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media/image13.jpg" ContentType="image/jpg"/>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media/image14.jpg" ContentType="image/jpg"/>
  <Override PartName="/ppt/media/image16.jpg" ContentType="image/jpg"/>
  <Override PartName="/ppt/media/image17.jpg" ContentType="image/jpg"/>
  <Override PartName="/ppt/media/image19.jpg" ContentType="image/jpg"/>
  <Override PartName="/ppt/media/image20.jpg" ContentType="image/jpg"/>
  <Override PartName="/ppt/media/image21.jpg" ContentType="image/jpg"/>
  <Override PartName="/ppt/notesSlides/notesSlide5.xml" ContentType="application/vnd.openxmlformats-officedocument.presentationml.notesSlide+xml"/>
  <Override PartName="/ppt/media/image22.jpg" ContentType="image/jpg"/>
  <Override PartName="/ppt/media/image25.jpg" ContentType="image/jpg"/>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4"/>
  </p:sldMasterIdLst>
  <p:notesMasterIdLst>
    <p:notesMasterId r:id="rId97"/>
  </p:notesMasterIdLst>
  <p:sldIdLst>
    <p:sldId id="4104" r:id="rId5"/>
    <p:sldId id="4153" r:id="rId6"/>
    <p:sldId id="4168" r:id="rId7"/>
    <p:sldId id="4169" r:id="rId8"/>
    <p:sldId id="4170" r:id="rId9"/>
    <p:sldId id="4233" r:id="rId10"/>
    <p:sldId id="4171" r:id="rId11"/>
    <p:sldId id="4172" r:id="rId12"/>
    <p:sldId id="4173" r:id="rId13"/>
    <p:sldId id="4174" r:id="rId14"/>
    <p:sldId id="4232" r:id="rId15"/>
    <p:sldId id="4175" r:id="rId16"/>
    <p:sldId id="4177" r:id="rId17"/>
    <p:sldId id="4178" r:id="rId18"/>
    <p:sldId id="4234" r:id="rId19"/>
    <p:sldId id="4235" r:id="rId20"/>
    <p:sldId id="4179" r:id="rId21"/>
    <p:sldId id="4180" r:id="rId22"/>
    <p:sldId id="4236" r:id="rId23"/>
    <p:sldId id="4183" r:id="rId24"/>
    <p:sldId id="4185" r:id="rId25"/>
    <p:sldId id="4237" r:id="rId26"/>
    <p:sldId id="4238" r:id="rId27"/>
    <p:sldId id="4239" r:id="rId28"/>
    <p:sldId id="4240" r:id="rId29"/>
    <p:sldId id="4189" r:id="rId30"/>
    <p:sldId id="4190" r:id="rId31"/>
    <p:sldId id="4191" r:id="rId32"/>
    <p:sldId id="4192" r:id="rId33"/>
    <p:sldId id="4193" r:id="rId34"/>
    <p:sldId id="4194" r:id="rId35"/>
    <p:sldId id="4195" r:id="rId36"/>
    <p:sldId id="4196" r:id="rId37"/>
    <p:sldId id="4197" r:id="rId38"/>
    <p:sldId id="4198" r:id="rId39"/>
    <p:sldId id="4199" r:id="rId40"/>
    <p:sldId id="4201" r:id="rId41"/>
    <p:sldId id="4202" r:id="rId42"/>
    <p:sldId id="4203" r:id="rId43"/>
    <p:sldId id="4204" r:id="rId44"/>
    <p:sldId id="4205" r:id="rId45"/>
    <p:sldId id="4206" r:id="rId46"/>
    <p:sldId id="4207" r:id="rId47"/>
    <p:sldId id="4208" r:id="rId48"/>
    <p:sldId id="4209" r:id="rId49"/>
    <p:sldId id="4210" r:id="rId50"/>
    <p:sldId id="4211" r:id="rId51"/>
    <p:sldId id="4212" r:id="rId52"/>
    <p:sldId id="4213" r:id="rId53"/>
    <p:sldId id="4214" r:id="rId54"/>
    <p:sldId id="4215" r:id="rId55"/>
    <p:sldId id="4216" r:id="rId56"/>
    <p:sldId id="4217" r:id="rId57"/>
    <p:sldId id="4218" r:id="rId58"/>
    <p:sldId id="4219" r:id="rId59"/>
    <p:sldId id="4220" r:id="rId60"/>
    <p:sldId id="4221" r:id="rId61"/>
    <p:sldId id="4222" r:id="rId62"/>
    <p:sldId id="4223" r:id="rId63"/>
    <p:sldId id="4224" r:id="rId64"/>
    <p:sldId id="4225" r:id="rId65"/>
    <p:sldId id="4226" r:id="rId66"/>
    <p:sldId id="4227" r:id="rId67"/>
    <p:sldId id="4228" r:id="rId68"/>
    <p:sldId id="4229" r:id="rId69"/>
    <p:sldId id="4241" r:id="rId70"/>
    <p:sldId id="4122" r:id="rId71"/>
    <p:sldId id="4120" r:id="rId72"/>
    <p:sldId id="398" r:id="rId73"/>
    <p:sldId id="400" r:id="rId74"/>
    <p:sldId id="4167" r:id="rId75"/>
    <p:sldId id="402" r:id="rId76"/>
    <p:sldId id="403" r:id="rId77"/>
    <p:sldId id="4242" r:id="rId78"/>
    <p:sldId id="4116" r:id="rId79"/>
    <p:sldId id="4107" r:id="rId80"/>
    <p:sldId id="4108" r:id="rId81"/>
    <p:sldId id="4243" r:id="rId82"/>
    <p:sldId id="4244" r:id="rId83"/>
    <p:sldId id="4247" r:id="rId84"/>
    <p:sldId id="4109" r:id="rId85"/>
    <p:sldId id="4110" r:id="rId86"/>
    <p:sldId id="4154" r:id="rId87"/>
    <p:sldId id="4111" r:id="rId88"/>
    <p:sldId id="4112" r:id="rId89"/>
    <p:sldId id="4260" r:id="rId90"/>
    <p:sldId id="4255" r:id="rId91"/>
    <p:sldId id="4256" r:id="rId92"/>
    <p:sldId id="4257" r:id="rId93"/>
    <p:sldId id="4258" r:id="rId94"/>
    <p:sldId id="4259" r:id="rId95"/>
    <p:sldId id="4135" r:id="rId9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EB9F"/>
    <a:srgbClr val="2CEE12"/>
    <a:srgbClr val="FFD03B"/>
    <a:srgbClr val="FFD347"/>
    <a:srgbClr val="04A3C8"/>
    <a:srgbClr val="05BAE5"/>
    <a:srgbClr val="62DDFC"/>
    <a:srgbClr val="FFFFFF"/>
    <a:srgbClr val="FFCD35"/>
    <a:srgbClr val="E39D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88"/>
    <p:restoredTop sz="94700"/>
  </p:normalViewPr>
  <p:slideViewPr>
    <p:cSldViewPr snapToGrid="0">
      <p:cViewPr varScale="1">
        <p:scale>
          <a:sx n="76" d="100"/>
          <a:sy n="76" d="100"/>
        </p:scale>
        <p:origin x="62" y="12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presProps" Target="presProps.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618DCA-356A-4C23-AF4E-22C1AB43C49C}" type="doc">
      <dgm:prSet loTypeId="urn:microsoft.com/office/officeart/2008/layout/LinedList" loCatId="list" qsTypeId="urn:microsoft.com/office/officeart/2005/8/quickstyle/simple3" qsCatId="simple" csTypeId="urn:microsoft.com/office/officeart/2005/8/colors/accent3_5" csCatId="accent3" phldr="1"/>
      <dgm:spPr/>
      <dgm:t>
        <a:bodyPr/>
        <a:lstStyle/>
        <a:p>
          <a:endParaRPr lang="it-IT"/>
        </a:p>
      </dgm:t>
    </dgm:pt>
    <dgm:pt modelId="{53AA0D4E-D4C7-4F58-BE74-A22EC91C826B}">
      <dgm:prSet phldrT="[Testo]"/>
      <dgm:spPr/>
      <dgm:t>
        <a:bodyPr/>
        <a:lstStyle/>
        <a:p>
          <a:endParaRPr lang="it-IT">
            <a:latin typeface="Arial Narrow" panose="020B0606020202030204" pitchFamily="34" charset="0"/>
          </a:endParaRPr>
        </a:p>
      </dgm:t>
    </dgm:pt>
    <dgm:pt modelId="{031D87C7-7358-48CB-962D-1B8EA11DD251}" type="parTrans" cxnId="{70D76FC1-284B-483D-BA26-E0FF9BF4DFE1}">
      <dgm:prSet/>
      <dgm:spPr/>
      <dgm:t>
        <a:bodyPr/>
        <a:lstStyle/>
        <a:p>
          <a:endParaRPr lang="it-IT"/>
        </a:p>
      </dgm:t>
    </dgm:pt>
    <dgm:pt modelId="{B6B8BB51-FA71-470B-8DF1-E491B4C8B39E}" type="sibTrans" cxnId="{70D76FC1-284B-483D-BA26-E0FF9BF4DFE1}">
      <dgm:prSet/>
      <dgm:spPr/>
      <dgm:t>
        <a:bodyPr/>
        <a:lstStyle/>
        <a:p>
          <a:endParaRPr lang="it-IT"/>
        </a:p>
      </dgm:t>
    </dgm:pt>
    <dgm:pt modelId="{E04A6E97-3CFA-4906-AD52-26CBCE424CFE}">
      <dgm:prSet phldrT="[Testo]" custT="1"/>
      <dgm:spPr/>
      <dgm:t>
        <a:bodyPr/>
        <a:lstStyle/>
        <a:p>
          <a:pPr algn="ctr"/>
          <a:r>
            <a:rPr lang="it-IT" sz="2400" dirty="0">
              <a:latin typeface="Arial Narrow" panose="020B0606020202030204" pitchFamily="34" charset="0"/>
            </a:rPr>
            <a:t>Programmazione - Progettazione - Pubblicazione - Affidamento - Esecuzione</a:t>
          </a:r>
        </a:p>
      </dgm:t>
    </dgm:pt>
    <dgm:pt modelId="{755F81EC-42D3-4BAC-B90D-44010836A4E3}" type="parTrans" cxnId="{544103D2-A08E-4C72-BFC0-D7E93C084100}">
      <dgm:prSet/>
      <dgm:spPr/>
      <dgm:t>
        <a:bodyPr/>
        <a:lstStyle/>
        <a:p>
          <a:endParaRPr lang="it-IT"/>
        </a:p>
      </dgm:t>
    </dgm:pt>
    <dgm:pt modelId="{03281EC9-73F2-4AB8-A208-E6CE1EB3FF1C}" type="sibTrans" cxnId="{544103D2-A08E-4C72-BFC0-D7E93C084100}">
      <dgm:prSet/>
      <dgm:spPr/>
      <dgm:t>
        <a:bodyPr/>
        <a:lstStyle/>
        <a:p>
          <a:endParaRPr lang="it-IT"/>
        </a:p>
      </dgm:t>
    </dgm:pt>
    <dgm:pt modelId="{1E6B0BFF-18B6-41BD-B77A-1910DBC53965}">
      <dgm:prSet custT="1"/>
      <dgm:spPr/>
      <dgm:t>
        <a:bodyPr/>
        <a:lstStyle/>
        <a:p>
          <a:pPr algn="ctr"/>
          <a:r>
            <a:rPr lang="it-IT" sz="2400" dirty="0">
              <a:latin typeface="Arial Narrow" panose="020B0606020202030204" pitchFamily="34" charset="0"/>
            </a:rPr>
            <a:t>Le procedure di affidamento</a:t>
          </a:r>
        </a:p>
      </dgm:t>
    </dgm:pt>
    <dgm:pt modelId="{648096F2-9D47-4EC2-8CC7-B65F7015C591}" type="parTrans" cxnId="{C147BAE3-DA33-4CD1-BB8D-95A54D427028}">
      <dgm:prSet/>
      <dgm:spPr/>
      <dgm:t>
        <a:bodyPr/>
        <a:lstStyle/>
        <a:p>
          <a:endParaRPr lang="it-IT"/>
        </a:p>
      </dgm:t>
    </dgm:pt>
    <dgm:pt modelId="{E70C7A77-6624-4A9F-87D7-FE9EB9E170B2}" type="sibTrans" cxnId="{C147BAE3-DA33-4CD1-BB8D-95A54D427028}">
      <dgm:prSet/>
      <dgm:spPr/>
      <dgm:t>
        <a:bodyPr/>
        <a:lstStyle/>
        <a:p>
          <a:endParaRPr lang="it-IT"/>
        </a:p>
      </dgm:t>
    </dgm:pt>
    <dgm:pt modelId="{90161C59-4592-4BA0-966D-B51A2B22D760}">
      <dgm:prSet custT="1"/>
      <dgm:spPr/>
      <dgm:t>
        <a:bodyPr/>
        <a:lstStyle/>
        <a:p>
          <a:pPr algn="ctr"/>
          <a:r>
            <a:rPr lang="it-IT" sz="2400" dirty="0">
              <a:latin typeface="Arial Narrow" panose="020B0606020202030204" pitchFamily="34" charset="0"/>
            </a:rPr>
            <a:t>L’esecuzione contrattuale</a:t>
          </a:r>
        </a:p>
      </dgm:t>
    </dgm:pt>
    <dgm:pt modelId="{8C90B206-0DEB-445D-B445-8C2CD2A5B4AD}" type="parTrans" cxnId="{4B4B3F90-00A0-4429-8784-D5364A97ED9F}">
      <dgm:prSet/>
      <dgm:spPr/>
      <dgm:t>
        <a:bodyPr/>
        <a:lstStyle/>
        <a:p>
          <a:endParaRPr lang="it-IT"/>
        </a:p>
      </dgm:t>
    </dgm:pt>
    <dgm:pt modelId="{2A5406DC-5CE7-4F04-8FD3-BFE1301EB264}" type="sibTrans" cxnId="{4B4B3F90-00A0-4429-8784-D5364A97ED9F}">
      <dgm:prSet/>
      <dgm:spPr/>
      <dgm:t>
        <a:bodyPr/>
        <a:lstStyle/>
        <a:p>
          <a:endParaRPr lang="it-IT"/>
        </a:p>
      </dgm:t>
    </dgm:pt>
    <dgm:pt modelId="{D759CFBB-90EF-436F-8608-4FE577C98707}">
      <dgm:prSet custT="1"/>
      <dgm:spPr/>
      <dgm:t>
        <a:bodyPr/>
        <a:lstStyle/>
        <a:p>
          <a:endParaRPr lang="it-IT" sz="2400" dirty="0">
            <a:latin typeface="Arial Narrow" panose="020B0606020202030204" pitchFamily="34" charset="0"/>
          </a:endParaRPr>
        </a:p>
      </dgm:t>
    </dgm:pt>
    <dgm:pt modelId="{F88A4B59-553F-4454-8E1E-5C4E7AC67154}" type="parTrans" cxnId="{3358624F-F7BE-4F60-83A6-5A7B58401C0A}">
      <dgm:prSet/>
      <dgm:spPr/>
      <dgm:t>
        <a:bodyPr/>
        <a:lstStyle/>
        <a:p>
          <a:endParaRPr lang="it-IT"/>
        </a:p>
      </dgm:t>
    </dgm:pt>
    <dgm:pt modelId="{C0CBB082-068C-4FA2-9438-E60564A680CB}" type="sibTrans" cxnId="{3358624F-F7BE-4F60-83A6-5A7B58401C0A}">
      <dgm:prSet/>
      <dgm:spPr/>
      <dgm:t>
        <a:bodyPr/>
        <a:lstStyle/>
        <a:p>
          <a:endParaRPr lang="it-IT"/>
        </a:p>
      </dgm:t>
    </dgm:pt>
    <dgm:pt modelId="{63940F29-69C9-4669-95F8-C6984C62BED6}">
      <dgm:prSet custT="1"/>
      <dgm:spPr/>
      <dgm:t>
        <a:bodyPr/>
        <a:lstStyle/>
        <a:p>
          <a:pPr algn="ctr"/>
          <a:r>
            <a:rPr lang="it-IT" sz="2400" dirty="0">
              <a:latin typeface="Arial Narrow" panose="020B0606020202030204" pitchFamily="34" charset="0"/>
            </a:rPr>
            <a:t> Il Facility Management</a:t>
          </a:r>
        </a:p>
        <a:p>
          <a:pPr algn="ctr"/>
          <a:endParaRPr lang="it-IT" sz="2400" dirty="0">
            <a:latin typeface="Arial Narrow" panose="020B0606020202030204" pitchFamily="34" charset="0"/>
          </a:endParaRPr>
        </a:p>
        <a:p>
          <a:pPr algn="ctr"/>
          <a:r>
            <a:rPr lang="it-IT" sz="2400" dirty="0">
              <a:latin typeface="Arial Narrow" panose="020B0606020202030204" pitchFamily="34" charset="0"/>
            </a:rPr>
            <a:t>Criticità applicative</a:t>
          </a:r>
        </a:p>
        <a:p>
          <a:pPr algn="ctr"/>
          <a:endParaRPr lang="it-IT" sz="2400" dirty="0">
            <a:latin typeface="Arial Narrow" panose="020B0606020202030204" pitchFamily="34" charset="0"/>
          </a:endParaRPr>
        </a:p>
        <a:p>
          <a:pPr algn="l"/>
          <a:r>
            <a:rPr lang="it-IT" sz="2400" dirty="0">
              <a:latin typeface="Arial Narrow" panose="020B0606020202030204" pitchFamily="34" charset="0"/>
            </a:rPr>
            <a:t> </a:t>
          </a:r>
        </a:p>
      </dgm:t>
    </dgm:pt>
    <dgm:pt modelId="{64C34553-4A4F-4AED-ADBB-C6CF042DA413}" type="parTrans" cxnId="{FE66F718-9E66-44D1-B9D8-1249B5CDAD9B}">
      <dgm:prSet/>
      <dgm:spPr/>
      <dgm:t>
        <a:bodyPr/>
        <a:lstStyle/>
        <a:p>
          <a:endParaRPr lang="it-IT"/>
        </a:p>
      </dgm:t>
    </dgm:pt>
    <dgm:pt modelId="{26C7A853-D3E4-4942-B4B0-B36CF348D726}" type="sibTrans" cxnId="{FE66F718-9E66-44D1-B9D8-1249B5CDAD9B}">
      <dgm:prSet/>
      <dgm:spPr/>
      <dgm:t>
        <a:bodyPr/>
        <a:lstStyle/>
        <a:p>
          <a:endParaRPr lang="it-IT"/>
        </a:p>
      </dgm:t>
    </dgm:pt>
    <dgm:pt modelId="{2A944AB2-B38E-460C-90BF-2AA67A40908C}">
      <dgm:prSet custT="1"/>
      <dgm:spPr/>
      <dgm:t>
        <a:bodyPr/>
        <a:lstStyle/>
        <a:p>
          <a:pPr algn="ctr"/>
          <a:r>
            <a:rPr lang="it-IT" sz="2400" dirty="0">
              <a:latin typeface="Arial Narrow" panose="020B0606020202030204" pitchFamily="34" charset="0"/>
            </a:rPr>
            <a:t>Il ciclo di vita degli affidamenti di beni, servizi e lavori sotto soglia</a:t>
          </a:r>
        </a:p>
      </dgm:t>
    </dgm:pt>
    <dgm:pt modelId="{4A4DD3CC-CCB5-4C23-9BAF-CC89185DD01C}" type="parTrans" cxnId="{66394267-AA6E-4B94-805B-2445020A65D0}">
      <dgm:prSet/>
      <dgm:spPr/>
      <dgm:t>
        <a:bodyPr/>
        <a:lstStyle/>
        <a:p>
          <a:endParaRPr lang="it-IT"/>
        </a:p>
      </dgm:t>
    </dgm:pt>
    <dgm:pt modelId="{1A059614-DF8A-467D-B053-C29CFDE201F1}" type="sibTrans" cxnId="{66394267-AA6E-4B94-805B-2445020A65D0}">
      <dgm:prSet/>
      <dgm:spPr/>
      <dgm:t>
        <a:bodyPr/>
        <a:lstStyle/>
        <a:p>
          <a:endParaRPr lang="it-IT"/>
        </a:p>
      </dgm:t>
    </dgm:pt>
    <dgm:pt modelId="{E0D21EEF-4A4E-4B7A-BF7A-A16C27199F8B}" type="pres">
      <dgm:prSet presAssocID="{1E618DCA-356A-4C23-AF4E-22C1AB43C49C}" presName="vert0" presStyleCnt="0">
        <dgm:presLayoutVars>
          <dgm:dir/>
          <dgm:animOne val="branch"/>
          <dgm:animLvl val="lvl"/>
        </dgm:presLayoutVars>
      </dgm:prSet>
      <dgm:spPr/>
    </dgm:pt>
    <dgm:pt modelId="{E9714072-DBD6-4FBC-8723-E580BB56195D}" type="pres">
      <dgm:prSet presAssocID="{53AA0D4E-D4C7-4F58-BE74-A22EC91C826B}" presName="thickLine" presStyleLbl="alignNode1" presStyleIdx="0" presStyleCnt="1"/>
      <dgm:spPr/>
    </dgm:pt>
    <dgm:pt modelId="{0F06EF7E-FFA2-46B0-AD48-79A1837205BE}" type="pres">
      <dgm:prSet presAssocID="{53AA0D4E-D4C7-4F58-BE74-A22EC91C826B}" presName="horz1" presStyleCnt="0"/>
      <dgm:spPr/>
    </dgm:pt>
    <dgm:pt modelId="{3564D3B0-CA4F-4619-B10F-C9752853E913}" type="pres">
      <dgm:prSet presAssocID="{53AA0D4E-D4C7-4F58-BE74-A22EC91C826B}" presName="tx1" presStyleLbl="revTx" presStyleIdx="0" presStyleCnt="7"/>
      <dgm:spPr/>
    </dgm:pt>
    <dgm:pt modelId="{9A0D3337-3EA9-4E3F-AAC5-EEE2756E2296}" type="pres">
      <dgm:prSet presAssocID="{53AA0D4E-D4C7-4F58-BE74-A22EC91C826B}" presName="vert1" presStyleCnt="0"/>
      <dgm:spPr/>
    </dgm:pt>
    <dgm:pt modelId="{960B3BC0-DD2B-4FB9-B28D-CBB76BE6475E}" type="pres">
      <dgm:prSet presAssocID="{2A944AB2-B38E-460C-90BF-2AA67A40908C}" presName="vertSpace2a" presStyleCnt="0"/>
      <dgm:spPr/>
    </dgm:pt>
    <dgm:pt modelId="{7D1E0881-C338-40D6-9AAB-B2DDCCCDFC25}" type="pres">
      <dgm:prSet presAssocID="{2A944AB2-B38E-460C-90BF-2AA67A40908C}" presName="horz2" presStyleCnt="0"/>
      <dgm:spPr/>
    </dgm:pt>
    <dgm:pt modelId="{D8E6AA54-FE24-40F5-9404-11AA5CE3AF26}" type="pres">
      <dgm:prSet presAssocID="{2A944AB2-B38E-460C-90BF-2AA67A40908C}" presName="horzSpace2" presStyleCnt="0"/>
      <dgm:spPr/>
    </dgm:pt>
    <dgm:pt modelId="{8A650E83-2494-4F00-A729-7EBF11557373}" type="pres">
      <dgm:prSet presAssocID="{2A944AB2-B38E-460C-90BF-2AA67A40908C}" presName="tx2" presStyleLbl="revTx" presStyleIdx="1" presStyleCnt="7" custScaleX="104665" custLinFactNeighborY="-4277"/>
      <dgm:spPr/>
    </dgm:pt>
    <dgm:pt modelId="{FB66585C-A439-4937-8958-57E97F183C93}" type="pres">
      <dgm:prSet presAssocID="{2A944AB2-B38E-460C-90BF-2AA67A40908C}" presName="vert2" presStyleCnt="0"/>
      <dgm:spPr/>
    </dgm:pt>
    <dgm:pt modelId="{888A4581-5BDF-446B-88C6-C700C7B64455}" type="pres">
      <dgm:prSet presAssocID="{2A944AB2-B38E-460C-90BF-2AA67A40908C}" presName="thinLine2b" presStyleLbl="callout" presStyleIdx="0" presStyleCnt="6"/>
      <dgm:spPr/>
    </dgm:pt>
    <dgm:pt modelId="{17D4F3FA-FC7A-45D6-9990-D2D8230F93A3}" type="pres">
      <dgm:prSet presAssocID="{2A944AB2-B38E-460C-90BF-2AA67A40908C}" presName="vertSpace2b" presStyleCnt="0"/>
      <dgm:spPr/>
    </dgm:pt>
    <dgm:pt modelId="{BCC56898-700F-4B91-9884-FDF447195D5F}" type="pres">
      <dgm:prSet presAssocID="{E04A6E97-3CFA-4906-AD52-26CBCE424CFE}" presName="horz2" presStyleCnt="0"/>
      <dgm:spPr/>
    </dgm:pt>
    <dgm:pt modelId="{142CE8D2-569E-487A-BDE9-24B0DF9FC809}" type="pres">
      <dgm:prSet presAssocID="{E04A6E97-3CFA-4906-AD52-26CBCE424CFE}" presName="horzSpace2" presStyleCnt="0"/>
      <dgm:spPr/>
    </dgm:pt>
    <dgm:pt modelId="{A094B9B8-BE73-4B88-8F93-B5BFB5C31C78}" type="pres">
      <dgm:prSet presAssocID="{E04A6E97-3CFA-4906-AD52-26CBCE424CFE}" presName="tx2" presStyleLbl="revTx" presStyleIdx="2" presStyleCnt="7"/>
      <dgm:spPr/>
    </dgm:pt>
    <dgm:pt modelId="{8BDA14F2-F059-4FCA-AA0B-4D06C76CA0D5}" type="pres">
      <dgm:prSet presAssocID="{E04A6E97-3CFA-4906-AD52-26CBCE424CFE}" presName="vert2" presStyleCnt="0"/>
      <dgm:spPr/>
    </dgm:pt>
    <dgm:pt modelId="{CCE30790-AF98-42DD-B3FA-4E6DFB135A83}" type="pres">
      <dgm:prSet presAssocID="{E04A6E97-3CFA-4906-AD52-26CBCE424CFE}" presName="thinLine2b" presStyleLbl="callout" presStyleIdx="1" presStyleCnt="6"/>
      <dgm:spPr/>
    </dgm:pt>
    <dgm:pt modelId="{A608EFAC-8D96-4EED-A492-BC6D329F3053}" type="pres">
      <dgm:prSet presAssocID="{E04A6E97-3CFA-4906-AD52-26CBCE424CFE}" presName="vertSpace2b" presStyleCnt="0"/>
      <dgm:spPr/>
    </dgm:pt>
    <dgm:pt modelId="{E3C6FCF7-BF0E-42C9-8656-556DAF8336C9}" type="pres">
      <dgm:prSet presAssocID="{1E6B0BFF-18B6-41BD-B77A-1910DBC53965}" presName="horz2" presStyleCnt="0"/>
      <dgm:spPr/>
    </dgm:pt>
    <dgm:pt modelId="{8FBE4B90-15F1-42B3-96AB-41DBBFD1B1DB}" type="pres">
      <dgm:prSet presAssocID="{1E6B0BFF-18B6-41BD-B77A-1910DBC53965}" presName="horzSpace2" presStyleCnt="0"/>
      <dgm:spPr/>
    </dgm:pt>
    <dgm:pt modelId="{E56203E3-3E14-4E4E-9D8B-362A2F1254A9}" type="pres">
      <dgm:prSet presAssocID="{1E6B0BFF-18B6-41BD-B77A-1910DBC53965}" presName="tx2" presStyleLbl="revTx" presStyleIdx="3" presStyleCnt="7"/>
      <dgm:spPr/>
    </dgm:pt>
    <dgm:pt modelId="{811E4CD2-445B-444A-84C0-43ED119DB000}" type="pres">
      <dgm:prSet presAssocID="{1E6B0BFF-18B6-41BD-B77A-1910DBC53965}" presName="vert2" presStyleCnt="0"/>
      <dgm:spPr/>
    </dgm:pt>
    <dgm:pt modelId="{C7995801-B8E3-4DB1-94C4-6E8817E58852}" type="pres">
      <dgm:prSet presAssocID="{1E6B0BFF-18B6-41BD-B77A-1910DBC53965}" presName="thinLine2b" presStyleLbl="callout" presStyleIdx="2" presStyleCnt="6"/>
      <dgm:spPr/>
    </dgm:pt>
    <dgm:pt modelId="{4EEF5098-F07E-4DD2-9FC4-3FBEA5AA76B1}" type="pres">
      <dgm:prSet presAssocID="{1E6B0BFF-18B6-41BD-B77A-1910DBC53965}" presName="vertSpace2b" presStyleCnt="0"/>
      <dgm:spPr/>
    </dgm:pt>
    <dgm:pt modelId="{CC84ECBD-2E51-4356-8241-ED038A1AE03D}" type="pres">
      <dgm:prSet presAssocID="{90161C59-4592-4BA0-966D-B51A2B22D760}" presName="horz2" presStyleCnt="0"/>
      <dgm:spPr/>
    </dgm:pt>
    <dgm:pt modelId="{1DDEA275-0A87-47CD-8F29-036A182911C9}" type="pres">
      <dgm:prSet presAssocID="{90161C59-4592-4BA0-966D-B51A2B22D760}" presName="horzSpace2" presStyleCnt="0"/>
      <dgm:spPr/>
    </dgm:pt>
    <dgm:pt modelId="{52597B4D-BE4C-48AF-9DB9-F855600E3F5B}" type="pres">
      <dgm:prSet presAssocID="{90161C59-4592-4BA0-966D-B51A2B22D760}" presName="tx2" presStyleLbl="revTx" presStyleIdx="4" presStyleCnt="7" custScaleX="102401"/>
      <dgm:spPr/>
    </dgm:pt>
    <dgm:pt modelId="{FAC4D941-4350-47C0-A427-4035120D97B9}" type="pres">
      <dgm:prSet presAssocID="{90161C59-4592-4BA0-966D-B51A2B22D760}" presName="vert2" presStyleCnt="0"/>
      <dgm:spPr/>
    </dgm:pt>
    <dgm:pt modelId="{C8653966-E7F3-4E36-82F1-96A06307AD25}" type="pres">
      <dgm:prSet presAssocID="{90161C59-4592-4BA0-966D-B51A2B22D760}" presName="thinLine2b" presStyleLbl="callout" presStyleIdx="3" presStyleCnt="6"/>
      <dgm:spPr/>
    </dgm:pt>
    <dgm:pt modelId="{2F9C2A6E-4F32-4A09-959A-578A4A0F7F70}" type="pres">
      <dgm:prSet presAssocID="{90161C59-4592-4BA0-966D-B51A2B22D760}" presName="vertSpace2b" presStyleCnt="0"/>
      <dgm:spPr/>
    </dgm:pt>
    <dgm:pt modelId="{0A7EB1B6-8C6A-4667-B259-D2D60E8DDFB7}" type="pres">
      <dgm:prSet presAssocID="{D759CFBB-90EF-436F-8608-4FE577C98707}" presName="horz2" presStyleCnt="0"/>
      <dgm:spPr/>
    </dgm:pt>
    <dgm:pt modelId="{E4235EB3-7787-4500-A2DE-CA7485782A1E}" type="pres">
      <dgm:prSet presAssocID="{D759CFBB-90EF-436F-8608-4FE577C98707}" presName="horzSpace2" presStyleCnt="0"/>
      <dgm:spPr/>
    </dgm:pt>
    <dgm:pt modelId="{21230BE6-797A-427B-ACAE-5C479B7A2994}" type="pres">
      <dgm:prSet presAssocID="{D759CFBB-90EF-436F-8608-4FE577C98707}" presName="tx2" presStyleLbl="revTx" presStyleIdx="5" presStyleCnt="7"/>
      <dgm:spPr/>
    </dgm:pt>
    <dgm:pt modelId="{6C2DAC44-940E-4C0D-B712-8DF1F3C7AC30}" type="pres">
      <dgm:prSet presAssocID="{D759CFBB-90EF-436F-8608-4FE577C98707}" presName="vert2" presStyleCnt="0"/>
      <dgm:spPr/>
    </dgm:pt>
    <dgm:pt modelId="{6B9AD798-5B75-4083-8132-D3E918D46E9F}" type="pres">
      <dgm:prSet presAssocID="{D759CFBB-90EF-436F-8608-4FE577C98707}" presName="thinLine2b" presStyleLbl="callout" presStyleIdx="4" presStyleCnt="6"/>
      <dgm:spPr/>
    </dgm:pt>
    <dgm:pt modelId="{DF7CA560-7B55-4A24-A17F-81115ECB4CED}" type="pres">
      <dgm:prSet presAssocID="{D759CFBB-90EF-436F-8608-4FE577C98707}" presName="vertSpace2b" presStyleCnt="0"/>
      <dgm:spPr/>
    </dgm:pt>
    <dgm:pt modelId="{4D91D597-50E3-49B5-9121-2860105CE639}" type="pres">
      <dgm:prSet presAssocID="{63940F29-69C9-4669-95F8-C6984C62BED6}" presName="horz2" presStyleCnt="0"/>
      <dgm:spPr/>
    </dgm:pt>
    <dgm:pt modelId="{D0A5FD93-05AB-4A50-B9CB-00D68CD0A136}" type="pres">
      <dgm:prSet presAssocID="{63940F29-69C9-4669-95F8-C6984C62BED6}" presName="horzSpace2" presStyleCnt="0"/>
      <dgm:spPr/>
    </dgm:pt>
    <dgm:pt modelId="{C29AC6C1-0B38-478A-B10F-BF6A0FB0CCC4}" type="pres">
      <dgm:prSet presAssocID="{63940F29-69C9-4669-95F8-C6984C62BED6}" presName="tx2" presStyleLbl="revTx" presStyleIdx="6" presStyleCnt="7" custLinFactY="-7320" custLinFactNeighborX="-883" custLinFactNeighborY="-100000"/>
      <dgm:spPr/>
    </dgm:pt>
    <dgm:pt modelId="{8E010288-23DB-4763-947A-16913D025970}" type="pres">
      <dgm:prSet presAssocID="{63940F29-69C9-4669-95F8-C6984C62BED6}" presName="vert2" presStyleCnt="0"/>
      <dgm:spPr/>
    </dgm:pt>
    <dgm:pt modelId="{6EBF67E1-5B8D-464B-B19D-A7AF7FECDAD9}" type="pres">
      <dgm:prSet presAssocID="{63940F29-69C9-4669-95F8-C6984C62BED6}" presName="thinLine2b" presStyleLbl="callout" presStyleIdx="5" presStyleCnt="6"/>
      <dgm:spPr/>
    </dgm:pt>
    <dgm:pt modelId="{7C88C8D1-72AA-4996-8DB7-648160BE9F82}" type="pres">
      <dgm:prSet presAssocID="{63940F29-69C9-4669-95F8-C6984C62BED6}" presName="vertSpace2b" presStyleCnt="0"/>
      <dgm:spPr/>
    </dgm:pt>
  </dgm:ptLst>
  <dgm:cxnLst>
    <dgm:cxn modelId="{224EEB0A-FF2D-410E-9FA2-C17371683CCB}" type="presOf" srcId="{63940F29-69C9-4669-95F8-C6984C62BED6}" destId="{C29AC6C1-0B38-478A-B10F-BF6A0FB0CCC4}" srcOrd="0" destOrd="0" presId="urn:microsoft.com/office/officeart/2008/layout/LinedList"/>
    <dgm:cxn modelId="{FE66F718-9E66-44D1-B9D8-1249B5CDAD9B}" srcId="{53AA0D4E-D4C7-4F58-BE74-A22EC91C826B}" destId="{63940F29-69C9-4669-95F8-C6984C62BED6}" srcOrd="5" destOrd="0" parTransId="{64C34553-4A4F-4AED-ADBB-C6CF042DA413}" sibTransId="{26C7A853-D3E4-4942-B4B0-B36CF348D726}"/>
    <dgm:cxn modelId="{66394267-AA6E-4B94-805B-2445020A65D0}" srcId="{53AA0D4E-D4C7-4F58-BE74-A22EC91C826B}" destId="{2A944AB2-B38E-460C-90BF-2AA67A40908C}" srcOrd="0" destOrd="0" parTransId="{4A4DD3CC-CCB5-4C23-9BAF-CC89185DD01C}" sibTransId="{1A059614-DF8A-467D-B053-C29CFDE201F1}"/>
    <dgm:cxn modelId="{3A2A996D-6097-47CB-8DDB-1EFFE3CE6D0E}" type="presOf" srcId="{53AA0D4E-D4C7-4F58-BE74-A22EC91C826B}" destId="{3564D3B0-CA4F-4619-B10F-C9752853E913}" srcOrd="0" destOrd="0" presId="urn:microsoft.com/office/officeart/2008/layout/LinedList"/>
    <dgm:cxn modelId="{1A71D36D-7C52-4F6A-9053-8D23E37DEBAE}" type="presOf" srcId="{90161C59-4592-4BA0-966D-B51A2B22D760}" destId="{52597B4D-BE4C-48AF-9DB9-F855600E3F5B}" srcOrd="0" destOrd="0" presId="urn:microsoft.com/office/officeart/2008/layout/LinedList"/>
    <dgm:cxn modelId="{3358624F-F7BE-4F60-83A6-5A7B58401C0A}" srcId="{53AA0D4E-D4C7-4F58-BE74-A22EC91C826B}" destId="{D759CFBB-90EF-436F-8608-4FE577C98707}" srcOrd="4" destOrd="0" parTransId="{F88A4B59-553F-4454-8E1E-5C4E7AC67154}" sibTransId="{C0CBB082-068C-4FA2-9438-E60564A680CB}"/>
    <dgm:cxn modelId="{42B5BD54-7B7D-4905-B728-5DD01BABBD12}" type="presOf" srcId="{2A944AB2-B38E-460C-90BF-2AA67A40908C}" destId="{8A650E83-2494-4F00-A729-7EBF11557373}" srcOrd="0" destOrd="0" presId="urn:microsoft.com/office/officeart/2008/layout/LinedList"/>
    <dgm:cxn modelId="{F4734C81-40DA-4518-8B2F-0395998ED83B}" type="presOf" srcId="{D759CFBB-90EF-436F-8608-4FE577C98707}" destId="{21230BE6-797A-427B-ACAE-5C479B7A2994}" srcOrd="0" destOrd="0" presId="urn:microsoft.com/office/officeart/2008/layout/LinedList"/>
    <dgm:cxn modelId="{4B4B3F90-00A0-4429-8784-D5364A97ED9F}" srcId="{53AA0D4E-D4C7-4F58-BE74-A22EC91C826B}" destId="{90161C59-4592-4BA0-966D-B51A2B22D760}" srcOrd="3" destOrd="0" parTransId="{8C90B206-0DEB-445D-B445-8C2CD2A5B4AD}" sibTransId="{2A5406DC-5CE7-4F04-8FD3-BFE1301EB264}"/>
    <dgm:cxn modelId="{70D76FC1-284B-483D-BA26-E0FF9BF4DFE1}" srcId="{1E618DCA-356A-4C23-AF4E-22C1AB43C49C}" destId="{53AA0D4E-D4C7-4F58-BE74-A22EC91C826B}" srcOrd="0" destOrd="0" parTransId="{031D87C7-7358-48CB-962D-1B8EA11DD251}" sibTransId="{B6B8BB51-FA71-470B-8DF1-E491B4C8B39E}"/>
    <dgm:cxn modelId="{544103D2-A08E-4C72-BFC0-D7E93C084100}" srcId="{53AA0D4E-D4C7-4F58-BE74-A22EC91C826B}" destId="{E04A6E97-3CFA-4906-AD52-26CBCE424CFE}" srcOrd="1" destOrd="0" parTransId="{755F81EC-42D3-4BAC-B90D-44010836A4E3}" sibTransId="{03281EC9-73F2-4AB8-A208-E6CE1EB3FF1C}"/>
    <dgm:cxn modelId="{67AAA4D7-BF3A-451A-B7F8-E31F998173D1}" type="presOf" srcId="{1E6B0BFF-18B6-41BD-B77A-1910DBC53965}" destId="{E56203E3-3E14-4E4E-9D8B-362A2F1254A9}" srcOrd="0" destOrd="0" presId="urn:microsoft.com/office/officeart/2008/layout/LinedList"/>
    <dgm:cxn modelId="{AAC7C2DE-85DD-4D75-A0A4-B5229B04A4C6}" type="presOf" srcId="{E04A6E97-3CFA-4906-AD52-26CBCE424CFE}" destId="{A094B9B8-BE73-4B88-8F93-B5BFB5C31C78}" srcOrd="0" destOrd="0" presId="urn:microsoft.com/office/officeart/2008/layout/LinedList"/>
    <dgm:cxn modelId="{C147BAE3-DA33-4CD1-BB8D-95A54D427028}" srcId="{53AA0D4E-D4C7-4F58-BE74-A22EC91C826B}" destId="{1E6B0BFF-18B6-41BD-B77A-1910DBC53965}" srcOrd="2" destOrd="0" parTransId="{648096F2-9D47-4EC2-8CC7-B65F7015C591}" sibTransId="{E70C7A77-6624-4A9F-87D7-FE9EB9E170B2}"/>
    <dgm:cxn modelId="{84C74EF0-2A45-4020-A6CE-2A47A6BE491E}" type="presOf" srcId="{1E618DCA-356A-4C23-AF4E-22C1AB43C49C}" destId="{E0D21EEF-4A4E-4B7A-BF7A-A16C27199F8B}" srcOrd="0" destOrd="0" presId="urn:microsoft.com/office/officeart/2008/layout/LinedList"/>
    <dgm:cxn modelId="{DD1DAA99-629E-4F7D-96B6-E59DDE4CC43C}" type="presParOf" srcId="{E0D21EEF-4A4E-4B7A-BF7A-A16C27199F8B}" destId="{E9714072-DBD6-4FBC-8723-E580BB56195D}" srcOrd="0" destOrd="0" presId="urn:microsoft.com/office/officeart/2008/layout/LinedList"/>
    <dgm:cxn modelId="{4C7E50B1-718B-492F-9339-C566BC71D5DE}" type="presParOf" srcId="{E0D21EEF-4A4E-4B7A-BF7A-A16C27199F8B}" destId="{0F06EF7E-FFA2-46B0-AD48-79A1837205BE}" srcOrd="1" destOrd="0" presId="urn:microsoft.com/office/officeart/2008/layout/LinedList"/>
    <dgm:cxn modelId="{216E9DDB-EFE4-401F-994A-47403DFFBE4C}" type="presParOf" srcId="{0F06EF7E-FFA2-46B0-AD48-79A1837205BE}" destId="{3564D3B0-CA4F-4619-B10F-C9752853E913}" srcOrd="0" destOrd="0" presId="urn:microsoft.com/office/officeart/2008/layout/LinedList"/>
    <dgm:cxn modelId="{6D128677-1126-4767-909B-F69F56D42D21}" type="presParOf" srcId="{0F06EF7E-FFA2-46B0-AD48-79A1837205BE}" destId="{9A0D3337-3EA9-4E3F-AAC5-EEE2756E2296}" srcOrd="1" destOrd="0" presId="urn:microsoft.com/office/officeart/2008/layout/LinedList"/>
    <dgm:cxn modelId="{02B9ADF7-A387-4854-9C03-B869C17E172A}" type="presParOf" srcId="{9A0D3337-3EA9-4E3F-AAC5-EEE2756E2296}" destId="{960B3BC0-DD2B-4FB9-B28D-CBB76BE6475E}" srcOrd="0" destOrd="0" presId="urn:microsoft.com/office/officeart/2008/layout/LinedList"/>
    <dgm:cxn modelId="{1CBF3FA7-E740-44FE-A583-EBD0C2522187}" type="presParOf" srcId="{9A0D3337-3EA9-4E3F-AAC5-EEE2756E2296}" destId="{7D1E0881-C338-40D6-9AAB-B2DDCCCDFC25}" srcOrd="1" destOrd="0" presId="urn:microsoft.com/office/officeart/2008/layout/LinedList"/>
    <dgm:cxn modelId="{17172C5E-EE3E-4701-81E5-9E068B0091D6}" type="presParOf" srcId="{7D1E0881-C338-40D6-9AAB-B2DDCCCDFC25}" destId="{D8E6AA54-FE24-40F5-9404-11AA5CE3AF26}" srcOrd="0" destOrd="0" presId="urn:microsoft.com/office/officeart/2008/layout/LinedList"/>
    <dgm:cxn modelId="{DC73F290-68C2-4F2F-856E-C3D349F4C844}" type="presParOf" srcId="{7D1E0881-C338-40D6-9AAB-B2DDCCCDFC25}" destId="{8A650E83-2494-4F00-A729-7EBF11557373}" srcOrd="1" destOrd="0" presId="urn:microsoft.com/office/officeart/2008/layout/LinedList"/>
    <dgm:cxn modelId="{625665D0-D1FD-4C16-9C7C-5AE1D9C37FF9}" type="presParOf" srcId="{7D1E0881-C338-40D6-9AAB-B2DDCCCDFC25}" destId="{FB66585C-A439-4937-8958-57E97F183C93}" srcOrd="2" destOrd="0" presId="urn:microsoft.com/office/officeart/2008/layout/LinedList"/>
    <dgm:cxn modelId="{AE99B6B7-6E47-4999-9E58-13D8779E80FB}" type="presParOf" srcId="{9A0D3337-3EA9-4E3F-AAC5-EEE2756E2296}" destId="{888A4581-5BDF-446B-88C6-C700C7B64455}" srcOrd="2" destOrd="0" presId="urn:microsoft.com/office/officeart/2008/layout/LinedList"/>
    <dgm:cxn modelId="{E4DE8521-5BE1-4C96-831A-DBEE863AE911}" type="presParOf" srcId="{9A0D3337-3EA9-4E3F-AAC5-EEE2756E2296}" destId="{17D4F3FA-FC7A-45D6-9990-D2D8230F93A3}" srcOrd="3" destOrd="0" presId="urn:microsoft.com/office/officeart/2008/layout/LinedList"/>
    <dgm:cxn modelId="{5AD06C14-EC68-4770-9E5D-9F58748DE783}" type="presParOf" srcId="{9A0D3337-3EA9-4E3F-AAC5-EEE2756E2296}" destId="{BCC56898-700F-4B91-9884-FDF447195D5F}" srcOrd="4" destOrd="0" presId="urn:microsoft.com/office/officeart/2008/layout/LinedList"/>
    <dgm:cxn modelId="{CDC24358-E4FB-4582-B348-582B736C9EB8}" type="presParOf" srcId="{BCC56898-700F-4B91-9884-FDF447195D5F}" destId="{142CE8D2-569E-487A-BDE9-24B0DF9FC809}" srcOrd="0" destOrd="0" presId="urn:microsoft.com/office/officeart/2008/layout/LinedList"/>
    <dgm:cxn modelId="{FB9F1562-896D-4C05-9E24-D52997BD7168}" type="presParOf" srcId="{BCC56898-700F-4B91-9884-FDF447195D5F}" destId="{A094B9B8-BE73-4B88-8F93-B5BFB5C31C78}" srcOrd="1" destOrd="0" presId="urn:microsoft.com/office/officeart/2008/layout/LinedList"/>
    <dgm:cxn modelId="{21AFEE2C-6016-41F4-9D05-FC9EE6C1C510}" type="presParOf" srcId="{BCC56898-700F-4B91-9884-FDF447195D5F}" destId="{8BDA14F2-F059-4FCA-AA0B-4D06C76CA0D5}" srcOrd="2" destOrd="0" presId="urn:microsoft.com/office/officeart/2008/layout/LinedList"/>
    <dgm:cxn modelId="{B0A04D5A-3B9E-4965-97E2-48F3BE6C799B}" type="presParOf" srcId="{9A0D3337-3EA9-4E3F-AAC5-EEE2756E2296}" destId="{CCE30790-AF98-42DD-B3FA-4E6DFB135A83}" srcOrd="5" destOrd="0" presId="urn:microsoft.com/office/officeart/2008/layout/LinedList"/>
    <dgm:cxn modelId="{24C7834B-F7EB-4D59-A643-D3FDAC7B38CA}" type="presParOf" srcId="{9A0D3337-3EA9-4E3F-AAC5-EEE2756E2296}" destId="{A608EFAC-8D96-4EED-A492-BC6D329F3053}" srcOrd="6" destOrd="0" presId="urn:microsoft.com/office/officeart/2008/layout/LinedList"/>
    <dgm:cxn modelId="{019CCA4F-B7F0-436E-A0A4-9C9F4D059331}" type="presParOf" srcId="{9A0D3337-3EA9-4E3F-AAC5-EEE2756E2296}" destId="{E3C6FCF7-BF0E-42C9-8656-556DAF8336C9}" srcOrd="7" destOrd="0" presId="urn:microsoft.com/office/officeart/2008/layout/LinedList"/>
    <dgm:cxn modelId="{D481AD58-CC0B-470E-920D-30FDBBF4CFC8}" type="presParOf" srcId="{E3C6FCF7-BF0E-42C9-8656-556DAF8336C9}" destId="{8FBE4B90-15F1-42B3-96AB-41DBBFD1B1DB}" srcOrd="0" destOrd="0" presId="urn:microsoft.com/office/officeart/2008/layout/LinedList"/>
    <dgm:cxn modelId="{627DD412-95D4-45FD-A6F4-BB022D0F7B8E}" type="presParOf" srcId="{E3C6FCF7-BF0E-42C9-8656-556DAF8336C9}" destId="{E56203E3-3E14-4E4E-9D8B-362A2F1254A9}" srcOrd="1" destOrd="0" presId="urn:microsoft.com/office/officeart/2008/layout/LinedList"/>
    <dgm:cxn modelId="{2CE7795C-E489-4A54-921B-EE227D5DAB30}" type="presParOf" srcId="{E3C6FCF7-BF0E-42C9-8656-556DAF8336C9}" destId="{811E4CD2-445B-444A-84C0-43ED119DB000}" srcOrd="2" destOrd="0" presId="urn:microsoft.com/office/officeart/2008/layout/LinedList"/>
    <dgm:cxn modelId="{481E5F0A-BDC2-4B21-97D7-182F857B6B54}" type="presParOf" srcId="{9A0D3337-3EA9-4E3F-AAC5-EEE2756E2296}" destId="{C7995801-B8E3-4DB1-94C4-6E8817E58852}" srcOrd="8" destOrd="0" presId="urn:microsoft.com/office/officeart/2008/layout/LinedList"/>
    <dgm:cxn modelId="{493BFADC-D9E9-4264-8B81-3ABF29B9C55A}" type="presParOf" srcId="{9A0D3337-3EA9-4E3F-AAC5-EEE2756E2296}" destId="{4EEF5098-F07E-4DD2-9FC4-3FBEA5AA76B1}" srcOrd="9" destOrd="0" presId="urn:microsoft.com/office/officeart/2008/layout/LinedList"/>
    <dgm:cxn modelId="{A2941859-F9F5-4E21-9A54-24A028881381}" type="presParOf" srcId="{9A0D3337-3EA9-4E3F-AAC5-EEE2756E2296}" destId="{CC84ECBD-2E51-4356-8241-ED038A1AE03D}" srcOrd="10" destOrd="0" presId="urn:microsoft.com/office/officeart/2008/layout/LinedList"/>
    <dgm:cxn modelId="{CB4BE43B-1FC6-407F-ADED-E8B0614F11A8}" type="presParOf" srcId="{CC84ECBD-2E51-4356-8241-ED038A1AE03D}" destId="{1DDEA275-0A87-47CD-8F29-036A182911C9}" srcOrd="0" destOrd="0" presId="urn:microsoft.com/office/officeart/2008/layout/LinedList"/>
    <dgm:cxn modelId="{1B48D8D1-585A-4104-9BC7-991A7B1627C4}" type="presParOf" srcId="{CC84ECBD-2E51-4356-8241-ED038A1AE03D}" destId="{52597B4D-BE4C-48AF-9DB9-F855600E3F5B}" srcOrd="1" destOrd="0" presId="urn:microsoft.com/office/officeart/2008/layout/LinedList"/>
    <dgm:cxn modelId="{2DDAB673-BBA0-42CC-B12F-B04B7D1F9336}" type="presParOf" srcId="{CC84ECBD-2E51-4356-8241-ED038A1AE03D}" destId="{FAC4D941-4350-47C0-A427-4035120D97B9}" srcOrd="2" destOrd="0" presId="urn:microsoft.com/office/officeart/2008/layout/LinedList"/>
    <dgm:cxn modelId="{B02E9659-C448-4410-B316-D02AE2E3501B}" type="presParOf" srcId="{9A0D3337-3EA9-4E3F-AAC5-EEE2756E2296}" destId="{C8653966-E7F3-4E36-82F1-96A06307AD25}" srcOrd="11" destOrd="0" presId="urn:microsoft.com/office/officeart/2008/layout/LinedList"/>
    <dgm:cxn modelId="{E2ED59C3-5AA7-4D5E-900E-02023FCAE003}" type="presParOf" srcId="{9A0D3337-3EA9-4E3F-AAC5-EEE2756E2296}" destId="{2F9C2A6E-4F32-4A09-959A-578A4A0F7F70}" srcOrd="12" destOrd="0" presId="urn:microsoft.com/office/officeart/2008/layout/LinedList"/>
    <dgm:cxn modelId="{7E04D790-8A23-4640-980D-21FBD1E50B63}" type="presParOf" srcId="{9A0D3337-3EA9-4E3F-AAC5-EEE2756E2296}" destId="{0A7EB1B6-8C6A-4667-B259-D2D60E8DDFB7}" srcOrd="13" destOrd="0" presId="urn:microsoft.com/office/officeart/2008/layout/LinedList"/>
    <dgm:cxn modelId="{B3541AD4-BD34-421F-9487-BC6FCBEB2914}" type="presParOf" srcId="{0A7EB1B6-8C6A-4667-B259-D2D60E8DDFB7}" destId="{E4235EB3-7787-4500-A2DE-CA7485782A1E}" srcOrd="0" destOrd="0" presId="urn:microsoft.com/office/officeart/2008/layout/LinedList"/>
    <dgm:cxn modelId="{DA53E52B-6A03-4B41-9DEB-3822832A5D52}" type="presParOf" srcId="{0A7EB1B6-8C6A-4667-B259-D2D60E8DDFB7}" destId="{21230BE6-797A-427B-ACAE-5C479B7A2994}" srcOrd="1" destOrd="0" presId="urn:microsoft.com/office/officeart/2008/layout/LinedList"/>
    <dgm:cxn modelId="{EF0A8186-C423-4773-8171-69EF6492F444}" type="presParOf" srcId="{0A7EB1B6-8C6A-4667-B259-D2D60E8DDFB7}" destId="{6C2DAC44-940E-4C0D-B712-8DF1F3C7AC30}" srcOrd="2" destOrd="0" presId="urn:microsoft.com/office/officeart/2008/layout/LinedList"/>
    <dgm:cxn modelId="{16D5A8F9-36A3-477C-960B-099CA60DB2CB}" type="presParOf" srcId="{9A0D3337-3EA9-4E3F-AAC5-EEE2756E2296}" destId="{6B9AD798-5B75-4083-8132-D3E918D46E9F}" srcOrd="14" destOrd="0" presId="urn:microsoft.com/office/officeart/2008/layout/LinedList"/>
    <dgm:cxn modelId="{2F3848C0-1244-42CB-849D-5E68DBE88D0F}" type="presParOf" srcId="{9A0D3337-3EA9-4E3F-AAC5-EEE2756E2296}" destId="{DF7CA560-7B55-4A24-A17F-81115ECB4CED}" srcOrd="15" destOrd="0" presId="urn:microsoft.com/office/officeart/2008/layout/LinedList"/>
    <dgm:cxn modelId="{B8505564-E025-4288-BA9C-9EDDC5E3CEEE}" type="presParOf" srcId="{9A0D3337-3EA9-4E3F-AAC5-EEE2756E2296}" destId="{4D91D597-50E3-49B5-9121-2860105CE639}" srcOrd="16" destOrd="0" presId="urn:microsoft.com/office/officeart/2008/layout/LinedList"/>
    <dgm:cxn modelId="{D7891D5D-2DA9-4734-B9CC-B1AB983B709D}" type="presParOf" srcId="{4D91D597-50E3-49B5-9121-2860105CE639}" destId="{D0A5FD93-05AB-4A50-B9CB-00D68CD0A136}" srcOrd="0" destOrd="0" presId="urn:microsoft.com/office/officeart/2008/layout/LinedList"/>
    <dgm:cxn modelId="{4B661153-DA13-4A61-A702-75193F50AF28}" type="presParOf" srcId="{4D91D597-50E3-49B5-9121-2860105CE639}" destId="{C29AC6C1-0B38-478A-B10F-BF6A0FB0CCC4}" srcOrd="1" destOrd="0" presId="urn:microsoft.com/office/officeart/2008/layout/LinedList"/>
    <dgm:cxn modelId="{46685DF8-B9A3-4AD6-9807-DF51931173FA}" type="presParOf" srcId="{4D91D597-50E3-49B5-9121-2860105CE639}" destId="{8E010288-23DB-4763-947A-16913D025970}" srcOrd="2" destOrd="0" presId="urn:microsoft.com/office/officeart/2008/layout/LinedList"/>
    <dgm:cxn modelId="{E2D3A778-C876-4A6A-8BF6-5B884706EC87}" type="presParOf" srcId="{9A0D3337-3EA9-4E3F-AAC5-EEE2756E2296}" destId="{6EBF67E1-5B8D-464B-B19D-A7AF7FECDAD9}" srcOrd="17" destOrd="0" presId="urn:microsoft.com/office/officeart/2008/layout/LinedList"/>
    <dgm:cxn modelId="{9D5C9BE7-DDD1-4391-B36B-BD8267CEB4E2}" type="presParOf" srcId="{9A0D3337-3EA9-4E3F-AAC5-EEE2756E2296}" destId="{7C88C8D1-72AA-4996-8DB7-648160BE9F82}" srcOrd="18"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B91484D-6363-4455-AFC2-FC66F2647C26}" type="doc">
      <dgm:prSet loTypeId="urn:microsoft.com/office/officeart/2005/8/layout/list1" loCatId="list" qsTypeId="urn:microsoft.com/office/officeart/2005/8/quickstyle/simple2" qsCatId="simple" csTypeId="urn:microsoft.com/office/officeart/2005/8/colors/accent3_1" csCatId="accent3" phldr="1"/>
      <dgm:spPr/>
      <dgm:t>
        <a:bodyPr/>
        <a:lstStyle/>
        <a:p>
          <a:endParaRPr lang="it-IT"/>
        </a:p>
      </dgm:t>
    </dgm:pt>
    <dgm:pt modelId="{C1661E50-21E1-472F-97EB-C3643587628A}">
      <dgm:prSet phldrT="[Testo]" custT="1"/>
      <dgm:spPr/>
      <dgm:t>
        <a:bodyPr/>
        <a:lstStyle/>
        <a:p>
          <a:r>
            <a:rPr lang="it-IT" sz="1600" dirty="0">
              <a:solidFill>
                <a:schemeClr val="accent1"/>
              </a:solidFill>
              <a:latin typeface="Arial Narrow" panose="020B0606020202030204" pitchFamily="34" charset="0"/>
            </a:rPr>
            <a:t>Ipotesi del ricorso alla committenza ausiliaria: pro e contro</a:t>
          </a:r>
        </a:p>
      </dgm:t>
    </dgm:pt>
    <dgm:pt modelId="{604EC7B3-851B-4DF7-B211-3E1A15C8BA9D}" type="parTrans" cxnId="{8BC55942-D4E4-4FD2-BE19-F51D705FCC12}">
      <dgm:prSet/>
      <dgm:spPr/>
      <dgm:t>
        <a:bodyPr/>
        <a:lstStyle/>
        <a:p>
          <a:endParaRPr lang="it-IT"/>
        </a:p>
      </dgm:t>
    </dgm:pt>
    <dgm:pt modelId="{55E218FA-86D4-4F40-9637-1D68A1CD46BE}" type="sibTrans" cxnId="{8BC55942-D4E4-4FD2-BE19-F51D705FCC12}">
      <dgm:prSet/>
      <dgm:spPr/>
      <dgm:t>
        <a:bodyPr/>
        <a:lstStyle/>
        <a:p>
          <a:endParaRPr lang="it-IT"/>
        </a:p>
      </dgm:t>
    </dgm:pt>
    <dgm:pt modelId="{6D2F9B2F-AADA-4260-AD84-EF1CD625DAE3}">
      <dgm:prSet phldrT="[Testo]" custT="1"/>
      <dgm:spPr/>
      <dgm:t>
        <a:bodyPr/>
        <a:lstStyle/>
        <a:p>
          <a:endParaRPr lang="it-IT" sz="1600" dirty="0">
            <a:solidFill>
              <a:schemeClr val="accent1"/>
            </a:solidFill>
            <a:latin typeface="Arial Narrow" panose="020B0606020202030204" pitchFamily="34" charset="0"/>
          </a:endParaRPr>
        </a:p>
      </dgm:t>
    </dgm:pt>
    <dgm:pt modelId="{C27D83CB-1C45-42A6-9A7A-51D72C122C6C}" type="parTrans" cxnId="{551EE353-920F-4267-A0DD-B90D7F1FDBD0}">
      <dgm:prSet/>
      <dgm:spPr/>
      <dgm:t>
        <a:bodyPr/>
        <a:lstStyle/>
        <a:p>
          <a:endParaRPr lang="it-IT"/>
        </a:p>
      </dgm:t>
    </dgm:pt>
    <dgm:pt modelId="{C47ECA1F-D21C-4A58-969E-EC7FBB842FDF}" type="sibTrans" cxnId="{551EE353-920F-4267-A0DD-B90D7F1FDBD0}">
      <dgm:prSet/>
      <dgm:spPr/>
      <dgm:t>
        <a:bodyPr/>
        <a:lstStyle/>
        <a:p>
          <a:endParaRPr lang="it-IT"/>
        </a:p>
      </dgm:t>
    </dgm:pt>
    <dgm:pt modelId="{69A7785E-8627-491E-A56A-CD0AF90BC0F0}">
      <dgm:prSet phldrT="[Testo]" custT="1"/>
      <dgm:spPr/>
      <dgm:t>
        <a:bodyPr/>
        <a:lstStyle/>
        <a:p>
          <a:r>
            <a:rPr lang="it-IT" sz="1600" dirty="0">
              <a:solidFill>
                <a:schemeClr val="accent1"/>
              </a:solidFill>
            </a:rPr>
            <a:t>Possibilità di far svolgere le procedure anche a non tecnici (art. 31 comma 6 </a:t>
          </a:r>
          <a:r>
            <a:rPr lang="it-IT" sz="1600" dirty="0" err="1">
              <a:solidFill>
                <a:schemeClr val="accent1"/>
              </a:solidFill>
            </a:rPr>
            <a:t>dlgs</a:t>
          </a:r>
          <a:r>
            <a:rPr lang="it-IT" sz="1600" dirty="0">
              <a:solidFill>
                <a:schemeClr val="accent1"/>
              </a:solidFill>
            </a:rPr>
            <a:t> 50/2016)</a:t>
          </a:r>
        </a:p>
      </dgm:t>
    </dgm:pt>
    <dgm:pt modelId="{D902A00D-498C-4E42-BB26-915C0803660A}" type="parTrans" cxnId="{A817CDA1-5990-4117-B560-CC218C7C3CD2}">
      <dgm:prSet/>
      <dgm:spPr/>
      <dgm:t>
        <a:bodyPr/>
        <a:lstStyle/>
        <a:p>
          <a:endParaRPr lang="it-IT"/>
        </a:p>
      </dgm:t>
    </dgm:pt>
    <dgm:pt modelId="{71AB44F6-CAB8-44C1-8395-D1A286D8B6C8}" type="sibTrans" cxnId="{A817CDA1-5990-4117-B560-CC218C7C3CD2}">
      <dgm:prSet/>
      <dgm:spPr/>
      <dgm:t>
        <a:bodyPr/>
        <a:lstStyle/>
        <a:p>
          <a:endParaRPr lang="it-IT"/>
        </a:p>
      </dgm:t>
    </dgm:pt>
    <dgm:pt modelId="{AE643861-86EA-48B0-96E2-CF7D38A5F2B6}">
      <dgm:prSet phldrT="[Testo]" custT="1"/>
      <dgm:spPr/>
      <dgm:t>
        <a:bodyPr/>
        <a:lstStyle/>
        <a:p>
          <a:r>
            <a:rPr lang="it-IT" sz="1600" b="0" i="0" dirty="0">
              <a:solidFill>
                <a:schemeClr val="accent1"/>
              </a:solidFill>
            </a:rPr>
            <a:t>Ampia esternalizzazione: progettazione, verifica, predisposizione di modelli (capitolati, determina, disciplinare d’oneri, modelli di presentazione delle offerte, modello di aggiudicazione</a:t>
          </a:r>
        </a:p>
      </dgm:t>
    </dgm:pt>
    <dgm:pt modelId="{1EC4BF1C-8ED9-47F1-801A-741297F02651}" type="parTrans" cxnId="{826467E1-3718-4A2C-8090-60BCC7DA61A6}">
      <dgm:prSet/>
      <dgm:spPr/>
      <dgm:t>
        <a:bodyPr/>
        <a:lstStyle/>
        <a:p>
          <a:endParaRPr lang="it-IT"/>
        </a:p>
      </dgm:t>
    </dgm:pt>
    <dgm:pt modelId="{BB95018B-B432-4313-8828-D0D208340DE2}" type="sibTrans" cxnId="{826467E1-3718-4A2C-8090-60BCC7DA61A6}">
      <dgm:prSet/>
      <dgm:spPr/>
      <dgm:t>
        <a:bodyPr/>
        <a:lstStyle/>
        <a:p>
          <a:endParaRPr lang="it-IT"/>
        </a:p>
      </dgm:t>
    </dgm:pt>
    <dgm:pt modelId="{DA792E67-1C1C-44F1-BB72-EAA716DFF0DD}">
      <dgm:prSet phldrT="[Testo]" custT="1"/>
      <dgm:spPr/>
      <dgm:t>
        <a:bodyPr/>
        <a:lstStyle/>
        <a:p>
          <a:r>
            <a:rPr lang="it-IT" sz="1600" dirty="0">
              <a:solidFill>
                <a:schemeClr val="accent1"/>
              </a:solidFill>
            </a:rPr>
            <a:t>Realizzazione di un centro di assistenza e consulenza</a:t>
          </a:r>
        </a:p>
      </dgm:t>
    </dgm:pt>
    <dgm:pt modelId="{D4C02D95-C435-486C-AF08-23557DFA2D06}" type="parTrans" cxnId="{14D3093E-0D52-4B34-9D4A-9683B9B65C5B}">
      <dgm:prSet/>
      <dgm:spPr/>
      <dgm:t>
        <a:bodyPr/>
        <a:lstStyle/>
        <a:p>
          <a:endParaRPr lang="it-IT"/>
        </a:p>
      </dgm:t>
    </dgm:pt>
    <dgm:pt modelId="{9BA4BE78-E631-492E-9C72-348100404C4D}" type="sibTrans" cxnId="{14D3093E-0D52-4B34-9D4A-9683B9B65C5B}">
      <dgm:prSet/>
      <dgm:spPr/>
      <dgm:t>
        <a:bodyPr/>
        <a:lstStyle/>
        <a:p>
          <a:endParaRPr lang="it-IT"/>
        </a:p>
      </dgm:t>
    </dgm:pt>
    <dgm:pt modelId="{9CE8CF0C-E4D5-42A2-879B-F8EED1007D2E}">
      <dgm:prSet phldrT="[Testo]" custT="1"/>
      <dgm:spPr/>
      <dgm:t>
        <a:bodyPr/>
        <a:lstStyle/>
        <a:p>
          <a:r>
            <a:rPr lang="it-IT" sz="1600" dirty="0">
              <a:solidFill>
                <a:schemeClr val="accent1"/>
              </a:solidFill>
              <a:latin typeface="Arial Narrow" panose="020B0606020202030204" pitchFamily="34" charset="0"/>
              <a:ea typeface="DengXian" panose="02010600030101010101" pitchFamily="2" charset="-122"/>
              <a:cs typeface="Arial" panose="020B0604020202020204" pitchFamily="34" charset="0"/>
            </a:rPr>
            <a:t>Acquisizione di servizi di formazione</a:t>
          </a:r>
          <a:endParaRPr lang="it-IT" sz="1600" dirty="0">
            <a:solidFill>
              <a:schemeClr val="accent1"/>
            </a:solidFill>
          </a:endParaRPr>
        </a:p>
      </dgm:t>
    </dgm:pt>
    <dgm:pt modelId="{4F9A7072-41B3-4F8A-A3A8-04A4FFFCD89A}" type="parTrans" cxnId="{274F030E-C498-4B8F-8174-B10E820FD8D6}">
      <dgm:prSet/>
      <dgm:spPr/>
      <dgm:t>
        <a:bodyPr/>
        <a:lstStyle/>
        <a:p>
          <a:endParaRPr lang="it-IT"/>
        </a:p>
      </dgm:t>
    </dgm:pt>
    <dgm:pt modelId="{35B2B797-97CC-4AF9-9ECD-20F507799B7A}" type="sibTrans" cxnId="{274F030E-C498-4B8F-8174-B10E820FD8D6}">
      <dgm:prSet/>
      <dgm:spPr/>
      <dgm:t>
        <a:bodyPr/>
        <a:lstStyle/>
        <a:p>
          <a:endParaRPr lang="it-IT"/>
        </a:p>
      </dgm:t>
    </dgm:pt>
    <dgm:pt modelId="{D19E35D0-5BEC-4EB2-858A-E115142F6476}" type="pres">
      <dgm:prSet presAssocID="{2B91484D-6363-4455-AFC2-FC66F2647C26}" presName="linear" presStyleCnt="0">
        <dgm:presLayoutVars>
          <dgm:dir/>
          <dgm:animLvl val="lvl"/>
          <dgm:resizeHandles val="exact"/>
        </dgm:presLayoutVars>
      </dgm:prSet>
      <dgm:spPr/>
    </dgm:pt>
    <dgm:pt modelId="{AC27583C-DD16-449D-B667-D7652ACB3653}" type="pres">
      <dgm:prSet presAssocID="{C1661E50-21E1-472F-97EB-C3643587628A}" presName="parentLin" presStyleCnt="0"/>
      <dgm:spPr/>
    </dgm:pt>
    <dgm:pt modelId="{94A5ADEC-4BF3-4D7A-AFF4-EDACB11CC0B3}" type="pres">
      <dgm:prSet presAssocID="{C1661E50-21E1-472F-97EB-C3643587628A}" presName="parentLeftMargin" presStyleLbl="node1" presStyleIdx="0" presStyleCnt="4"/>
      <dgm:spPr/>
    </dgm:pt>
    <dgm:pt modelId="{AE9880A2-1EF1-4CC7-A397-4BD1E1F14E98}" type="pres">
      <dgm:prSet presAssocID="{C1661E50-21E1-472F-97EB-C3643587628A}" presName="parentText" presStyleLbl="node1" presStyleIdx="0" presStyleCnt="4" custScaleX="110632">
        <dgm:presLayoutVars>
          <dgm:chMax val="0"/>
          <dgm:bulletEnabled val="1"/>
        </dgm:presLayoutVars>
      </dgm:prSet>
      <dgm:spPr/>
    </dgm:pt>
    <dgm:pt modelId="{A81410ED-9BD8-48A7-A7E2-FC4CC6C29A5D}" type="pres">
      <dgm:prSet presAssocID="{C1661E50-21E1-472F-97EB-C3643587628A}" presName="negativeSpace" presStyleCnt="0"/>
      <dgm:spPr/>
    </dgm:pt>
    <dgm:pt modelId="{4D33CCDA-F9EA-47C3-854D-62360CA49FCB}" type="pres">
      <dgm:prSet presAssocID="{C1661E50-21E1-472F-97EB-C3643587628A}" presName="childText" presStyleLbl="conFgAcc1" presStyleIdx="0" presStyleCnt="4">
        <dgm:presLayoutVars>
          <dgm:bulletEnabled val="1"/>
        </dgm:presLayoutVars>
      </dgm:prSet>
      <dgm:spPr/>
    </dgm:pt>
    <dgm:pt modelId="{F6FDD5B1-3FF5-4869-8261-D46ABF8547C3}" type="pres">
      <dgm:prSet presAssocID="{55E218FA-86D4-4F40-9637-1D68A1CD46BE}" presName="spaceBetweenRectangles" presStyleCnt="0"/>
      <dgm:spPr/>
    </dgm:pt>
    <dgm:pt modelId="{FDF25990-ABD0-4308-83EF-55638759BD7E}" type="pres">
      <dgm:prSet presAssocID="{69A7785E-8627-491E-A56A-CD0AF90BC0F0}" presName="parentLin" presStyleCnt="0"/>
      <dgm:spPr/>
    </dgm:pt>
    <dgm:pt modelId="{8AC78956-4DDD-43E6-998D-AC4825268F18}" type="pres">
      <dgm:prSet presAssocID="{69A7785E-8627-491E-A56A-CD0AF90BC0F0}" presName="parentLeftMargin" presStyleLbl="node1" presStyleIdx="0" presStyleCnt="4"/>
      <dgm:spPr/>
    </dgm:pt>
    <dgm:pt modelId="{352B141A-775F-4ABF-80B9-3E7F01983B22}" type="pres">
      <dgm:prSet presAssocID="{69A7785E-8627-491E-A56A-CD0AF90BC0F0}" presName="parentText" presStyleLbl="node1" presStyleIdx="1" presStyleCnt="4" custScaleX="110632" custLinFactNeighborX="-70776" custLinFactNeighborY="2890">
        <dgm:presLayoutVars>
          <dgm:chMax val="0"/>
          <dgm:bulletEnabled val="1"/>
        </dgm:presLayoutVars>
      </dgm:prSet>
      <dgm:spPr/>
    </dgm:pt>
    <dgm:pt modelId="{B9711927-4792-450D-B524-02FDD2AA2AA7}" type="pres">
      <dgm:prSet presAssocID="{69A7785E-8627-491E-A56A-CD0AF90BC0F0}" presName="negativeSpace" presStyleCnt="0"/>
      <dgm:spPr/>
    </dgm:pt>
    <dgm:pt modelId="{B92F653F-1F53-443C-8907-F01F8623BE4E}" type="pres">
      <dgm:prSet presAssocID="{69A7785E-8627-491E-A56A-CD0AF90BC0F0}" presName="childText" presStyleLbl="conFgAcc1" presStyleIdx="1" presStyleCnt="4">
        <dgm:presLayoutVars>
          <dgm:bulletEnabled val="1"/>
        </dgm:presLayoutVars>
      </dgm:prSet>
      <dgm:spPr/>
    </dgm:pt>
    <dgm:pt modelId="{BF622B0A-6FC7-4830-A9C0-CBBDC924E9F2}" type="pres">
      <dgm:prSet presAssocID="{71AB44F6-CAB8-44C1-8395-D1A286D8B6C8}" presName="spaceBetweenRectangles" presStyleCnt="0"/>
      <dgm:spPr/>
    </dgm:pt>
    <dgm:pt modelId="{20A99E8F-A283-44CB-87AB-13B152FB54A3}" type="pres">
      <dgm:prSet presAssocID="{DA792E67-1C1C-44F1-BB72-EAA716DFF0DD}" presName="parentLin" presStyleCnt="0"/>
      <dgm:spPr/>
    </dgm:pt>
    <dgm:pt modelId="{2ABF3D02-1829-400D-8CAC-030B9561A09A}" type="pres">
      <dgm:prSet presAssocID="{DA792E67-1C1C-44F1-BB72-EAA716DFF0DD}" presName="parentLeftMargin" presStyleLbl="node1" presStyleIdx="1" presStyleCnt="4"/>
      <dgm:spPr/>
    </dgm:pt>
    <dgm:pt modelId="{D57B96EC-2B27-4181-842A-A7A19A11FAFA}" type="pres">
      <dgm:prSet presAssocID="{DA792E67-1C1C-44F1-BB72-EAA716DFF0DD}" presName="parentText" presStyleLbl="node1" presStyleIdx="2" presStyleCnt="4" custScaleX="110614" custLinFactNeighborX="31435" custLinFactNeighborY="7495">
        <dgm:presLayoutVars>
          <dgm:chMax val="0"/>
          <dgm:bulletEnabled val="1"/>
        </dgm:presLayoutVars>
      </dgm:prSet>
      <dgm:spPr/>
    </dgm:pt>
    <dgm:pt modelId="{A0B50E4C-0E45-40DB-B431-4FC9A30B08EF}" type="pres">
      <dgm:prSet presAssocID="{DA792E67-1C1C-44F1-BB72-EAA716DFF0DD}" presName="negativeSpace" presStyleCnt="0"/>
      <dgm:spPr/>
    </dgm:pt>
    <dgm:pt modelId="{73E81CFD-139E-499B-AB7F-46BFD91B47F1}" type="pres">
      <dgm:prSet presAssocID="{DA792E67-1C1C-44F1-BB72-EAA716DFF0DD}" presName="childText" presStyleLbl="conFgAcc1" presStyleIdx="2" presStyleCnt="4">
        <dgm:presLayoutVars>
          <dgm:bulletEnabled val="1"/>
        </dgm:presLayoutVars>
      </dgm:prSet>
      <dgm:spPr/>
    </dgm:pt>
    <dgm:pt modelId="{0771462A-B702-4355-B31A-73F740CA5533}" type="pres">
      <dgm:prSet presAssocID="{9BA4BE78-E631-492E-9C72-348100404C4D}" presName="spaceBetweenRectangles" presStyleCnt="0"/>
      <dgm:spPr/>
    </dgm:pt>
    <dgm:pt modelId="{9BB252DC-BD93-4E61-9791-E948EEFE5D55}" type="pres">
      <dgm:prSet presAssocID="{9CE8CF0C-E4D5-42A2-879B-F8EED1007D2E}" presName="parentLin" presStyleCnt="0"/>
      <dgm:spPr/>
    </dgm:pt>
    <dgm:pt modelId="{9F505973-0ACB-461C-B771-7DCEF3151C28}" type="pres">
      <dgm:prSet presAssocID="{9CE8CF0C-E4D5-42A2-879B-F8EED1007D2E}" presName="parentLeftMargin" presStyleLbl="node1" presStyleIdx="2" presStyleCnt="4"/>
      <dgm:spPr/>
    </dgm:pt>
    <dgm:pt modelId="{C4044C75-D1E9-417C-930D-A1066A36CEE8}" type="pres">
      <dgm:prSet presAssocID="{9CE8CF0C-E4D5-42A2-879B-F8EED1007D2E}" presName="parentText" presStyleLbl="node1" presStyleIdx="3" presStyleCnt="4" custScaleX="110632" custLinFactNeighborX="-70950" custLinFactNeighborY="-2282">
        <dgm:presLayoutVars>
          <dgm:chMax val="0"/>
          <dgm:bulletEnabled val="1"/>
        </dgm:presLayoutVars>
      </dgm:prSet>
      <dgm:spPr/>
    </dgm:pt>
    <dgm:pt modelId="{EF571FB5-5822-4717-866F-ADE6458360AE}" type="pres">
      <dgm:prSet presAssocID="{9CE8CF0C-E4D5-42A2-879B-F8EED1007D2E}" presName="negativeSpace" presStyleCnt="0"/>
      <dgm:spPr/>
    </dgm:pt>
    <dgm:pt modelId="{36B7CD23-BA92-4760-9100-4FDCB34CC57C}" type="pres">
      <dgm:prSet presAssocID="{9CE8CF0C-E4D5-42A2-879B-F8EED1007D2E}" presName="childText" presStyleLbl="conFgAcc1" presStyleIdx="3" presStyleCnt="4">
        <dgm:presLayoutVars>
          <dgm:bulletEnabled val="1"/>
        </dgm:presLayoutVars>
      </dgm:prSet>
      <dgm:spPr/>
    </dgm:pt>
  </dgm:ptLst>
  <dgm:cxnLst>
    <dgm:cxn modelId="{EDAFAD00-2D0E-45DC-991E-E65467686C83}" type="presOf" srcId="{C1661E50-21E1-472F-97EB-C3643587628A}" destId="{AE9880A2-1EF1-4CC7-A397-4BD1E1F14E98}" srcOrd="1" destOrd="0" presId="urn:microsoft.com/office/officeart/2005/8/layout/list1"/>
    <dgm:cxn modelId="{274F030E-C498-4B8F-8174-B10E820FD8D6}" srcId="{2B91484D-6363-4455-AFC2-FC66F2647C26}" destId="{9CE8CF0C-E4D5-42A2-879B-F8EED1007D2E}" srcOrd="3" destOrd="0" parTransId="{4F9A7072-41B3-4F8A-A3A8-04A4FFFCD89A}" sibTransId="{35B2B797-97CC-4AF9-9ECD-20F507799B7A}"/>
    <dgm:cxn modelId="{9CF26410-2680-4D40-ABA5-9812FB67F70F}" type="presOf" srcId="{9CE8CF0C-E4D5-42A2-879B-F8EED1007D2E}" destId="{9F505973-0ACB-461C-B771-7DCEF3151C28}" srcOrd="0" destOrd="0" presId="urn:microsoft.com/office/officeart/2005/8/layout/list1"/>
    <dgm:cxn modelId="{F3CC4011-5764-4462-AA23-C25FC7267010}" type="presOf" srcId="{9CE8CF0C-E4D5-42A2-879B-F8EED1007D2E}" destId="{C4044C75-D1E9-417C-930D-A1066A36CEE8}" srcOrd="1" destOrd="0" presId="urn:microsoft.com/office/officeart/2005/8/layout/list1"/>
    <dgm:cxn modelId="{261D3515-EC0C-44F7-8ABC-7EB7D12E81BF}" type="presOf" srcId="{2B91484D-6363-4455-AFC2-FC66F2647C26}" destId="{D19E35D0-5BEC-4EB2-858A-E115142F6476}" srcOrd="0" destOrd="0" presId="urn:microsoft.com/office/officeart/2005/8/layout/list1"/>
    <dgm:cxn modelId="{15840E17-824E-466C-BDBD-E5899DFAAC70}" type="presOf" srcId="{DA792E67-1C1C-44F1-BB72-EAA716DFF0DD}" destId="{D57B96EC-2B27-4181-842A-A7A19A11FAFA}" srcOrd="1" destOrd="0" presId="urn:microsoft.com/office/officeart/2005/8/layout/list1"/>
    <dgm:cxn modelId="{B10B451E-7E89-460C-B77E-ACCCF24C8113}" type="presOf" srcId="{69A7785E-8627-491E-A56A-CD0AF90BC0F0}" destId="{8AC78956-4DDD-43E6-998D-AC4825268F18}" srcOrd="0" destOrd="0" presId="urn:microsoft.com/office/officeart/2005/8/layout/list1"/>
    <dgm:cxn modelId="{5C467032-B889-4624-B798-4104BDD909FE}" type="presOf" srcId="{C1661E50-21E1-472F-97EB-C3643587628A}" destId="{94A5ADEC-4BF3-4D7A-AFF4-EDACB11CC0B3}" srcOrd="0" destOrd="0" presId="urn:microsoft.com/office/officeart/2005/8/layout/list1"/>
    <dgm:cxn modelId="{14D3093E-0D52-4B34-9D4A-9683B9B65C5B}" srcId="{2B91484D-6363-4455-AFC2-FC66F2647C26}" destId="{DA792E67-1C1C-44F1-BB72-EAA716DFF0DD}" srcOrd="2" destOrd="0" parTransId="{D4C02D95-C435-486C-AF08-23557DFA2D06}" sibTransId="{9BA4BE78-E631-492E-9C72-348100404C4D}"/>
    <dgm:cxn modelId="{8BC55942-D4E4-4FD2-BE19-F51D705FCC12}" srcId="{2B91484D-6363-4455-AFC2-FC66F2647C26}" destId="{C1661E50-21E1-472F-97EB-C3643587628A}" srcOrd="0" destOrd="0" parTransId="{604EC7B3-851B-4DF7-B211-3E1A15C8BA9D}" sibTransId="{55E218FA-86D4-4F40-9637-1D68A1CD46BE}"/>
    <dgm:cxn modelId="{22C3A869-1626-4A1E-8F4B-6D17BA909FB4}" type="presOf" srcId="{AE643861-86EA-48B0-96E2-CF7D38A5F2B6}" destId="{B92F653F-1F53-443C-8907-F01F8623BE4E}" srcOrd="0" destOrd="0" presId="urn:microsoft.com/office/officeart/2005/8/layout/list1"/>
    <dgm:cxn modelId="{551EE353-920F-4267-A0DD-B90D7F1FDBD0}" srcId="{C1661E50-21E1-472F-97EB-C3643587628A}" destId="{6D2F9B2F-AADA-4260-AD84-EF1CD625DAE3}" srcOrd="0" destOrd="0" parTransId="{C27D83CB-1C45-42A6-9A7A-51D72C122C6C}" sibTransId="{C47ECA1F-D21C-4A58-969E-EC7FBB842FDF}"/>
    <dgm:cxn modelId="{D144028B-5F73-4353-8096-F81F0C912306}" type="presOf" srcId="{DA792E67-1C1C-44F1-BB72-EAA716DFF0DD}" destId="{2ABF3D02-1829-400D-8CAC-030B9561A09A}" srcOrd="0" destOrd="0" presId="urn:microsoft.com/office/officeart/2005/8/layout/list1"/>
    <dgm:cxn modelId="{E27E7B90-C503-4410-B944-DE3ED25D9264}" type="presOf" srcId="{69A7785E-8627-491E-A56A-CD0AF90BC0F0}" destId="{352B141A-775F-4ABF-80B9-3E7F01983B22}" srcOrd="1" destOrd="0" presId="urn:microsoft.com/office/officeart/2005/8/layout/list1"/>
    <dgm:cxn modelId="{A817CDA1-5990-4117-B560-CC218C7C3CD2}" srcId="{2B91484D-6363-4455-AFC2-FC66F2647C26}" destId="{69A7785E-8627-491E-A56A-CD0AF90BC0F0}" srcOrd="1" destOrd="0" parTransId="{D902A00D-498C-4E42-BB26-915C0803660A}" sibTransId="{71AB44F6-CAB8-44C1-8395-D1A286D8B6C8}"/>
    <dgm:cxn modelId="{826467E1-3718-4A2C-8090-60BCC7DA61A6}" srcId="{69A7785E-8627-491E-A56A-CD0AF90BC0F0}" destId="{AE643861-86EA-48B0-96E2-CF7D38A5F2B6}" srcOrd="0" destOrd="0" parTransId="{1EC4BF1C-8ED9-47F1-801A-741297F02651}" sibTransId="{BB95018B-B432-4313-8828-D0D208340DE2}"/>
    <dgm:cxn modelId="{BADB10E7-EFEE-4FE8-B014-526F1C1E0047}" type="presOf" srcId="{6D2F9B2F-AADA-4260-AD84-EF1CD625DAE3}" destId="{4D33CCDA-F9EA-47C3-854D-62360CA49FCB}" srcOrd="0" destOrd="0" presId="urn:microsoft.com/office/officeart/2005/8/layout/list1"/>
    <dgm:cxn modelId="{37F28253-5947-431B-8832-A0204221A228}" type="presParOf" srcId="{D19E35D0-5BEC-4EB2-858A-E115142F6476}" destId="{AC27583C-DD16-449D-B667-D7652ACB3653}" srcOrd="0" destOrd="0" presId="urn:microsoft.com/office/officeart/2005/8/layout/list1"/>
    <dgm:cxn modelId="{F3B5D372-B882-4CE4-8FCC-53830A37B5D7}" type="presParOf" srcId="{AC27583C-DD16-449D-B667-D7652ACB3653}" destId="{94A5ADEC-4BF3-4D7A-AFF4-EDACB11CC0B3}" srcOrd="0" destOrd="0" presId="urn:microsoft.com/office/officeart/2005/8/layout/list1"/>
    <dgm:cxn modelId="{3CB03402-CCDE-4EC2-82CE-14F9DC2C5C20}" type="presParOf" srcId="{AC27583C-DD16-449D-B667-D7652ACB3653}" destId="{AE9880A2-1EF1-4CC7-A397-4BD1E1F14E98}" srcOrd="1" destOrd="0" presId="urn:microsoft.com/office/officeart/2005/8/layout/list1"/>
    <dgm:cxn modelId="{E01265C1-5DCF-460D-8045-0D6580134CD5}" type="presParOf" srcId="{D19E35D0-5BEC-4EB2-858A-E115142F6476}" destId="{A81410ED-9BD8-48A7-A7E2-FC4CC6C29A5D}" srcOrd="1" destOrd="0" presId="urn:microsoft.com/office/officeart/2005/8/layout/list1"/>
    <dgm:cxn modelId="{5FCF57DE-73AE-4E70-B013-29399D176538}" type="presParOf" srcId="{D19E35D0-5BEC-4EB2-858A-E115142F6476}" destId="{4D33CCDA-F9EA-47C3-854D-62360CA49FCB}" srcOrd="2" destOrd="0" presId="urn:microsoft.com/office/officeart/2005/8/layout/list1"/>
    <dgm:cxn modelId="{B4D89324-DFA6-40C1-AF64-F9334B2C5199}" type="presParOf" srcId="{D19E35D0-5BEC-4EB2-858A-E115142F6476}" destId="{F6FDD5B1-3FF5-4869-8261-D46ABF8547C3}" srcOrd="3" destOrd="0" presId="urn:microsoft.com/office/officeart/2005/8/layout/list1"/>
    <dgm:cxn modelId="{0BD77866-C0EB-46C3-8DFF-93338994D55F}" type="presParOf" srcId="{D19E35D0-5BEC-4EB2-858A-E115142F6476}" destId="{FDF25990-ABD0-4308-83EF-55638759BD7E}" srcOrd="4" destOrd="0" presId="urn:microsoft.com/office/officeart/2005/8/layout/list1"/>
    <dgm:cxn modelId="{68F3DE24-653B-446F-9337-5AD8DB78D0DA}" type="presParOf" srcId="{FDF25990-ABD0-4308-83EF-55638759BD7E}" destId="{8AC78956-4DDD-43E6-998D-AC4825268F18}" srcOrd="0" destOrd="0" presId="urn:microsoft.com/office/officeart/2005/8/layout/list1"/>
    <dgm:cxn modelId="{E4BF9036-0C5C-41B4-A3C9-545EF3A1B545}" type="presParOf" srcId="{FDF25990-ABD0-4308-83EF-55638759BD7E}" destId="{352B141A-775F-4ABF-80B9-3E7F01983B22}" srcOrd="1" destOrd="0" presId="urn:microsoft.com/office/officeart/2005/8/layout/list1"/>
    <dgm:cxn modelId="{91D784F1-6631-4BDA-8EC5-7BE8AF563C31}" type="presParOf" srcId="{D19E35D0-5BEC-4EB2-858A-E115142F6476}" destId="{B9711927-4792-450D-B524-02FDD2AA2AA7}" srcOrd="5" destOrd="0" presId="urn:microsoft.com/office/officeart/2005/8/layout/list1"/>
    <dgm:cxn modelId="{CB0B3C8D-98B7-4623-9CF1-3A7F8AD55476}" type="presParOf" srcId="{D19E35D0-5BEC-4EB2-858A-E115142F6476}" destId="{B92F653F-1F53-443C-8907-F01F8623BE4E}" srcOrd="6" destOrd="0" presId="urn:microsoft.com/office/officeart/2005/8/layout/list1"/>
    <dgm:cxn modelId="{F46E2C9F-521C-40D4-9739-0C2D4469A4D1}" type="presParOf" srcId="{D19E35D0-5BEC-4EB2-858A-E115142F6476}" destId="{BF622B0A-6FC7-4830-A9C0-CBBDC924E9F2}" srcOrd="7" destOrd="0" presId="urn:microsoft.com/office/officeart/2005/8/layout/list1"/>
    <dgm:cxn modelId="{5D87BA5A-FF5F-4BB6-BE71-A04DD868C4E6}" type="presParOf" srcId="{D19E35D0-5BEC-4EB2-858A-E115142F6476}" destId="{20A99E8F-A283-44CB-87AB-13B152FB54A3}" srcOrd="8" destOrd="0" presId="urn:microsoft.com/office/officeart/2005/8/layout/list1"/>
    <dgm:cxn modelId="{E7DD4C67-5EEF-4AB9-8071-CED122FB97F2}" type="presParOf" srcId="{20A99E8F-A283-44CB-87AB-13B152FB54A3}" destId="{2ABF3D02-1829-400D-8CAC-030B9561A09A}" srcOrd="0" destOrd="0" presId="urn:microsoft.com/office/officeart/2005/8/layout/list1"/>
    <dgm:cxn modelId="{B372EC5D-CFD1-4B93-B3EF-5F361CD8F3A1}" type="presParOf" srcId="{20A99E8F-A283-44CB-87AB-13B152FB54A3}" destId="{D57B96EC-2B27-4181-842A-A7A19A11FAFA}" srcOrd="1" destOrd="0" presId="urn:microsoft.com/office/officeart/2005/8/layout/list1"/>
    <dgm:cxn modelId="{8D57546B-B52D-4C09-8824-4855ED8AEE34}" type="presParOf" srcId="{D19E35D0-5BEC-4EB2-858A-E115142F6476}" destId="{A0B50E4C-0E45-40DB-B431-4FC9A30B08EF}" srcOrd="9" destOrd="0" presId="urn:microsoft.com/office/officeart/2005/8/layout/list1"/>
    <dgm:cxn modelId="{5BD2C0B5-7A5C-4253-99E9-2A9CFF0D61B3}" type="presParOf" srcId="{D19E35D0-5BEC-4EB2-858A-E115142F6476}" destId="{73E81CFD-139E-499B-AB7F-46BFD91B47F1}" srcOrd="10" destOrd="0" presId="urn:microsoft.com/office/officeart/2005/8/layout/list1"/>
    <dgm:cxn modelId="{464B1254-A2B3-409B-9A94-F6F969DE78E1}" type="presParOf" srcId="{D19E35D0-5BEC-4EB2-858A-E115142F6476}" destId="{0771462A-B702-4355-B31A-73F740CA5533}" srcOrd="11" destOrd="0" presId="urn:microsoft.com/office/officeart/2005/8/layout/list1"/>
    <dgm:cxn modelId="{CB0AAB13-AA35-4370-A168-9B004B1D28A4}" type="presParOf" srcId="{D19E35D0-5BEC-4EB2-858A-E115142F6476}" destId="{9BB252DC-BD93-4E61-9791-E948EEFE5D55}" srcOrd="12" destOrd="0" presId="urn:microsoft.com/office/officeart/2005/8/layout/list1"/>
    <dgm:cxn modelId="{D7E2C9AE-2FD2-4597-BA05-935483CFBFA6}" type="presParOf" srcId="{9BB252DC-BD93-4E61-9791-E948EEFE5D55}" destId="{9F505973-0ACB-461C-B771-7DCEF3151C28}" srcOrd="0" destOrd="0" presId="urn:microsoft.com/office/officeart/2005/8/layout/list1"/>
    <dgm:cxn modelId="{1E1B7562-28B7-4F90-9ABD-98B4E67CCAA0}" type="presParOf" srcId="{9BB252DC-BD93-4E61-9791-E948EEFE5D55}" destId="{C4044C75-D1E9-417C-930D-A1066A36CEE8}" srcOrd="1" destOrd="0" presId="urn:microsoft.com/office/officeart/2005/8/layout/list1"/>
    <dgm:cxn modelId="{94449D99-39AE-4D9C-AEC2-63EAF9290E1B}" type="presParOf" srcId="{D19E35D0-5BEC-4EB2-858A-E115142F6476}" destId="{EF571FB5-5822-4717-866F-ADE6458360AE}" srcOrd="13" destOrd="0" presId="urn:microsoft.com/office/officeart/2005/8/layout/list1"/>
    <dgm:cxn modelId="{A4DA7039-5BDE-4277-8EB1-3B70D3579134}" type="presParOf" srcId="{D19E35D0-5BEC-4EB2-858A-E115142F6476}" destId="{36B7CD23-BA92-4760-9100-4FDCB34CC57C}"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10B9430-FFF1-4F34-BC37-F9CB80B5CAE5}" type="doc">
      <dgm:prSet loTypeId="urn:microsoft.com/office/officeart/2005/8/layout/hList6" loCatId="list" qsTypeId="urn:microsoft.com/office/officeart/2005/8/quickstyle/simple1" qsCatId="simple" csTypeId="urn:microsoft.com/office/officeart/2005/8/colors/colorful5" csCatId="colorful" phldr="1"/>
      <dgm:spPr/>
      <dgm:t>
        <a:bodyPr/>
        <a:lstStyle/>
        <a:p>
          <a:endParaRPr lang="it-IT"/>
        </a:p>
      </dgm:t>
    </dgm:pt>
    <dgm:pt modelId="{35AE60BF-8DB0-44BD-94A4-5D594C34B8FA}">
      <dgm:prSet phldrT="[Testo]" custT="1"/>
      <dgm:spPr/>
      <dgm:t>
        <a:bodyPr/>
        <a:lstStyle/>
        <a:p>
          <a:r>
            <a:rPr lang="it-IT" sz="1800" dirty="0">
              <a:effectLst/>
              <a:latin typeface="Arial Narrow" panose="020B0606020202030204" pitchFamily="34" charset="0"/>
              <a:ea typeface="DengXian" panose="02010600030101010101" pitchFamily="2" charset="-122"/>
              <a:cs typeface="Arial" panose="020B0604020202020204" pitchFamily="34" charset="0"/>
            </a:rPr>
            <a:t>Quanti e quali sono i livelli di progettazione e qual è il loro contenuto?</a:t>
          </a:r>
          <a:endParaRPr lang="it-IT" sz="1800" dirty="0"/>
        </a:p>
      </dgm:t>
    </dgm:pt>
    <dgm:pt modelId="{111BF561-4FEA-49C7-BAD7-07934CCBAD7F}" type="parTrans" cxnId="{4CCCCC17-8F2C-4839-85F7-F5D995054D87}">
      <dgm:prSet/>
      <dgm:spPr/>
      <dgm:t>
        <a:bodyPr/>
        <a:lstStyle/>
        <a:p>
          <a:endParaRPr lang="it-IT"/>
        </a:p>
      </dgm:t>
    </dgm:pt>
    <dgm:pt modelId="{017D81C5-3A30-41D1-8B2A-5188256EB8E1}" type="sibTrans" cxnId="{4CCCCC17-8F2C-4839-85F7-F5D995054D87}">
      <dgm:prSet/>
      <dgm:spPr/>
      <dgm:t>
        <a:bodyPr/>
        <a:lstStyle/>
        <a:p>
          <a:endParaRPr lang="it-IT"/>
        </a:p>
      </dgm:t>
    </dgm:pt>
    <dgm:pt modelId="{618318AA-E661-4FC2-AF04-F30BB9448967}">
      <dgm:prSet phldrT="[Testo]" custT="1"/>
      <dgm:spPr/>
      <dgm:t>
        <a:bodyPr/>
        <a:lstStyle/>
        <a:p>
          <a:r>
            <a:rPr lang="it-IT" sz="1800">
              <a:effectLst/>
              <a:latin typeface="Arial Narrow" panose="020B0606020202030204" pitchFamily="34" charset="0"/>
              <a:ea typeface="DengXian" panose="02010600030101010101" pitchFamily="2" charset="-122"/>
              <a:cs typeface="Arial" panose="020B0604020202020204" pitchFamily="34" charset="0"/>
            </a:rPr>
            <a:t>Cos’è l’appalto integrato?</a:t>
          </a:r>
          <a:endParaRPr lang="it-IT" sz="1800"/>
        </a:p>
      </dgm:t>
    </dgm:pt>
    <dgm:pt modelId="{E3192D93-0465-47DC-B5B0-91964C5E193B}" type="parTrans" cxnId="{DC0098C0-A599-4C42-ABE6-71F596B29792}">
      <dgm:prSet/>
      <dgm:spPr/>
      <dgm:t>
        <a:bodyPr/>
        <a:lstStyle/>
        <a:p>
          <a:endParaRPr lang="it-IT"/>
        </a:p>
      </dgm:t>
    </dgm:pt>
    <dgm:pt modelId="{94DD59A6-5B9D-4FD4-A4A0-21AE34E64FB1}" type="sibTrans" cxnId="{DC0098C0-A599-4C42-ABE6-71F596B29792}">
      <dgm:prSet/>
      <dgm:spPr/>
      <dgm:t>
        <a:bodyPr/>
        <a:lstStyle/>
        <a:p>
          <a:endParaRPr lang="it-IT"/>
        </a:p>
      </dgm:t>
    </dgm:pt>
    <dgm:pt modelId="{5F982396-50CA-4933-B585-32E43546E6DB}">
      <dgm:prSet custT="1"/>
      <dgm:spPr/>
      <dgm:t>
        <a:bodyPr/>
        <a:lstStyle/>
        <a:p>
          <a:r>
            <a:rPr lang="it-IT" sz="1800" dirty="0">
              <a:effectLst/>
              <a:latin typeface="Arial Narrow" panose="020B0606020202030204" pitchFamily="34" charset="0"/>
              <a:ea typeface="DengXian" panose="02010600030101010101" pitchFamily="2" charset="-122"/>
              <a:cs typeface="Arial" panose="020B0604020202020204" pitchFamily="34" charset="0"/>
            </a:rPr>
            <a:t>Cosa è il concorso di idee?</a:t>
          </a:r>
        </a:p>
      </dgm:t>
    </dgm:pt>
    <dgm:pt modelId="{277DED3B-F820-40A2-8DB8-9C5989CA0163}" type="parTrans" cxnId="{64D5EDC2-00CE-40A8-8CAA-21BAE3A6CBEC}">
      <dgm:prSet/>
      <dgm:spPr/>
      <dgm:t>
        <a:bodyPr/>
        <a:lstStyle/>
        <a:p>
          <a:endParaRPr lang="it-IT"/>
        </a:p>
      </dgm:t>
    </dgm:pt>
    <dgm:pt modelId="{F2444B75-1160-40FF-AB1B-F0C5C991BA5C}" type="sibTrans" cxnId="{64D5EDC2-00CE-40A8-8CAA-21BAE3A6CBEC}">
      <dgm:prSet/>
      <dgm:spPr/>
      <dgm:t>
        <a:bodyPr/>
        <a:lstStyle/>
        <a:p>
          <a:endParaRPr lang="it-IT"/>
        </a:p>
      </dgm:t>
    </dgm:pt>
    <dgm:pt modelId="{CD444297-F8DE-4A16-B5D1-BB0C37E69A50}" type="pres">
      <dgm:prSet presAssocID="{010B9430-FFF1-4F34-BC37-F9CB80B5CAE5}" presName="Name0" presStyleCnt="0">
        <dgm:presLayoutVars>
          <dgm:dir/>
          <dgm:resizeHandles val="exact"/>
        </dgm:presLayoutVars>
      </dgm:prSet>
      <dgm:spPr/>
    </dgm:pt>
    <dgm:pt modelId="{54B3135D-D168-48C4-8C58-7E4F2D416A41}" type="pres">
      <dgm:prSet presAssocID="{35AE60BF-8DB0-44BD-94A4-5D594C34B8FA}" presName="node" presStyleLbl="node1" presStyleIdx="0" presStyleCnt="3">
        <dgm:presLayoutVars>
          <dgm:bulletEnabled val="1"/>
        </dgm:presLayoutVars>
      </dgm:prSet>
      <dgm:spPr/>
    </dgm:pt>
    <dgm:pt modelId="{7704CF8F-414B-427C-8AE1-A69C5866D1DC}" type="pres">
      <dgm:prSet presAssocID="{017D81C5-3A30-41D1-8B2A-5188256EB8E1}" presName="sibTrans" presStyleCnt="0"/>
      <dgm:spPr/>
    </dgm:pt>
    <dgm:pt modelId="{A0752BAB-3969-449A-880D-9ED7FE211908}" type="pres">
      <dgm:prSet presAssocID="{618318AA-E661-4FC2-AF04-F30BB9448967}" presName="node" presStyleLbl="node1" presStyleIdx="1" presStyleCnt="3">
        <dgm:presLayoutVars>
          <dgm:bulletEnabled val="1"/>
        </dgm:presLayoutVars>
      </dgm:prSet>
      <dgm:spPr/>
    </dgm:pt>
    <dgm:pt modelId="{16569361-C3AE-47ED-85F0-399BE85C5635}" type="pres">
      <dgm:prSet presAssocID="{94DD59A6-5B9D-4FD4-A4A0-21AE34E64FB1}" presName="sibTrans" presStyleCnt="0"/>
      <dgm:spPr/>
    </dgm:pt>
    <dgm:pt modelId="{FCF08D58-2CD7-41D7-96EF-6901F69B60E5}" type="pres">
      <dgm:prSet presAssocID="{5F982396-50CA-4933-B585-32E43546E6DB}" presName="node" presStyleLbl="node1" presStyleIdx="2" presStyleCnt="3">
        <dgm:presLayoutVars>
          <dgm:bulletEnabled val="1"/>
        </dgm:presLayoutVars>
      </dgm:prSet>
      <dgm:spPr/>
    </dgm:pt>
  </dgm:ptLst>
  <dgm:cxnLst>
    <dgm:cxn modelId="{4CCCCC17-8F2C-4839-85F7-F5D995054D87}" srcId="{010B9430-FFF1-4F34-BC37-F9CB80B5CAE5}" destId="{35AE60BF-8DB0-44BD-94A4-5D594C34B8FA}" srcOrd="0" destOrd="0" parTransId="{111BF561-4FEA-49C7-BAD7-07934CCBAD7F}" sibTransId="{017D81C5-3A30-41D1-8B2A-5188256EB8E1}"/>
    <dgm:cxn modelId="{2CFF4197-F4C9-402E-AC4B-B89BFAD1A213}" type="presOf" srcId="{35AE60BF-8DB0-44BD-94A4-5D594C34B8FA}" destId="{54B3135D-D168-48C4-8C58-7E4F2D416A41}" srcOrd="0" destOrd="0" presId="urn:microsoft.com/office/officeart/2005/8/layout/hList6"/>
    <dgm:cxn modelId="{A4A074B2-631D-4443-98FA-EB24203AC149}" type="presOf" srcId="{010B9430-FFF1-4F34-BC37-F9CB80B5CAE5}" destId="{CD444297-F8DE-4A16-B5D1-BB0C37E69A50}" srcOrd="0" destOrd="0" presId="urn:microsoft.com/office/officeart/2005/8/layout/hList6"/>
    <dgm:cxn modelId="{22AA31BB-67BF-4C80-B45E-53FADA21A7E4}" type="presOf" srcId="{5F982396-50CA-4933-B585-32E43546E6DB}" destId="{FCF08D58-2CD7-41D7-96EF-6901F69B60E5}" srcOrd="0" destOrd="0" presId="urn:microsoft.com/office/officeart/2005/8/layout/hList6"/>
    <dgm:cxn modelId="{DC0098C0-A599-4C42-ABE6-71F596B29792}" srcId="{010B9430-FFF1-4F34-BC37-F9CB80B5CAE5}" destId="{618318AA-E661-4FC2-AF04-F30BB9448967}" srcOrd="1" destOrd="0" parTransId="{E3192D93-0465-47DC-B5B0-91964C5E193B}" sibTransId="{94DD59A6-5B9D-4FD4-A4A0-21AE34E64FB1}"/>
    <dgm:cxn modelId="{64D5EDC2-00CE-40A8-8CAA-21BAE3A6CBEC}" srcId="{010B9430-FFF1-4F34-BC37-F9CB80B5CAE5}" destId="{5F982396-50CA-4933-B585-32E43546E6DB}" srcOrd="2" destOrd="0" parTransId="{277DED3B-F820-40A2-8DB8-9C5989CA0163}" sibTransId="{F2444B75-1160-40FF-AB1B-F0C5C991BA5C}"/>
    <dgm:cxn modelId="{7E691BFE-ACC7-44E8-B116-814E21AC4360}" type="presOf" srcId="{618318AA-E661-4FC2-AF04-F30BB9448967}" destId="{A0752BAB-3969-449A-880D-9ED7FE211908}" srcOrd="0" destOrd="0" presId="urn:microsoft.com/office/officeart/2005/8/layout/hList6"/>
    <dgm:cxn modelId="{4721B2F9-B411-41D8-844A-DD48C4915A54}" type="presParOf" srcId="{CD444297-F8DE-4A16-B5D1-BB0C37E69A50}" destId="{54B3135D-D168-48C4-8C58-7E4F2D416A41}" srcOrd="0" destOrd="0" presId="urn:microsoft.com/office/officeart/2005/8/layout/hList6"/>
    <dgm:cxn modelId="{96B1DDCD-EAE0-4A3B-8CC0-F0FBCF1CBBC7}" type="presParOf" srcId="{CD444297-F8DE-4A16-B5D1-BB0C37E69A50}" destId="{7704CF8F-414B-427C-8AE1-A69C5866D1DC}" srcOrd="1" destOrd="0" presId="urn:microsoft.com/office/officeart/2005/8/layout/hList6"/>
    <dgm:cxn modelId="{1EF0ABF6-F5AC-48E8-9C9B-E403363A11F7}" type="presParOf" srcId="{CD444297-F8DE-4A16-B5D1-BB0C37E69A50}" destId="{A0752BAB-3969-449A-880D-9ED7FE211908}" srcOrd="2" destOrd="0" presId="urn:microsoft.com/office/officeart/2005/8/layout/hList6"/>
    <dgm:cxn modelId="{2079F5E8-A1D3-4050-A096-8319A301CEA9}" type="presParOf" srcId="{CD444297-F8DE-4A16-B5D1-BB0C37E69A50}" destId="{16569361-C3AE-47ED-85F0-399BE85C5635}" srcOrd="3" destOrd="0" presId="urn:microsoft.com/office/officeart/2005/8/layout/hList6"/>
    <dgm:cxn modelId="{0A6F3C18-156A-4615-93E6-8F77C54A669C}" type="presParOf" srcId="{CD444297-F8DE-4A16-B5D1-BB0C37E69A50}" destId="{FCF08D58-2CD7-41D7-96EF-6901F69B60E5}" srcOrd="4"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2DEB2DF-1F7F-42D1-8131-F7A2786C30C9}"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it-IT"/>
        </a:p>
      </dgm:t>
    </dgm:pt>
    <dgm:pt modelId="{2F2282DD-4019-4089-A332-0E253DE6D062}">
      <dgm:prSet phldrT="[Testo]"/>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it-IT" sz="1800">
              <a:effectLst/>
              <a:latin typeface="Arial Narrow" panose="020B0606020202030204" pitchFamily="34" charset="0"/>
              <a:ea typeface="DengXian" panose="02010600030101010101" pitchFamily="2" charset="-122"/>
              <a:cs typeface="Arial" panose="020B0604020202020204" pitchFamily="34" charset="0"/>
            </a:rPr>
            <a:t>Chi procede alla verifica?</a:t>
          </a:r>
        </a:p>
        <a:p>
          <a:pPr marL="0" lvl="0" defTabSz="1244600">
            <a:lnSpc>
              <a:spcPct val="90000"/>
            </a:lnSpc>
            <a:spcBef>
              <a:spcPct val="0"/>
            </a:spcBef>
            <a:spcAft>
              <a:spcPct val="35000"/>
            </a:spcAft>
            <a:buNone/>
          </a:pPr>
          <a:endParaRPr lang="it-IT"/>
        </a:p>
      </dgm:t>
    </dgm:pt>
    <dgm:pt modelId="{2B50F947-F98E-4599-846A-E54059B4E20B}" type="parTrans" cxnId="{23FE9DFD-2550-4769-A739-F45D03F43CB1}">
      <dgm:prSet/>
      <dgm:spPr/>
      <dgm:t>
        <a:bodyPr/>
        <a:lstStyle/>
        <a:p>
          <a:endParaRPr lang="it-IT"/>
        </a:p>
      </dgm:t>
    </dgm:pt>
    <dgm:pt modelId="{913B1CCE-1A91-4456-90DF-0E935BCBDC09}" type="sibTrans" cxnId="{23FE9DFD-2550-4769-A739-F45D03F43CB1}">
      <dgm:prSet/>
      <dgm:spPr/>
      <dgm:t>
        <a:bodyPr/>
        <a:lstStyle/>
        <a:p>
          <a:endParaRPr lang="it-IT"/>
        </a:p>
      </dgm:t>
    </dgm:pt>
    <dgm:pt modelId="{2D821BBE-ACDD-449C-B310-F7B746B437B0}">
      <dgm:prSet phldrT="[Testo]" custT="1"/>
      <dgm:spPr/>
      <dgm:t>
        <a:bodyPr/>
        <a:lstStyle/>
        <a:p>
          <a:pPr>
            <a:buFont typeface="+mj-lt"/>
            <a:buAutoNum type="arabicParenR"/>
          </a:pPr>
          <a:r>
            <a:rPr lang="it-IT" sz="1800">
              <a:effectLst/>
              <a:latin typeface="Arial Narrow" panose="020B0606020202030204" pitchFamily="34" charset="0"/>
              <a:ea typeface="DengXian" panose="02010600030101010101" pitchFamily="2" charset="-122"/>
              <a:cs typeface="Arial" panose="020B0604020202020204" pitchFamily="34" charset="0"/>
            </a:rPr>
            <a:t>Qual è la differenza tra verifica e validazione?</a:t>
          </a:r>
          <a:endParaRPr lang="it-IT" sz="1800"/>
        </a:p>
      </dgm:t>
    </dgm:pt>
    <dgm:pt modelId="{1E63D877-36D4-4C94-AE80-BFDA5CA9F7C8}" type="parTrans" cxnId="{879CCF68-4CE3-4072-8F80-1EEDF021ED4B}">
      <dgm:prSet/>
      <dgm:spPr/>
      <dgm:t>
        <a:bodyPr/>
        <a:lstStyle/>
        <a:p>
          <a:endParaRPr lang="it-IT"/>
        </a:p>
      </dgm:t>
    </dgm:pt>
    <dgm:pt modelId="{5BB595C2-D5A5-4DCE-9BE4-CEB59BC89A58}" type="sibTrans" cxnId="{879CCF68-4CE3-4072-8F80-1EEDF021ED4B}">
      <dgm:prSet/>
      <dgm:spPr/>
      <dgm:t>
        <a:bodyPr/>
        <a:lstStyle/>
        <a:p>
          <a:endParaRPr lang="it-IT"/>
        </a:p>
      </dgm:t>
    </dgm:pt>
    <dgm:pt modelId="{6214EC68-CF3D-4B92-8AE7-97145533919A}" type="pres">
      <dgm:prSet presAssocID="{F2DEB2DF-1F7F-42D1-8131-F7A2786C30C9}" presName="Name0" presStyleCnt="0">
        <dgm:presLayoutVars>
          <dgm:chMax/>
          <dgm:chPref/>
          <dgm:dir/>
          <dgm:animLvl val="lvl"/>
        </dgm:presLayoutVars>
      </dgm:prSet>
      <dgm:spPr/>
    </dgm:pt>
    <dgm:pt modelId="{BE62950A-886F-4E3B-8E40-9C915382C7B0}" type="pres">
      <dgm:prSet presAssocID="{2F2282DD-4019-4089-A332-0E253DE6D062}" presName="composite" presStyleCnt="0"/>
      <dgm:spPr/>
    </dgm:pt>
    <dgm:pt modelId="{9819F228-043D-4D07-8741-DB3B0FE9A34D}" type="pres">
      <dgm:prSet presAssocID="{2F2282DD-4019-4089-A332-0E253DE6D062}" presName="Parent1" presStyleLbl="node1" presStyleIdx="0" presStyleCnt="4">
        <dgm:presLayoutVars>
          <dgm:chMax val="1"/>
          <dgm:chPref val="1"/>
          <dgm:bulletEnabled val="1"/>
        </dgm:presLayoutVars>
      </dgm:prSet>
      <dgm:spPr/>
    </dgm:pt>
    <dgm:pt modelId="{F53EB9D7-22C6-4D57-9090-4B64B6431228}" type="pres">
      <dgm:prSet presAssocID="{2F2282DD-4019-4089-A332-0E253DE6D062}" presName="Childtext1" presStyleLbl="revTx" presStyleIdx="0" presStyleCnt="2">
        <dgm:presLayoutVars>
          <dgm:chMax val="0"/>
          <dgm:chPref val="0"/>
          <dgm:bulletEnabled val="1"/>
        </dgm:presLayoutVars>
      </dgm:prSet>
      <dgm:spPr/>
    </dgm:pt>
    <dgm:pt modelId="{9DEF8465-06E1-4F23-95E7-364BE1A4B414}" type="pres">
      <dgm:prSet presAssocID="{2F2282DD-4019-4089-A332-0E253DE6D062}" presName="BalanceSpacing" presStyleCnt="0"/>
      <dgm:spPr/>
    </dgm:pt>
    <dgm:pt modelId="{DD4D36AA-08BB-480C-BFAF-0A0F10BE9D27}" type="pres">
      <dgm:prSet presAssocID="{2F2282DD-4019-4089-A332-0E253DE6D062}" presName="BalanceSpacing1" presStyleCnt="0"/>
      <dgm:spPr/>
    </dgm:pt>
    <dgm:pt modelId="{63896E60-8D9D-49A6-833B-62DDBA24106C}" type="pres">
      <dgm:prSet presAssocID="{913B1CCE-1A91-4456-90DF-0E935BCBDC09}" presName="Accent1Text" presStyleLbl="node1" presStyleIdx="1" presStyleCnt="4"/>
      <dgm:spPr/>
    </dgm:pt>
    <dgm:pt modelId="{2B01C133-7D6A-4856-8187-602477875ADE}" type="pres">
      <dgm:prSet presAssocID="{913B1CCE-1A91-4456-90DF-0E935BCBDC09}" presName="spaceBetweenRectangles" presStyleCnt="0"/>
      <dgm:spPr/>
    </dgm:pt>
    <dgm:pt modelId="{E543CF08-257C-4499-A17C-B39494359AB7}" type="pres">
      <dgm:prSet presAssocID="{2D821BBE-ACDD-449C-B310-F7B746B437B0}" presName="composite" presStyleCnt="0"/>
      <dgm:spPr/>
    </dgm:pt>
    <dgm:pt modelId="{D91F0F3A-2BC4-4046-B01D-5A4C6555DDD0}" type="pres">
      <dgm:prSet presAssocID="{2D821BBE-ACDD-449C-B310-F7B746B437B0}" presName="Parent1" presStyleLbl="node1" presStyleIdx="2" presStyleCnt="4">
        <dgm:presLayoutVars>
          <dgm:chMax val="1"/>
          <dgm:chPref val="1"/>
          <dgm:bulletEnabled val="1"/>
        </dgm:presLayoutVars>
      </dgm:prSet>
      <dgm:spPr/>
    </dgm:pt>
    <dgm:pt modelId="{EBD8C918-D157-49BB-B646-64C4B6FF66C2}" type="pres">
      <dgm:prSet presAssocID="{2D821BBE-ACDD-449C-B310-F7B746B437B0}" presName="Childtext1" presStyleLbl="revTx" presStyleIdx="1" presStyleCnt="2">
        <dgm:presLayoutVars>
          <dgm:chMax val="0"/>
          <dgm:chPref val="0"/>
          <dgm:bulletEnabled val="1"/>
        </dgm:presLayoutVars>
      </dgm:prSet>
      <dgm:spPr/>
    </dgm:pt>
    <dgm:pt modelId="{39D2D7D3-9673-4470-A1E6-EC4D0B81F085}" type="pres">
      <dgm:prSet presAssocID="{2D821BBE-ACDD-449C-B310-F7B746B437B0}" presName="BalanceSpacing" presStyleCnt="0"/>
      <dgm:spPr/>
    </dgm:pt>
    <dgm:pt modelId="{58FD1C0D-4D99-4677-94A9-BC0C1CF3D1B0}" type="pres">
      <dgm:prSet presAssocID="{2D821BBE-ACDD-449C-B310-F7B746B437B0}" presName="BalanceSpacing1" presStyleCnt="0"/>
      <dgm:spPr/>
    </dgm:pt>
    <dgm:pt modelId="{42075AE5-4B56-4E37-A4C0-263BF9B9EE80}" type="pres">
      <dgm:prSet presAssocID="{5BB595C2-D5A5-4DCE-9BE4-CEB59BC89A58}" presName="Accent1Text" presStyleLbl="node1" presStyleIdx="3" presStyleCnt="4"/>
      <dgm:spPr/>
    </dgm:pt>
  </dgm:ptLst>
  <dgm:cxnLst>
    <dgm:cxn modelId="{DD207326-D378-41B9-8FF1-C8C9E7601078}" type="presOf" srcId="{F2DEB2DF-1F7F-42D1-8131-F7A2786C30C9}" destId="{6214EC68-CF3D-4B92-8AE7-97145533919A}" srcOrd="0" destOrd="0" presId="urn:microsoft.com/office/officeart/2008/layout/AlternatingHexagons"/>
    <dgm:cxn modelId="{1B225C5D-828A-4692-BE95-D0E4C0B206CE}" type="presOf" srcId="{2F2282DD-4019-4089-A332-0E253DE6D062}" destId="{9819F228-043D-4D07-8741-DB3B0FE9A34D}" srcOrd="0" destOrd="0" presId="urn:microsoft.com/office/officeart/2008/layout/AlternatingHexagons"/>
    <dgm:cxn modelId="{879CCF68-4CE3-4072-8F80-1EEDF021ED4B}" srcId="{F2DEB2DF-1F7F-42D1-8131-F7A2786C30C9}" destId="{2D821BBE-ACDD-449C-B310-F7B746B437B0}" srcOrd="1" destOrd="0" parTransId="{1E63D877-36D4-4C94-AE80-BFDA5CA9F7C8}" sibTransId="{5BB595C2-D5A5-4DCE-9BE4-CEB59BC89A58}"/>
    <dgm:cxn modelId="{7EDF0C81-8CD3-4519-B78F-90639F96AE0D}" type="presOf" srcId="{5BB595C2-D5A5-4DCE-9BE4-CEB59BC89A58}" destId="{42075AE5-4B56-4E37-A4C0-263BF9B9EE80}" srcOrd="0" destOrd="0" presId="urn:microsoft.com/office/officeart/2008/layout/AlternatingHexagons"/>
    <dgm:cxn modelId="{83D409AD-BFF7-4CFB-8757-B54E0366950E}" type="presOf" srcId="{2D821BBE-ACDD-449C-B310-F7B746B437B0}" destId="{D91F0F3A-2BC4-4046-B01D-5A4C6555DDD0}" srcOrd="0" destOrd="0" presId="urn:microsoft.com/office/officeart/2008/layout/AlternatingHexagons"/>
    <dgm:cxn modelId="{626BE2DD-88EF-45A1-BB8F-7C3174704BE9}" type="presOf" srcId="{913B1CCE-1A91-4456-90DF-0E935BCBDC09}" destId="{63896E60-8D9D-49A6-833B-62DDBA24106C}" srcOrd="0" destOrd="0" presId="urn:microsoft.com/office/officeart/2008/layout/AlternatingHexagons"/>
    <dgm:cxn modelId="{23FE9DFD-2550-4769-A739-F45D03F43CB1}" srcId="{F2DEB2DF-1F7F-42D1-8131-F7A2786C30C9}" destId="{2F2282DD-4019-4089-A332-0E253DE6D062}" srcOrd="0" destOrd="0" parTransId="{2B50F947-F98E-4599-846A-E54059B4E20B}" sibTransId="{913B1CCE-1A91-4456-90DF-0E935BCBDC09}"/>
    <dgm:cxn modelId="{9BEAB844-7582-41CF-9E1D-B0FD36C01596}" type="presParOf" srcId="{6214EC68-CF3D-4B92-8AE7-97145533919A}" destId="{BE62950A-886F-4E3B-8E40-9C915382C7B0}" srcOrd="0" destOrd="0" presId="urn:microsoft.com/office/officeart/2008/layout/AlternatingHexagons"/>
    <dgm:cxn modelId="{88F7D22E-16C9-46DD-BF93-36909AFA4F6A}" type="presParOf" srcId="{BE62950A-886F-4E3B-8E40-9C915382C7B0}" destId="{9819F228-043D-4D07-8741-DB3B0FE9A34D}" srcOrd="0" destOrd="0" presId="urn:microsoft.com/office/officeart/2008/layout/AlternatingHexagons"/>
    <dgm:cxn modelId="{5F8C99DE-0F65-4EAF-A6F5-4FB0EB56959C}" type="presParOf" srcId="{BE62950A-886F-4E3B-8E40-9C915382C7B0}" destId="{F53EB9D7-22C6-4D57-9090-4B64B6431228}" srcOrd="1" destOrd="0" presId="urn:microsoft.com/office/officeart/2008/layout/AlternatingHexagons"/>
    <dgm:cxn modelId="{6E05CB89-7714-472E-B0F2-3F61154C34F3}" type="presParOf" srcId="{BE62950A-886F-4E3B-8E40-9C915382C7B0}" destId="{9DEF8465-06E1-4F23-95E7-364BE1A4B414}" srcOrd="2" destOrd="0" presId="urn:microsoft.com/office/officeart/2008/layout/AlternatingHexagons"/>
    <dgm:cxn modelId="{8B4E9F7F-F871-4A19-B6ED-89D00C41D1DA}" type="presParOf" srcId="{BE62950A-886F-4E3B-8E40-9C915382C7B0}" destId="{DD4D36AA-08BB-480C-BFAF-0A0F10BE9D27}" srcOrd="3" destOrd="0" presId="urn:microsoft.com/office/officeart/2008/layout/AlternatingHexagons"/>
    <dgm:cxn modelId="{2357F8FC-FE9A-47A6-AD3D-0EE263DA0E31}" type="presParOf" srcId="{BE62950A-886F-4E3B-8E40-9C915382C7B0}" destId="{63896E60-8D9D-49A6-833B-62DDBA24106C}" srcOrd="4" destOrd="0" presId="urn:microsoft.com/office/officeart/2008/layout/AlternatingHexagons"/>
    <dgm:cxn modelId="{6C4EE79C-8830-4439-82A5-0B3E405BF954}" type="presParOf" srcId="{6214EC68-CF3D-4B92-8AE7-97145533919A}" destId="{2B01C133-7D6A-4856-8187-602477875ADE}" srcOrd="1" destOrd="0" presId="urn:microsoft.com/office/officeart/2008/layout/AlternatingHexagons"/>
    <dgm:cxn modelId="{2A02FA36-74EB-403D-856B-05D112677B65}" type="presParOf" srcId="{6214EC68-CF3D-4B92-8AE7-97145533919A}" destId="{E543CF08-257C-4499-A17C-B39494359AB7}" srcOrd="2" destOrd="0" presId="urn:microsoft.com/office/officeart/2008/layout/AlternatingHexagons"/>
    <dgm:cxn modelId="{0BA23CF1-B4E1-47C2-9998-2F2D4766D465}" type="presParOf" srcId="{E543CF08-257C-4499-A17C-B39494359AB7}" destId="{D91F0F3A-2BC4-4046-B01D-5A4C6555DDD0}" srcOrd="0" destOrd="0" presId="urn:microsoft.com/office/officeart/2008/layout/AlternatingHexagons"/>
    <dgm:cxn modelId="{48F6778D-A091-4B03-B4AF-6924A3D2FF6F}" type="presParOf" srcId="{E543CF08-257C-4499-A17C-B39494359AB7}" destId="{EBD8C918-D157-49BB-B646-64C4B6FF66C2}" srcOrd="1" destOrd="0" presId="urn:microsoft.com/office/officeart/2008/layout/AlternatingHexagons"/>
    <dgm:cxn modelId="{FFDCA358-B5B3-48F9-A44F-9E1FAAE8922F}" type="presParOf" srcId="{E543CF08-257C-4499-A17C-B39494359AB7}" destId="{39D2D7D3-9673-4470-A1E6-EC4D0B81F085}" srcOrd="2" destOrd="0" presId="urn:microsoft.com/office/officeart/2008/layout/AlternatingHexagons"/>
    <dgm:cxn modelId="{FBB7D804-D5F0-4401-9085-07DD2889162A}" type="presParOf" srcId="{E543CF08-257C-4499-A17C-B39494359AB7}" destId="{58FD1C0D-4D99-4677-94A9-BC0C1CF3D1B0}" srcOrd="3" destOrd="0" presId="urn:microsoft.com/office/officeart/2008/layout/AlternatingHexagons"/>
    <dgm:cxn modelId="{F82F7DE1-7CDF-432F-BDA6-1BCD2090142F}" type="presParOf" srcId="{E543CF08-257C-4499-A17C-B39494359AB7}" destId="{42075AE5-4B56-4E37-A4C0-263BF9B9EE80}" srcOrd="4" destOrd="0" presId="urn:microsoft.com/office/officeart/2008/layout/AlternatingHexagon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5D239B54-4101-4450-987A-1D473900C7DE}">
      <dgm:prSet phldrT="[Testo]" custT="1"/>
      <dgm:spPr/>
      <dgm:t>
        <a:bodyPr/>
        <a:lstStyle/>
        <a:p>
          <a:pPr algn="ctr">
            <a:buFont typeface="+mj-lt"/>
            <a:buAutoNum type="arabicParenR"/>
          </a:pPr>
          <a:r>
            <a:rPr lang="it-IT" sz="4000" dirty="0">
              <a:effectLst/>
              <a:latin typeface="Arial Narrow" panose="020B0606020202030204" pitchFamily="34" charset="0"/>
              <a:ea typeface="DengXian" panose="02010600030101010101" pitchFamily="2" charset="-122"/>
              <a:cs typeface="Arial" panose="020B0604020202020204" pitchFamily="34" charset="0"/>
            </a:rPr>
            <a:t>LE CONVENZIONI CONSIP</a:t>
          </a:r>
          <a:endParaRPr lang="it-IT" sz="4000" dirty="0"/>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990CE2D-26CC-44C6-9198-878EE30CD5FC}"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it-IT"/>
        </a:p>
      </dgm:t>
    </dgm:pt>
    <dgm:pt modelId="{3074EBC7-854D-4D78-987C-A2026B75A9CC}">
      <dgm:prSet phldrT="[Testo]" custT="1"/>
      <dgm:spPr>
        <a:solidFill>
          <a:schemeClr val="bg1">
            <a:lumMod val="95000"/>
            <a:alpha val="90000"/>
          </a:schemeClr>
        </a:solidFill>
      </dgm:spPr>
      <dgm:t>
        <a:bodyPr/>
        <a:lstStyle/>
        <a:p>
          <a:pPr>
            <a:buFont typeface="+mj-lt"/>
            <a:buAutoNum type="arabicParenR"/>
          </a:pPr>
          <a:r>
            <a:rPr lang="it-IT" sz="1800" dirty="0">
              <a:effectLst/>
              <a:latin typeface="Arial Narrow" panose="020B0606020202030204" pitchFamily="34" charset="0"/>
              <a:ea typeface="DengXian" panose="02010600030101010101" pitchFamily="2" charset="-122"/>
              <a:cs typeface="Arial" panose="020B0604020202020204" pitchFamily="34" charset="0"/>
            </a:rPr>
            <a:t>Quali sono i servizi inclusi nella Convenzione Consip?</a:t>
          </a:r>
          <a:endParaRPr lang="it-IT" sz="1800" dirty="0"/>
        </a:p>
      </dgm:t>
    </dgm:pt>
    <dgm:pt modelId="{32FD618D-E722-44F2-9166-81407B8F0AD7}" type="parTrans" cxnId="{C1BFA5B6-5EAD-4C58-8648-3369665A4D3F}">
      <dgm:prSet/>
      <dgm:spPr/>
      <dgm:t>
        <a:bodyPr/>
        <a:lstStyle/>
        <a:p>
          <a:endParaRPr lang="it-IT"/>
        </a:p>
      </dgm:t>
    </dgm:pt>
    <dgm:pt modelId="{75496157-4D18-4039-AD4E-CF41480AC3CB}" type="sibTrans" cxnId="{C1BFA5B6-5EAD-4C58-8648-3369665A4D3F}">
      <dgm:prSet/>
      <dgm:spPr/>
      <dgm:t>
        <a:bodyPr/>
        <a:lstStyle/>
        <a:p>
          <a:endParaRPr lang="it-IT"/>
        </a:p>
      </dgm:t>
    </dgm:pt>
    <dgm:pt modelId="{E81FE8A2-8647-4734-8F96-D68977191CFC}">
      <dgm:prSet phldrT="[Testo]" custT="1"/>
      <dgm:spPr>
        <a:solidFill>
          <a:schemeClr val="bg2">
            <a:lumMod val="75000"/>
            <a:alpha val="90000"/>
          </a:schemeClr>
        </a:solidFill>
      </dgm:spPr>
      <dgm:t>
        <a:bodyPr/>
        <a:lstStyle/>
        <a:p>
          <a:pPr>
            <a:buFont typeface="+mj-lt"/>
            <a:buAutoNum type="arabicParenR"/>
          </a:pPr>
          <a:r>
            <a:rPr lang="it-IT" sz="1800" dirty="0">
              <a:latin typeface="Arial Narrow" panose="020B0606020202030204" pitchFamily="34" charset="0"/>
              <a:ea typeface="DengXian" panose="02010600030101010101" pitchFamily="2" charset="-122"/>
              <a:cs typeface="Arial" panose="020B0604020202020204" pitchFamily="34" charset="0"/>
            </a:rPr>
            <a:t>Quante sono le tipologie di offerte della Convenzione Consip FM4?</a:t>
          </a:r>
          <a:endParaRPr lang="it-IT" sz="1800" dirty="0"/>
        </a:p>
      </dgm:t>
    </dgm:pt>
    <dgm:pt modelId="{064AAA86-90C0-4658-83A7-C6537D647303}" type="parTrans" cxnId="{CAD55AFA-FF2C-4476-B479-0729EC5758CC}">
      <dgm:prSet/>
      <dgm:spPr/>
      <dgm:t>
        <a:bodyPr/>
        <a:lstStyle/>
        <a:p>
          <a:endParaRPr lang="it-IT"/>
        </a:p>
      </dgm:t>
    </dgm:pt>
    <dgm:pt modelId="{9E2CB6AA-CC30-422D-9279-DA4BA0324E82}" type="sibTrans" cxnId="{CAD55AFA-FF2C-4476-B479-0729EC5758CC}">
      <dgm:prSet/>
      <dgm:spPr/>
      <dgm:t>
        <a:bodyPr/>
        <a:lstStyle/>
        <a:p>
          <a:endParaRPr lang="it-IT"/>
        </a:p>
      </dgm:t>
    </dgm:pt>
    <dgm:pt modelId="{9DBC10C3-871E-4AAB-999E-F999A96054C5}">
      <dgm:prSet phldrT="[Testo]" custT="1"/>
      <dgm:spPr>
        <a:solidFill>
          <a:schemeClr val="bg2">
            <a:lumMod val="90000"/>
            <a:alpha val="90000"/>
          </a:schemeClr>
        </a:solidFill>
      </dgm:spPr>
      <dgm:t>
        <a:bodyPr/>
        <a:lstStyle/>
        <a:p>
          <a:pPr>
            <a:buFont typeface="+mj-lt"/>
            <a:buAutoNum type="arabicParenR"/>
          </a:pPr>
          <a:r>
            <a:rPr lang="it-IT" sz="1800" dirty="0">
              <a:latin typeface="Arial Narrow" panose="020B0606020202030204" pitchFamily="34" charset="0"/>
              <a:ea typeface="DengXian" panose="02010600030101010101" pitchFamily="2" charset="-122"/>
              <a:cs typeface="Arial" panose="020B0604020202020204" pitchFamily="34" charset="0"/>
            </a:rPr>
            <a:t>Quante sono le Convenzioni Consip?</a:t>
          </a:r>
          <a:endParaRPr lang="it-IT" sz="1800" dirty="0"/>
        </a:p>
      </dgm:t>
    </dgm:pt>
    <dgm:pt modelId="{1DBF7215-1EEC-4A4D-BEAB-12FCB1D497A0}" type="sibTrans" cxnId="{B655BAA6-1EAB-44C8-8C18-04F672804FAB}">
      <dgm:prSet/>
      <dgm:spPr/>
      <dgm:t>
        <a:bodyPr/>
        <a:lstStyle/>
        <a:p>
          <a:endParaRPr lang="it-IT"/>
        </a:p>
      </dgm:t>
    </dgm:pt>
    <dgm:pt modelId="{8B99A533-DF9B-4EB5-89DA-F47682283D9D}" type="parTrans" cxnId="{B655BAA6-1EAB-44C8-8C18-04F672804FAB}">
      <dgm:prSet/>
      <dgm:spPr/>
      <dgm:t>
        <a:bodyPr/>
        <a:lstStyle/>
        <a:p>
          <a:endParaRPr lang="it-IT"/>
        </a:p>
      </dgm:t>
    </dgm:pt>
    <dgm:pt modelId="{691DD468-0961-4973-BCA4-5FBD7CC1744E}" type="pres">
      <dgm:prSet presAssocID="{5990CE2D-26CC-44C6-9198-878EE30CD5FC}" presName="Name0" presStyleCnt="0">
        <dgm:presLayoutVars>
          <dgm:chMax val="7"/>
          <dgm:dir/>
          <dgm:animLvl val="lvl"/>
          <dgm:resizeHandles val="exact"/>
        </dgm:presLayoutVars>
      </dgm:prSet>
      <dgm:spPr/>
    </dgm:pt>
    <dgm:pt modelId="{1D87C94B-21CE-4831-9B6D-96D61F6ABC96}" type="pres">
      <dgm:prSet presAssocID="{3074EBC7-854D-4D78-987C-A2026B75A9CC}" presName="circle1" presStyleLbl="node1" presStyleIdx="0" presStyleCnt="3"/>
      <dgm:spPr/>
    </dgm:pt>
    <dgm:pt modelId="{C1C3744A-A7E5-4664-9489-0A0244781A66}" type="pres">
      <dgm:prSet presAssocID="{3074EBC7-854D-4D78-987C-A2026B75A9CC}" presName="space" presStyleCnt="0"/>
      <dgm:spPr/>
    </dgm:pt>
    <dgm:pt modelId="{35BD59EC-7DBF-4108-BD05-501716A57D42}" type="pres">
      <dgm:prSet presAssocID="{3074EBC7-854D-4D78-987C-A2026B75A9CC}" presName="rect1" presStyleLbl="alignAcc1" presStyleIdx="0" presStyleCnt="3"/>
      <dgm:spPr/>
    </dgm:pt>
    <dgm:pt modelId="{D516B77E-830D-4648-A02A-A0D2DE3AED81}" type="pres">
      <dgm:prSet presAssocID="{9DBC10C3-871E-4AAB-999E-F999A96054C5}" presName="vertSpace2" presStyleLbl="node1" presStyleIdx="0" presStyleCnt="3"/>
      <dgm:spPr/>
    </dgm:pt>
    <dgm:pt modelId="{63DA9355-E720-466A-A505-E82ED21DAAF6}" type="pres">
      <dgm:prSet presAssocID="{9DBC10C3-871E-4AAB-999E-F999A96054C5}" presName="circle2" presStyleLbl="node1" presStyleIdx="1" presStyleCnt="3"/>
      <dgm:spPr>
        <a:solidFill>
          <a:schemeClr val="accent3"/>
        </a:solidFill>
      </dgm:spPr>
    </dgm:pt>
    <dgm:pt modelId="{075833D3-ED02-415F-9B56-5BC3202B33AC}" type="pres">
      <dgm:prSet presAssocID="{9DBC10C3-871E-4AAB-999E-F999A96054C5}" presName="rect2" presStyleLbl="alignAcc1" presStyleIdx="1" presStyleCnt="3"/>
      <dgm:spPr/>
    </dgm:pt>
    <dgm:pt modelId="{3ABD8652-EFD9-4263-9988-D20734C4B741}" type="pres">
      <dgm:prSet presAssocID="{E81FE8A2-8647-4734-8F96-D68977191CFC}" presName="vertSpace3" presStyleLbl="node1" presStyleIdx="1" presStyleCnt="3"/>
      <dgm:spPr/>
    </dgm:pt>
    <dgm:pt modelId="{3938D6D3-C125-406C-8892-7DBFC7B8ABBE}" type="pres">
      <dgm:prSet presAssocID="{E81FE8A2-8647-4734-8F96-D68977191CFC}" presName="circle3" presStyleLbl="node1" presStyleIdx="2" presStyleCnt="3"/>
      <dgm:spPr>
        <a:solidFill>
          <a:schemeClr val="accent6"/>
        </a:solidFill>
      </dgm:spPr>
    </dgm:pt>
    <dgm:pt modelId="{B50B4DF8-BAD9-4978-9773-1BB4BA5A3B29}" type="pres">
      <dgm:prSet presAssocID="{E81FE8A2-8647-4734-8F96-D68977191CFC}" presName="rect3" presStyleLbl="alignAcc1" presStyleIdx="2" presStyleCnt="3"/>
      <dgm:spPr/>
    </dgm:pt>
    <dgm:pt modelId="{BFE0F19E-2625-421A-BB1A-1EE986B89E26}" type="pres">
      <dgm:prSet presAssocID="{3074EBC7-854D-4D78-987C-A2026B75A9CC}" presName="rect1ParTxNoCh" presStyleLbl="alignAcc1" presStyleIdx="2" presStyleCnt="3">
        <dgm:presLayoutVars>
          <dgm:chMax val="1"/>
          <dgm:bulletEnabled val="1"/>
        </dgm:presLayoutVars>
      </dgm:prSet>
      <dgm:spPr/>
    </dgm:pt>
    <dgm:pt modelId="{92E60EA9-0419-4579-9DAB-4B72456E1C78}" type="pres">
      <dgm:prSet presAssocID="{9DBC10C3-871E-4AAB-999E-F999A96054C5}" presName="rect2ParTxNoCh" presStyleLbl="alignAcc1" presStyleIdx="2" presStyleCnt="3">
        <dgm:presLayoutVars>
          <dgm:chMax val="1"/>
          <dgm:bulletEnabled val="1"/>
        </dgm:presLayoutVars>
      </dgm:prSet>
      <dgm:spPr/>
    </dgm:pt>
    <dgm:pt modelId="{2610FF13-1AC3-4B90-A69A-2AF57E802AE8}" type="pres">
      <dgm:prSet presAssocID="{E81FE8A2-8647-4734-8F96-D68977191CFC}" presName="rect3ParTxNoCh" presStyleLbl="alignAcc1" presStyleIdx="2" presStyleCnt="3">
        <dgm:presLayoutVars>
          <dgm:chMax val="1"/>
          <dgm:bulletEnabled val="1"/>
        </dgm:presLayoutVars>
      </dgm:prSet>
      <dgm:spPr/>
    </dgm:pt>
  </dgm:ptLst>
  <dgm:cxnLst>
    <dgm:cxn modelId="{A282EF7E-C67D-475E-B792-5453040CF0CF}" type="presOf" srcId="{5990CE2D-26CC-44C6-9198-878EE30CD5FC}" destId="{691DD468-0961-4973-BCA4-5FBD7CC1744E}" srcOrd="0" destOrd="0" presId="urn:microsoft.com/office/officeart/2005/8/layout/target3"/>
    <dgm:cxn modelId="{8172678B-BE79-42CD-A2F7-B1837779AF47}" type="presOf" srcId="{E81FE8A2-8647-4734-8F96-D68977191CFC}" destId="{B50B4DF8-BAD9-4978-9773-1BB4BA5A3B29}" srcOrd="0" destOrd="0" presId="urn:microsoft.com/office/officeart/2005/8/layout/target3"/>
    <dgm:cxn modelId="{B655BAA6-1EAB-44C8-8C18-04F672804FAB}" srcId="{5990CE2D-26CC-44C6-9198-878EE30CD5FC}" destId="{9DBC10C3-871E-4AAB-999E-F999A96054C5}" srcOrd="1" destOrd="0" parTransId="{8B99A533-DF9B-4EB5-89DA-F47682283D9D}" sibTransId="{1DBF7215-1EEC-4A4D-BEAB-12FCB1D497A0}"/>
    <dgm:cxn modelId="{6680E8B5-66F3-4AAC-8E73-60201184F29D}" type="presOf" srcId="{E81FE8A2-8647-4734-8F96-D68977191CFC}" destId="{2610FF13-1AC3-4B90-A69A-2AF57E802AE8}" srcOrd="1" destOrd="0" presId="urn:microsoft.com/office/officeart/2005/8/layout/target3"/>
    <dgm:cxn modelId="{C1BFA5B6-5EAD-4C58-8648-3369665A4D3F}" srcId="{5990CE2D-26CC-44C6-9198-878EE30CD5FC}" destId="{3074EBC7-854D-4D78-987C-A2026B75A9CC}" srcOrd="0" destOrd="0" parTransId="{32FD618D-E722-44F2-9166-81407B8F0AD7}" sibTransId="{75496157-4D18-4039-AD4E-CF41480AC3CB}"/>
    <dgm:cxn modelId="{0DE2CFD0-8B1F-483C-B6F3-6F7C6A3E5E1D}" type="presOf" srcId="{9DBC10C3-871E-4AAB-999E-F999A96054C5}" destId="{92E60EA9-0419-4579-9DAB-4B72456E1C78}" srcOrd="1" destOrd="0" presId="urn:microsoft.com/office/officeart/2005/8/layout/target3"/>
    <dgm:cxn modelId="{FAA537E9-9058-4414-8754-6DF79D31B905}" type="presOf" srcId="{9DBC10C3-871E-4AAB-999E-F999A96054C5}" destId="{075833D3-ED02-415F-9B56-5BC3202B33AC}" srcOrd="0" destOrd="0" presId="urn:microsoft.com/office/officeart/2005/8/layout/target3"/>
    <dgm:cxn modelId="{099426F2-E0FD-43D3-9932-B916EC1DF3CE}" type="presOf" srcId="{3074EBC7-854D-4D78-987C-A2026B75A9CC}" destId="{35BD59EC-7DBF-4108-BD05-501716A57D42}" srcOrd="0" destOrd="0" presId="urn:microsoft.com/office/officeart/2005/8/layout/target3"/>
    <dgm:cxn modelId="{001DE9F8-9883-4EE3-8D48-B416422D7DAA}" type="presOf" srcId="{3074EBC7-854D-4D78-987C-A2026B75A9CC}" destId="{BFE0F19E-2625-421A-BB1A-1EE986B89E26}" srcOrd="1" destOrd="0" presId="urn:microsoft.com/office/officeart/2005/8/layout/target3"/>
    <dgm:cxn modelId="{CAD55AFA-FF2C-4476-B479-0729EC5758CC}" srcId="{5990CE2D-26CC-44C6-9198-878EE30CD5FC}" destId="{E81FE8A2-8647-4734-8F96-D68977191CFC}" srcOrd="2" destOrd="0" parTransId="{064AAA86-90C0-4658-83A7-C6537D647303}" sibTransId="{9E2CB6AA-CC30-422D-9279-DA4BA0324E82}"/>
    <dgm:cxn modelId="{E31818B8-CECD-4F0C-BD65-5AEBECF4EA39}" type="presParOf" srcId="{691DD468-0961-4973-BCA4-5FBD7CC1744E}" destId="{1D87C94B-21CE-4831-9B6D-96D61F6ABC96}" srcOrd="0" destOrd="0" presId="urn:microsoft.com/office/officeart/2005/8/layout/target3"/>
    <dgm:cxn modelId="{A250C006-B39A-4FB2-BA2C-6803BD0E30C6}" type="presParOf" srcId="{691DD468-0961-4973-BCA4-5FBD7CC1744E}" destId="{C1C3744A-A7E5-4664-9489-0A0244781A66}" srcOrd="1" destOrd="0" presId="urn:microsoft.com/office/officeart/2005/8/layout/target3"/>
    <dgm:cxn modelId="{784F0EC8-E244-4A06-8787-6F4C99F72B7D}" type="presParOf" srcId="{691DD468-0961-4973-BCA4-5FBD7CC1744E}" destId="{35BD59EC-7DBF-4108-BD05-501716A57D42}" srcOrd="2" destOrd="0" presId="urn:microsoft.com/office/officeart/2005/8/layout/target3"/>
    <dgm:cxn modelId="{45E9952D-1172-4E59-B740-87B4E8AE0E42}" type="presParOf" srcId="{691DD468-0961-4973-BCA4-5FBD7CC1744E}" destId="{D516B77E-830D-4648-A02A-A0D2DE3AED81}" srcOrd="3" destOrd="0" presId="urn:microsoft.com/office/officeart/2005/8/layout/target3"/>
    <dgm:cxn modelId="{65F0CCB4-FEE8-478F-B3A8-7268811EBA16}" type="presParOf" srcId="{691DD468-0961-4973-BCA4-5FBD7CC1744E}" destId="{63DA9355-E720-466A-A505-E82ED21DAAF6}" srcOrd="4" destOrd="0" presId="urn:microsoft.com/office/officeart/2005/8/layout/target3"/>
    <dgm:cxn modelId="{D4EBECBA-D2A3-4B8B-B796-AA2266A678CE}" type="presParOf" srcId="{691DD468-0961-4973-BCA4-5FBD7CC1744E}" destId="{075833D3-ED02-415F-9B56-5BC3202B33AC}" srcOrd="5" destOrd="0" presId="urn:microsoft.com/office/officeart/2005/8/layout/target3"/>
    <dgm:cxn modelId="{305694AA-B60E-4E03-B5D9-3B82A36A4274}" type="presParOf" srcId="{691DD468-0961-4973-BCA4-5FBD7CC1744E}" destId="{3ABD8652-EFD9-4263-9988-D20734C4B741}" srcOrd="6" destOrd="0" presId="urn:microsoft.com/office/officeart/2005/8/layout/target3"/>
    <dgm:cxn modelId="{E418DA25-8D4F-4AA9-8104-95865A3CD744}" type="presParOf" srcId="{691DD468-0961-4973-BCA4-5FBD7CC1744E}" destId="{3938D6D3-C125-406C-8892-7DBFC7B8ABBE}" srcOrd="7" destOrd="0" presId="urn:microsoft.com/office/officeart/2005/8/layout/target3"/>
    <dgm:cxn modelId="{69EA9F95-961B-49DD-8AD6-2105225471E5}" type="presParOf" srcId="{691DD468-0961-4973-BCA4-5FBD7CC1744E}" destId="{B50B4DF8-BAD9-4978-9773-1BB4BA5A3B29}" srcOrd="8" destOrd="0" presId="urn:microsoft.com/office/officeart/2005/8/layout/target3"/>
    <dgm:cxn modelId="{04A33ED7-F74F-46C2-9272-B64954878C04}" type="presParOf" srcId="{691DD468-0961-4973-BCA4-5FBD7CC1744E}" destId="{BFE0F19E-2625-421A-BB1A-1EE986B89E26}" srcOrd="9" destOrd="0" presId="urn:microsoft.com/office/officeart/2005/8/layout/target3"/>
    <dgm:cxn modelId="{53FB738F-3D78-4B0F-B510-B2EC77DBA549}" type="presParOf" srcId="{691DD468-0961-4973-BCA4-5FBD7CC1744E}" destId="{92E60EA9-0419-4579-9DAB-4B72456E1C78}" srcOrd="10" destOrd="0" presId="urn:microsoft.com/office/officeart/2005/8/layout/target3"/>
    <dgm:cxn modelId="{241C73BE-D5AF-4DE4-ABDD-BF92F294712C}" type="presParOf" srcId="{691DD468-0961-4973-BCA4-5FBD7CC1744E}" destId="{2610FF13-1AC3-4B90-A69A-2AF57E802AE8}" srcOrd="11" destOrd="0" presId="urn:microsoft.com/office/officeart/2005/8/layout/targe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5D239B54-4101-4450-987A-1D473900C7DE}">
      <dgm:prSet phldrT="[Testo]" custT="1"/>
      <dgm:spPr/>
      <dgm:t>
        <a:bodyPr/>
        <a:lstStyle/>
        <a:p>
          <a:pPr algn="ctr">
            <a:buFont typeface="+mj-lt"/>
            <a:buAutoNum type="arabicParenR"/>
          </a:pPr>
          <a:r>
            <a:rPr lang="it-IT" sz="1800" dirty="0">
              <a:effectLst/>
              <a:latin typeface="Arial Narrow" panose="020B0606020202030204" pitchFamily="34" charset="0"/>
              <a:ea typeface="DengXian" panose="02010600030101010101" pitchFamily="2" charset="-122"/>
              <a:cs typeface="Arial" panose="020B0604020202020204" pitchFamily="34" charset="0"/>
            </a:rPr>
            <a:t>Come si raffronta il costo dell’adesione alla convenzione FM4 alla spesa storica?</a:t>
          </a:r>
          <a:endParaRPr lang="it-IT" sz="1800" dirty="0"/>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D83F14CF-6C1C-4346-99F1-2AB32A0DCCA9}" type="doc">
      <dgm:prSet loTypeId="urn:microsoft.com/office/officeart/2008/layout/VerticalCurvedList" loCatId="list" qsTypeId="urn:microsoft.com/office/officeart/2005/8/quickstyle/simple1" qsCatId="simple" csTypeId="urn:microsoft.com/office/officeart/2005/8/colors/accent6_1" csCatId="accent6" phldr="1"/>
      <dgm:spPr/>
      <dgm:t>
        <a:bodyPr/>
        <a:lstStyle/>
        <a:p>
          <a:endParaRPr lang="it-IT"/>
        </a:p>
      </dgm:t>
    </dgm:pt>
    <dgm:pt modelId="{B36FFC92-83DF-404F-9B9D-9F2A20D0BC5A}">
      <dgm:prSet phldrT="[Testo]" custT="1"/>
      <dgm:spPr/>
      <dgm:t>
        <a:bodyPr/>
        <a:lstStyle/>
        <a:p>
          <a:pPr>
            <a:buFont typeface="+mj-lt"/>
            <a:buAutoNum type="arabicParenR"/>
          </a:pPr>
          <a:r>
            <a:rPr lang="it-IT" sz="1800" dirty="0">
              <a:effectLst/>
              <a:latin typeface="Arial Narrow" panose="020B0606020202030204" pitchFamily="34" charset="0"/>
              <a:ea typeface="DengXian" panose="02010600030101010101" pitchFamily="2" charset="-122"/>
              <a:cs typeface="Arial" panose="020B0604020202020204" pitchFamily="34" charset="0"/>
            </a:rPr>
            <a:t>Necessità di mantenersi sui livelli base di servizio</a:t>
          </a:r>
          <a:endParaRPr lang="it-IT" sz="1800" dirty="0"/>
        </a:p>
      </dgm:t>
    </dgm:pt>
    <dgm:pt modelId="{38C28C58-8360-4E07-96BA-57A203B856F6}" type="parTrans" cxnId="{07FD561E-F81E-4CBE-BFC1-B21A2F120720}">
      <dgm:prSet/>
      <dgm:spPr/>
      <dgm:t>
        <a:bodyPr/>
        <a:lstStyle/>
        <a:p>
          <a:endParaRPr lang="it-IT"/>
        </a:p>
      </dgm:t>
    </dgm:pt>
    <dgm:pt modelId="{DA2ADD5E-F343-4389-A833-4DE5DCD06A3C}" type="sibTrans" cxnId="{07FD561E-F81E-4CBE-BFC1-B21A2F120720}">
      <dgm:prSet/>
      <dgm:spPr/>
      <dgm:t>
        <a:bodyPr/>
        <a:lstStyle/>
        <a:p>
          <a:endParaRPr lang="it-IT"/>
        </a:p>
      </dgm:t>
    </dgm:pt>
    <dgm:pt modelId="{C1023E28-8B55-4B98-8D96-F0CB14B9AEAC}">
      <dgm:prSet phldrT="[Testo]" custT="1"/>
      <dgm:spPr/>
      <dgm:t>
        <a:bodyPr/>
        <a:lstStyle/>
        <a:p>
          <a:pPr>
            <a:buFont typeface="+mj-lt"/>
            <a:buAutoNum type="arabicParenR"/>
          </a:pPr>
          <a:r>
            <a:rPr lang="it-IT" sz="1800" dirty="0">
              <a:latin typeface="Arial Narrow" panose="020B0606020202030204" pitchFamily="34" charset="0"/>
              <a:ea typeface="DengXian" panose="02010600030101010101" pitchFamily="2" charset="-122"/>
              <a:cs typeface="Arial" panose="020B0604020202020204" pitchFamily="34" charset="0"/>
            </a:rPr>
            <a:t>Casi in cui si può attivare il doppio passaggio</a:t>
          </a:r>
          <a:endParaRPr lang="it-IT" sz="1800" dirty="0"/>
        </a:p>
      </dgm:t>
    </dgm:pt>
    <dgm:pt modelId="{52EEA795-56C3-4627-AB90-AB5DA91FC365}" type="parTrans" cxnId="{3FE3F888-0D6E-4811-97EA-7989F5E3DD3C}">
      <dgm:prSet/>
      <dgm:spPr/>
      <dgm:t>
        <a:bodyPr/>
        <a:lstStyle/>
        <a:p>
          <a:endParaRPr lang="it-IT"/>
        </a:p>
      </dgm:t>
    </dgm:pt>
    <dgm:pt modelId="{E2103381-83C6-4E60-A257-87CC6A27289C}" type="sibTrans" cxnId="{3FE3F888-0D6E-4811-97EA-7989F5E3DD3C}">
      <dgm:prSet/>
      <dgm:spPr/>
      <dgm:t>
        <a:bodyPr/>
        <a:lstStyle/>
        <a:p>
          <a:endParaRPr lang="it-IT"/>
        </a:p>
      </dgm:t>
    </dgm:pt>
    <dgm:pt modelId="{B4BD1AB5-1BD8-44AF-9590-7D594CE7154B}">
      <dgm:prSet phldrT="[Testo]" custT="1"/>
      <dgm:spPr/>
      <dgm:t>
        <a:bodyPr/>
        <a:lstStyle/>
        <a:p>
          <a:pPr>
            <a:buFont typeface="+mj-lt"/>
            <a:buAutoNum type="arabicParenR"/>
          </a:pPr>
          <a:r>
            <a:rPr lang="it-IT" sz="1800" dirty="0">
              <a:effectLst/>
              <a:latin typeface="Arial Narrow" panose="020B0606020202030204" pitchFamily="34" charset="0"/>
              <a:ea typeface="DengXian" panose="02010600030101010101" pitchFamily="2" charset="-122"/>
              <a:cs typeface="Arial" panose="020B0604020202020204" pitchFamily="34" charset="0"/>
            </a:rPr>
            <a:t>Le attività integrative</a:t>
          </a:r>
          <a:endParaRPr lang="it-IT" sz="1800" dirty="0"/>
        </a:p>
      </dgm:t>
    </dgm:pt>
    <dgm:pt modelId="{033447FB-076C-43C3-B6C2-4F8C6D215D87}" type="parTrans" cxnId="{08393D2E-76D4-47D4-B187-3F95A72A0DF1}">
      <dgm:prSet/>
      <dgm:spPr/>
      <dgm:t>
        <a:bodyPr/>
        <a:lstStyle/>
        <a:p>
          <a:endParaRPr lang="it-IT"/>
        </a:p>
      </dgm:t>
    </dgm:pt>
    <dgm:pt modelId="{F78DC787-44B2-4A0A-9E31-AF9C188FE91A}" type="sibTrans" cxnId="{08393D2E-76D4-47D4-B187-3F95A72A0DF1}">
      <dgm:prSet/>
      <dgm:spPr/>
      <dgm:t>
        <a:bodyPr/>
        <a:lstStyle/>
        <a:p>
          <a:endParaRPr lang="it-IT"/>
        </a:p>
      </dgm:t>
    </dgm:pt>
    <dgm:pt modelId="{694AE4D0-C094-4AAF-89E0-235B137456A2}">
      <dgm:prSet phldrT="[Testo]" custT="1"/>
      <dgm:spPr/>
      <dgm:t>
        <a:bodyPr/>
        <a:lstStyle/>
        <a:p>
          <a:pPr>
            <a:buFont typeface="+mj-lt"/>
            <a:buAutoNum type="arabicParenR"/>
          </a:pPr>
          <a:r>
            <a:rPr lang="it-IT" sz="1800" dirty="0">
              <a:latin typeface="Arial Narrow" panose="020B0606020202030204" pitchFamily="34" charset="0"/>
              <a:ea typeface="DengXian" panose="02010600030101010101" pitchFamily="2" charset="-122"/>
              <a:cs typeface="Arial" panose="020B0604020202020204" pitchFamily="34" charset="0"/>
            </a:rPr>
            <a:t>I servizi ridondanti</a:t>
          </a:r>
          <a:endParaRPr lang="it-IT" sz="1800" dirty="0"/>
        </a:p>
      </dgm:t>
    </dgm:pt>
    <dgm:pt modelId="{B540AE7F-C396-4F3B-8060-547602411F97}" type="parTrans" cxnId="{0A8C7D56-6BD2-45ED-A790-33E080A760AA}">
      <dgm:prSet/>
      <dgm:spPr/>
      <dgm:t>
        <a:bodyPr/>
        <a:lstStyle/>
        <a:p>
          <a:endParaRPr lang="it-IT"/>
        </a:p>
      </dgm:t>
    </dgm:pt>
    <dgm:pt modelId="{C24F8B72-4E89-4416-9030-333557BE4D06}" type="sibTrans" cxnId="{0A8C7D56-6BD2-45ED-A790-33E080A760AA}">
      <dgm:prSet/>
      <dgm:spPr/>
      <dgm:t>
        <a:bodyPr/>
        <a:lstStyle/>
        <a:p>
          <a:endParaRPr lang="it-IT"/>
        </a:p>
      </dgm:t>
    </dgm:pt>
    <dgm:pt modelId="{A6508793-6215-4DE7-91C8-F5A85E19480F}" type="pres">
      <dgm:prSet presAssocID="{D83F14CF-6C1C-4346-99F1-2AB32A0DCCA9}" presName="Name0" presStyleCnt="0">
        <dgm:presLayoutVars>
          <dgm:chMax val="7"/>
          <dgm:chPref val="7"/>
          <dgm:dir/>
        </dgm:presLayoutVars>
      </dgm:prSet>
      <dgm:spPr/>
    </dgm:pt>
    <dgm:pt modelId="{A975C614-2E5A-4886-BC3C-DFB4AF2BB409}" type="pres">
      <dgm:prSet presAssocID="{D83F14CF-6C1C-4346-99F1-2AB32A0DCCA9}" presName="Name1" presStyleCnt="0"/>
      <dgm:spPr/>
    </dgm:pt>
    <dgm:pt modelId="{07312135-6426-4C14-AD0B-246BBBAEA64E}" type="pres">
      <dgm:prSet presAssocID="{D83F14CF-6C1C-4346-99F1-2AB32A0DCCA9}" presName="cycle" presStyleCnt="0"/>
      <dgm:spPr/>
    </dgm:pt>
    <dgm:pt modelId="{137622AF-8DCE-4A62-910E-1C9327C067C9}" type="pres">
      <dgm:prSet presAssocID="{D83F14CF-6C1C-4346-99F1-2AB32A0DCCA9}" presName="srcNode" presStyleLbl="node1" presStyleIdx="0" presStyleCnt="4"/>
      <dgm:spPr/>
    </dgm:pt>
    <dgm:pt modelId="{9C10435A-A039-47ED-A400-9ECF0FBD9B36}" type="pres">
      <dgm:prSet presAssocID="{D83F14CF-6C1C-4346-99F1-2AB32A0DCCA9}" presName="conn" presStyleLbl="parChTrans1D2" presStyleIdx="0" presStyleCnt="1"/>
      <dgm:spPr/>
    </dgm:pt>
    <dgm:pt modelId="{5EED63DE-16B8-4C38-BB27-CEC5D2127B39}" type="pres">
      <dgm:prSet presAssocID="{D83F14CF-6C1C-4346-99F1-2AB32A0DCCA9}" presName="extraNode" presStyleLbl="node1" presStyleIdx="0" presStyleCnt="4"/>
      <dgm:spPr/>
    </dgm:pt>
    <dgm:pt modelId="{3E183DC7-4172-49B4-80C2-067739D9083F}" type="pres">
      <dgm:prSet presAssocID="{D83F14CF-6C1C-4346-99F1-2AB32A0DCCA9}" presName="dstNode" presStyleLbl="node1" presStyleIdx="0" presStyleCnt="4"/>
      <dgm:spPr/>
    </dgm:pt>
    <dgm:pt modelId="{B410BFE1-0AC8-4744-9280-5C4BC5DE9BA4}" type="pres">
      <dgm:prSet presAssocID="{B36FFC92-83DF-404F-9B9D-9F2A20D0BC5A}" presName="text_1" presStyleLbl="node1" presStyleIdx="0" presStyleCnt="4">
        <dgm:presLayoutVars>
          <dgm:bulletEnabled val="1"/>
        </dgm:presLayoutVars>
      </dgm:prSet>
      <dgm:spPr/>
    </dgm:pt>
    <dgm:pt modelId="{0F50165B-3C30-4160-8D98-6E6CFEAF3687}" type="pres">
      <dgm:prSet presAssocID="{B36FFC92-83DF-404F-9B9D-9F2A20D0BC5A}" presName="accent_1" presStyleCnt="0"/>
      <dgm:spPr/>
    </dgm:pt>
    <dgm:pt modelId="{A6A87BC1-90F3-4C7D-A095-1DD2607D9C14}" type="pres">
      <dgm:prSet presAssocID="{B36FFC92-83DF-404F-9B9D-9F2A20D0BC5A}" presName="accentRepeatNode" presStyleLbl="solidFgAcc1" presStyleIdx="0" presStyleCnt="4"/>
      <dgm:spPr/>
    </dgm:pt>
    <dgm:pt modelId="{438EA133-8FE6-4FB2-9844-041C695CC6C0}" type="pres">
      <dgm:prSet presAssocID="{C1023E28-8B55-4B98-8D96-F0CB14B9AEAC}" presName="text_2" presStyleLbl="node1" presStyleIdx="1" presStyleCnt="4">
        <dgm:presLayoutVars>
          <dgm:bulletEnabled val="1"/>
        </dgm:presLayoutVars>
      </dgm:prSet>
      <dgm:spPr/>
    </dgm:pt>
    <dgm:pt modelId="{6C18805A-0796-435D-B4B2-FD8C41A1B531}" type="pres">
      <dgm:prSet presAssocID="{C1023E28-8B55-4B98-8D96-F0CB14B9AEAC}" presName="accent_2" presStyleCnt="0"/>
      <dgm:spPr/>
    </dgm:pt>
    <dgm:pt modelId="{6C78B302-AD0D-4339-B211-9BEB07EB370B}" type="pres">
      <dgm:prSet presAssocID="{C1023E28-8B55-4B98-8D96-F0CB14B9AEAC}" presName="accentRepeatNode" presStyleLbl="solidFgAcc1" presStyleIdx="1" presStyleCnt="4"/>
      <dgm:spPr/>
    </dgm:pt>
    <dgm:pt modelId="{A43549E8-1459-4CFE-B798-9C71DED325E5}" type="pres">
      <dgm:prSet presAssocID="{B4BD1AB5-1BD8-44AF-9590-7D594CE7154B}" presName="text_3" presStyleLbl="node1" presStyleIdx="2" presStyleCnt="4">
        <dgm:presLayoutVars>
          <dgm:bulletEnabled val="1"/>
        </dgm:presLayoutVars>
      </dgm:prSet>
      <dgm:spPr/>
    </dgm:pt>
    <dgm:pt modelId="{36F51731-8E2B-4B24-B3DA-2B25B2C2A193}" type="pres">
      <dgm:prSet presAssocID="{B4BD1AB5-1BD8-44AF-9590-7D594CE7154B}" presName="accent_3" presStyleCnt="0"/>
      <dgm:spPr/>
    </dgm:pt>
    <dgm:pt modelId="{2E824CD2-2031-4CF3-B3B0-48C2E68FF518}" type="pres">
      <dgm:prSet presAssocID="{B4BD1AB5-1BD8-44AF-9590-7D594CE7154B}" presName="accentRepeatNode" presStyleLbl="solidFgAcc1" presStyleIdx="2" presStyleCnt="4"/>
      <dgm:spPr/>
    </dgm:pt>
    <dgm:pt modelId="{90CC9455-E230-4642-9E3A-F4F3093F09A4}" type="pres">
      <dgm:prSet presAssocID="{694AE4D0-C094-4AAF-89E0-235B137456A2}" presName="text_4" presStyleLbl="node1" presStyleIdx="3" presStyleCnt="4">
        <dgm:presLayoutVars>
          <dgm:bulletEnabled val="1"/>
        </dgm:presLayoutVars>
      </dgm:prSet>
      <dgm:spPr/>
    </dgm:pt>
    <dgm:pt modelId="{DC6E6C6A-ED9C-4575-9AB5-674786F5C1D9}" type="pres">
      <dgm:prSet presAssocID="{694AE4D0-C094-4AAF-89E0-235B137456A2}" presName="accent_4" presStyleCnt="0"/>
      <dgm:spPr/>
    </dgm:pt>
    <dgm:pt modelId="{8B08FC65-F592-43A0-9190-C709FF5E2D47}" type="pres">
      <dgm:prSet presAssocID="{694AE4D0-C094-4AAF-89E0-235B137456A2}" presName="accentRepeatNode" presStyleLbl="solidFgAcc1" presStyleIdx="3" presStyleCnt="4"/>
      <dgm:spPr/>
    </dgm:pt>
  </dgm:ptLst>
  <dgm:cxnLst>
    <dgm:cxn modelId="{07FD561E-F81E-4CBE-BFC1-B21A2F120720}" srcId="{D83F14CF-6C1C-4346-99F1-2AB32A0DCCA9}" destId="{B36FFC92-83DF-404F-9B9D-9F2A20D0BC5A}" srcOrd="0" destOrd="0" parTransId="{38C28C58-8360-4E07-96BA-57A203B856F6}" sibTransId="{DA2ADD5E-F343-4389-A833-4DE5DCD06A3C}"/>
    <dgm:cxn modelId="{08393D2E-76D4-47D4-B187-3F95A72A0DF1}" srcId="{D83F14CF-6C1C-4346-99F1-2AB32A0DCCA9}" destId="{B4BD1AB5-1BD8-44AF-9590-7D594CE7154B}" srcOrd="2" destOrd="0" parTransId="{033447FB-076C-43C3-B6C2-4F8C6D215D87}" sibTransId="{F78DC787-44B2-4A0A-9E31-AF9C188FE91A}"/>
    <dgm:cxn modelId="{0C75F770-CD88-4FA8-AF17-6915AA0471F2}" type="presOf" srcId="{694AE4D0-C094-4AAF-89E0-235B137456A2}" destId="{90CC9455-E230-4642-9E3A-F4F3093F09A4}" srcOrd="0" destOrd="0" presId="urn:microsoft.com/office/officeart/2008/layout/VerticalCurvedList"/>
    <dgm:cxn modelId="{0A8C7D56-6BD2-45ED-A790-33E080A760AA}" srcId="{D83F14CF-6C1C-4346-99F1-2AB32A0DCCA9}" destId="{694AE4D0-C094-4AAF-89E0-235B137456A2}" srcOrd="3" destOrd="0" parTransId="{B540AE7F-C396-4F3B-8060-547602411F97}" sibTransId="{C24F8B72-4E89-4416-9030-333557BE4D06}"/>
    <dgm:cxn modelId="{62FCF17B-3F55-47FD-A916-47C5D18ABBD1}" type="presOf" srcId="{C1023E28-8B55-4B98-8D96-F0CB14B9AEAC}" destId="{438EA133-8FE6-4FB2-9844-041C695CC6C0}" srcOrd="0" destOrd="0" presId="urn:microsoft.com/office/officeart/2008/layout/VerticalCurvedList"/>
    <dgm:cxn modelId="{AD6F8D85-516C-4CB0-8C35-EA8AC78FE569}" type="presOf" srcId="{B4BD1AB5-1BD8-44AF-9590-7D594CE7154B}" destId="{A43549E8-1459-4CFE-B798-9C71DED325E5}" srcOrd="0" destOrd="0" presId="urn:microsoft.com/office/officeart/2008/layout/VerticalCurvedList"/>
    <dgm:cxn modelId="{85520286-0D99-4DD8-841B-4ECDDC00FC14}" type="presOf" srcId="{DA2ADD5E-F343-4389-A833-4DE5DCD06A3C}" destId="{9C10435A-A039-47ED-A400-9ECF0FBD9B36}" srcOrd="0" destOrd="0" presId="urn:microsoft.com/office/officeart/2008/layout/VerticalCurvedList"/>
    <dgm:cxn modelId="{3FE3F888-0D6E-4811-97EA-7989F5E3DD3C}" srcId="{D83F14CF-6C1C-4346-99F1-2AB32A0DCCA9}" destId="{C1023E28-8B55-4B98-8D96-F0CB14B9AEAC}" srcOrd="1" destOrd="0" parTransId="{52EEA795-56C3-4627-AB90-AB5DA91FC365}" sibTransId="{E2103381-83C6-4E60-A257-87CC6A27289C}"/>
    <dgm:cxn modelId="{EADFCB8F-1B4F-4CBC-827E-7D3E3D104E6B}" type="presOf" srcId="{D83F14CF-6C1C-4346-99F1-2AB32A0DCCA9}" destId="{A6508793-6215-4DE7-91C8-F5A85E19480F}" srcOrd="0" destOrd="0" presId="urn:microsoft.com/office/officeart/2008/layout/VerticalCurvedList"/>
    <dgm:cxn modelId="{6D7935D0-78C7-46C0-A1A5-78B42748E2FB}" type="presOf" srcId="{B36FFC92-83DF-404F-9B9D-9F2A20D0BC5A}" destId="{B410BFE1-0AC8-4744-9280-5C4BC5DE9BA4}" srcOrd="0" destOrd="0" presId="urn:microsoft.com/office/officeart/2008/layout/VerticalCurvedList"/>
    <dgm:cxn modelId="{5F3266A2-CA16-4695-9567-A298F33B925E}" type="presParOf" srcId="{A6508793-6215-4DE7-91C8-F5A85E19480F}" destId="{A975C614-2E5A-4886-BC3C-DFB4AF2BB409}" srcOrd="0" destOrd="0" presId="urn:microsoft.com/office/officeart/2008/layout/VerticalCurvedList"/>
    <dgm:cxn modelId="{A63A9826-8AFB-4778-B9D9-999962686D32}" type="presParOf" srcId="{A975C614-2E5A-4886-BC3C-DFB4AF2BB409}" destId="{07312135-6426-4C14-AD0B-246BBBAEA64E}" srcOrd="0" destOrd="0" presId="urn:microsoft.com/office/officeart/2008/layout/VerticalCurvedList"/>
    <dgm:cxn modelId="{5F4A701F-369E-4393-8AF6-B5DDF723A4CC}" type="presParOf" srcId="{07312135-6426-4C14-AD0B-246BBBAEA64E}" destId="{137622AF-8DCE-4A62-910E-1C9327C067C9}" srcOrd="0" destOrd="0" presId="urn:microsoft.com/office/officeart/2008/layout/VerticalCurvedList"/>
    <dgm:cxn modelId="{57E379CF-E906-43CB-9572-F07607FFFED8}" type="presParOf" srcId="{07312135-6426-4C14-AD0B-246BBBAEA64E}" destId="{9C10435A-A039-47ED-A400-9ECF0FBD9B36}" srcOrd="1" destOrd="0" presId="urn:microsoft.com/office/officeart/2008/layout/VerticalCurvedList"/>
    <dgm:cxn modelId="{6E91882F-BD41-4965-9F7B-0F805E6D8A39}" type="presParOf" srcId="{07312135-6426-4C14-AD0B-246BBBAEA64E}" destId="{5EED63DE-16B8-4C38-BB27-CEC5D2127B39}" srcOrd="2" destOrd="0" presId="urn:microsoft.com/office/officeart/2008/layout/VerticalCurvedList"/>
    <dgm:cxn modelId="{79F8FA1A-05D9-4EAC-82A4-EF2B792BDF96}" type="presParOf" srcId="{07312135-6426-4C14-AD0B-246BBBAEA64E}" destId="{3E183DC7-4172-49B4-80C2-067739D9083F}" srcOrd="3" destOrd="0" presId="urn:microsoft.com/office/officeart/2008/layout/VerticalCurvedList"/>
    <dgm:cxn modelId="{D89D66AE-69E2-4E9E-A1BE-9DFD598DAF8D}" type="presParOf" srcId="{A975C614-2E5A-4886-BC3C-DFB4AF2BB409}" destId="{B410BFE1-0AC8-4744-9280-5C4BC5DE9BA4}" srcOrd="1" destOrd="0" presId="urn:microsoft.com/office/officeart/2008/layout/VerticalCurvedList"/>
    <dgm:cxn modelId="{F7D57195-1D27-4739-94BE-9A2B3FD0A6C9}" type="presParOf" srcId="{A975C614-2E5A-4886-BC3C-DFB4AF2BB409}" destId="{0F50165B-3C30-4160-8D98-6E6CFEAF3687}" srcOrd="2" destOrd="0" presId="urn:microsoft.com/office/officeart/2008/layout/VerticalCurvedList"/>
    <dgm:cxn modelId="{8A6767E1-34D4-4024-811B-EBF7E19D6CCA}" type="presParOf" srcId="{0F50165B-3C30-4160-8D98-6E6CFEAF3687}" destId="{A6A87BC1-90F3-4C7D-A095-1DD2607D9C14}" srcOrd="0" destOrd="0" presId="urn:microsoft.com/office/officeart/2008/layout/VerticalCurvedList"/>
    <dgm:cxn modelId="{51E972E2-213E-425C-8B02-AA67CB1B05D7}" type="presParOf" srcId="{A975C614-2E5A-4886-BC3C-DFB4AF2BB409}" destId="{438EA133-8FE6-4FB2-9844-041C695CC6C0}" srcOrd="3" destOrd="0" presId="urn:microsoft.com/office/officeart/2008/layout/VerticalCurvedList"/>
    <dgm:cxn modelId="{FE335C77-9683-4140-ABF2-DD82DE583C6F}" type="presParOf" srcId="{A975C614-2E5A-4886-BC3C-DFB4AF2BB409}" destId="{6C18805A-0796-435D-B4B2-FD8C41A1B531}" srcOrd="4" destOrd="0" presId="urn:microsoft.com/office/officeart/2008/layout/VerticalCurvedList"/>
    <dgm:cxn modelId="{44B002FF-AB75-4968-9813-6FD5039CAE79}" type="presParOf" srcId="{6C18805A-0796-435D-B4B2-FD8C41A1B531}" destId="{6C78B302-AD0D-4339-B211-9BEB07EB370B}" srcOrd="0" destOrd="0" presId="urn:microsoft.com/office/officeart/2008/layout/VerticalCurvedList"/>
    <dgm:cxn modelId="{327D99D5-3EF9-4F0A-BEDC-8E0157694BA8}" type="presParOf" srcId="{A975C614-2E5A-4886-BC3C-DFB4AF2BB409}" destId="{A43549E8-1459-4CFE-B798-9C71DED325E5}" srcOrd="5" destOrd="0" presId="urn:microsoft.com/office/officeart/2008/layout/VerticalCurvedList"/>
    <dgm:cxn modelId="{BBAC5934-F1FB-46B0-B2A0-804A1BB8BB9C}" type="presParOf" srcId="{A975C614-2E5A-4886-BC3C-DFB4AF2BB409}" destId="{36F51731-8E2B-4B24-B3DA-2B25B2C2A193}" srcOrd="6" destOrd="0" presId="urn:microsoft.com/office/officeart/2008/layout/VerticalCurvedList"/>
    <dgm:cxn modelId="{BEF98A65-0CC5-4A3D-BB2D-D553130DB42B}" type="presParOf" srcId="{36F51731-8E2B-4B24-B3DA-2B25B2C2A193}" destId="{2E824CD2-2031-4CF3-B3B0-48C2E68FF518}" srcOrd="0" destOrd="0" presId="urn:microsoft.com/office/officeart/2008/layout/VerticalCurvedList"/>
    <dgm:cxn modelId="{7DB67026-3E18-4FC1-AF8F-F349EE354708}" type="presParOf" srcId="{A975C614-2E5A-4886-BC3C-DFB4AF2BB409}" destId="{90CC9455-E230-4642-9E3A-F4F3093F09A4}" srcOrd="7" destOrd="0" presId="urn:microsoft.com/office/officeart/2008/layout/VerticalCurvedList"/>
    <dgm:cxn modelId="{153B2E16-2E38-4DB1-AF58-4363EA6613EB}" type="presParOf" srcId="{A975C614-2E5A-4886-BC3C-DFB4AF2BB409}" destId="{DC6E6C6A-ED9C-4575-9AB5-674786F5C1D9}" srcOrd="8" destOrd="0" presId="urn:microsoft.com/office/officeart/2008/layout/VerticalCurvedList"/>
    <dgm:cxn modelId="{0A347954-1035-406B-9D4C-9809F62EEB48}" type="presParOf" srcId="{DC6E6C6A-ED9C-4575-9AB5-674786F5C1D9}" destId="{8B08FC65-F592-43A0-9190-C709FF5E2D47}"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3_2" csCatId="accent3" phldr="1"/>
      <dgm:spPr/>
      <dgm:t>
        <a:bodyPr/>
        <a:lstStyle/>
        <a:p>
          <a:endParaRPr lang="it-IT"/>
        </a:p>
      </dgm:t>
    </dgm:pt>
    <dgm:pt modelId="{5D239B54-4101-4450-987A-1D473900C7DE}">
      <dgm:prSet phldrT="[Testo]" custT="1"/>
      <dgm:spPr/>
      <dgm:t>
        <a:bodyPr/>
        <a:lstStyle/>
        <a:p>
          <a:pPr algn="ctr">
            <a:buFont typeface="+mj-lt"/>
            <a:buAutoNum type="arabicParenR"/>
          </a:pPr>
          <a:r>
            <a:rPr lang="it-IT" sz="1800" dirty="0">
              <a:effectLst/>
              <a:latin typeface="Arial Narrow" panose="020B0606020202030204" pitchFamily="34" charset="0"/>
              <a:ea typeface="DengXian" panose="02010600030101010101" pitchFamily="2" charset="-122"/>
              <a:cs typeface="Arial" panose="020B0604020202020204" pitchFamily="34" charset="0"/>
            </a:rPr>
            <a:t>Vantaggi e rischi del ricorso all’extra-canone</a:t>
          </a:r>
          <a:endParaRPr lang="it-IT" sz="1800" dirty="0"/>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custScaleY="58174" custLinFactX="20111" custLinFactNeighborX="100000" custLinFactNeighborY="-20616">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custScaleY="78307">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5D239B54-4101-4450-987A-1D473900C7DE}">
      <dgm:prSet phldrT="[Testo]" custT="1"/>
      <dgm:spPr/>
      <dgm:t>
        <a:bodyPr/>
        <a:lstStyle/>
        <a:p>
          <a:pPr algn="ctr">
            <a:buFont typeface="+mj-lt"/>
            <a:buAutoNum type="arabicParenR"/>
          </a:pPr>
          <a:r>
            <a:rPr lang="it-IT" sz="2800" b="1" dirty="0">
              <a:effectLst/>
              <a:latin typeface="Arial Narrow" panose="020B0606020202030204" pitchFamily="34" charset="0"/>
              <a:ea typeface="DengXian" panose="02010600030101010101" pitchFamily="2" charset="-122"/>
              <a:cs typeface="Arial" panose="020B0604020202020204" pitchFamily="34" charset="0"/>
            </a:rPr>
            <a:t>PER TUTTO CIÒ CHE NON È IN CONVENZIONE?</a:t>
          </a:r>
          <a:endParaRPr lang="it-IT" sz="2800" b="1" dirty="0"/>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custLinFactNeighborX="25516" custLinFactNeighborY="-10603">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5D239B54-4101-4450-987A-1D473900C7DE}">
      <dgm:prSet phldrT="[Testo]" custT="1"/>
      <dgm:spPr/>
      <dgm:t>
        <a:bodyPr/>
        <a:lstStyle/>
        <a:p>
          <a:pPr algn="ctr">
            <a:buFont typeface="+mj-lt"/>
            <a:buAutoNum type="arabicParenR"/>
          </a:pPr>
          <a:r>
            <a:rPr lang="it-IT" sz="4000" dirty="0">
              <a:effectLst/>
              <a:latin typeface="Arial Narrow" panose="020B0606020202030204" pitchFamily="34" charset="0"/>
              <a:ea typeface="DengXian" panose="02010600030101010101" pitchFamily="2" charset="-122"/>
              <a:cs typeface="Arial" panose="020B0604020202020204" pitchFamily="34" charset="0"/>
            </a:rPr>
            <a:t>I PRINCIPI DEL CODICE</a:t>
          </a:r>
          <a:endParaRPr lang="it-IT" sz="4000" dirty="0"/>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5D239B54-4101-4450-987A-1D473900C7DE}">
      <dgm:prSet phldrT="[Testo]" custT="1"/>
      <dgm:spPr/>
      <dgm:t>
        <a:bodyPr/>
        <a:lstStyle/>
        <a:p>
          <a:pPr algn="ctr">
            <a:buFont typeface="+mj-lt"/>
            <a:buAutoNum type="arabicParenR"/>
          </a:pPr>
          <a:r>
            <a:rPr lang="it-IT" sz="4000" dirty="0">
              <a:effectLst/>
              <a:latin typeface="Arial Narrow" panose="020B0606020202030204" pitchFamily="34" charset="0"/>
              <a:ea typeface="DengXian" panose="02010600030101010101" pitchFamily="2" charset="-122"/>
              <a:cs typeface="Arial" panose="020B0604020202020204" pitchFamily="34" charset="0"/>
            </a:rPr>
            <a:t>IL RESPONSABILE UNICO DEL PROGETTO</a:t>
          </a:r>
          <a:endParaRPr lang="it-IT" sz="4000" dirty="0"/>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5D239B54-4101-4450-987A-1D473900C7DE}">
      <dgm:prSet phldrT="[Testo]" custT="1"/>
      <dgm:spPr/>
      <dgm:t>
        <a:bodyPr/>
        <a:lstStyle/>
        <a:p>
          <a:pPr algn="ctr">
            <a:buFont typeface="+mj-lt"/>
            <a:buAutoNum type="arabicParenR"/>
          </a:pPr>
          <a:r>
            <a:rPr lang="it-IT" sz="4000" dirty="0">
              <a:effectLst/>
              <a:latin typeface="Arial Narrow" panose="020B0606020202030204" pitchFamily="34" charset="0"/>
              <a:ea typeface="DengXian" panose="02010600030101010101" pitchFamily="2" charset="-122"/>
              <a:cs typeface="Arial" panose="020B0604020202020204" pitchFamily="34" charset="0"/>
            </a:rPr>
            <a:t>IL DIRETTORE DELL’ESECUZIONE</a:t>
          </a:r>
        </a:p>
        <a:p>
          <a:pPr algn="ctr">
            <a:buFont typeface="+mj-lt"/>
            <a:buAutoNum type="arabicParenR"/>
          </a:pPr>
          <a:r>
            <a:rPr lang="it-IT" sz="4000" dirty="0"/>
            <a:t>DEC</a:t>
          </a:r>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5D239B54-4101-4450-987A-1D473900C7DE}">
      <dgm:prSet phldrT="[Testo]" custT="1"/>
      <dgm:spPr/>
      <dgm:t>
        <a:bodyPr/>
        <a:lstStyle/>
        <a:p>
          <a:pPr algn="ctr">
            <a:buFont typeface="+mj-lt"/>
            <a:buAutoNum type="arabicParenR"/>
          </a:pPr>
          <a:r>
            <a:rPr lang="it-IT" sz="4000" dirty="0">
              <a:effectLst/>
              <a:latin typeface="Arial Narrow" panose="020B0606020202030204" pitchFamily="34" charset="0"/>
              <a:ea typeface="DengXian" panose="02010600030101010101" pitchFamily="2" charset="-122"/>
              <a:cs typeface="Arial" panose="020B0604020202020204" pitchFamily="34" charset="0"/>
            </a:rPr>
            <a:t>IL CICLO DEGLI APPALTI</a:t>
          </a:r>
        </a:p>
        <a:p>
          <a:pPr algn="ctr">
            <a:buFont typeface="+mj-lt"/>
            <a:buAutoNum type="arabicParenR"/>
          </a:pPr>
          <a:r>
            <a:rPr lang="it-IT" sz="4000" dirty="0"/>
            <a:t>AFFIDAMENTI SOTTO SOGLIA</a:t>
          </a:r>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5D239B54-4101-4450-987A-1D473900C7DE}">
      <dgm:prSet phldrT="[Testo]" custT="1"/>
      <dgm:spPr/>
      <dgm:t>
        <a:bodyPr/>
        <a:lstStyle/>
        <a:p>
          <a:pPr algn="ctr">
            <a:buFont typeface="+mj-lt"/>
            <a:buAutoNum type="arabicParenR"/>
          </a:pPr>
          <a:r>
            <a:rPr lang="it-IT" sz="4000" dirty="0">
              <a:effectLst/>
              <a:latin typeface="Arial Narrow" panose="020B0606020202030204" pitchFamily="34" charset="0"/>
              <a:ea typeface="DengXian" panose="02010600030101010101" pitchFamily="2" charset="-122"/>
              <a:cs typeface="Arial" panose="020B0604020202020204" pitchFamily="34" charset="0"/>
            </a:rPr>
            <a:t>IL VALORE DEL CONTRATTO</a:t>
          </a:r>
          <a:endParaRPr lang="it-IT" sz="4000" dirty="0"/>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5D239B54-4101-4450-987A-1D473900C7DE}">
      <dgm:prSet phldrT="[Testo]" custT="1"/>
      <dgm:spPr/>
      <dgm:t>
        <a:bodyPr/>
        <a:lstStyle/>
        <a:p>
          <a:pPr algn="ctr">
            <a:buFont typeface="+mj-lt"/>
            <a:buAutoNum type="arabicParenR"/>
          </a:pPr>
          <a:r>
            <a:rPr lang="it-IT" sz="4000" dirty="0">
              <a:effectLst/>
              <a:latin typeface="Arial Narrow" panose="020B0606020202030204" pitchFamily="34" charset="0"/>
              <a:ea typeface="DengXian" panose="02010600030101010101" pitchFamily="2" charset="-122"/>
              <a:cs typeface="Arial" panose="020B0604020202020204" pitchFamily="34" charset="0"/>
            </a:rPr>
            <a:t>I CONTRATTI SOTTO SOGLIA</a:t>
          </a:r>
          <a:endParaRPr lang="it-IT" sz="4000" dirty="0"/>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5D239B54-4101-4450-987A-1D473900C7DE}">
      <dgm:prSet phldrT="[Testo]" custT="1"/>
      <dgm:spPr/>
      <dgm:t>
        <a:bodyPr/>
        <a:lstStyle/>
        <a:p>
          <a:pPr algn="ctr">
            <a:buFont typeface="+mj-lt"/>
            <a:buAutoNum type="arabicParenR"/>
          </a:pPr>
          <a:r>
            <a:rPr lang="it-IT" sz="4000" dirty="0">
              <a:effectLst/>
              <a:latin typeface="Arial Narrow" panose="020B0606020202030204" pitchFamily="34" charset="0"/>
              <a:ea typeface="DengXian" panose="02010600030101010101" pitchFamily="2" charset="-122"/>
              <a:cs typeface="Arial" panose="020B0604020202020204" pitchFamily="34" charset="0"/>
            </a:rPr>
            <a:t>GLI STRUMENTI CONSIP</a:t>
          </a:r>
          <a:endParaRPr lang="it-IT" sz="4000" dirty="0"/>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BA2AF53-EEA9-4747-9BE2-35246CB5B7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5D239B54-4101-4450-987A-1D473900C7DE}">
      <dgm:prSet phldrT="[Testo]" custT="1"/>
      <dgm:spPr/>
      <dgm:t>
        <a:bodyPr/>
        <a:lstStyle/>
        <a:p>
          <a:pPr algn="ctr">
            <a:buFont typeface="+mj-lt"/>
            <a:buAutoNum type="arabicParenR"/>
          </a:pPr>
          <a:r>
            <a:rPr lang="it-IT" sz="4000" dirty="0">
              <a:effectLst/>
              <a:latin typeface="Arial Narrow" panose="020B0606020202030204" pitchFamily="34" charset="0"/>
              <a:ea typeface="DengXian" panose="02010600030101010101" pitchFamily="2" charset="-122"/>
              <a:cs typeface="Arial" panose="020B0604020202020204" pitchFamily="34" charset="0"/>
            </a:rPr>
            <a:t>I LAVORI</a:t>
          </a:r>
          <a:endParaRPr lang="it-IT" sz="4000" dirty="0"/>
        </a:p>
      </dgm:t>
    </dgm:pt>
    <dgm:pt modelId="{69425C0E-A2DA-41C1-AC20-7C826566C2EC}" type="parTrans" cxnId="{1C1320B0-CCC1-44BF-BAB9-A1B491B6A9BF}">
      <dgm:prSet/>
      <dgm:spPr/>
      <dgm:t>
        <a:bodyPr/>
        <a:lstStyle/>
        <a:p>
          <a:endParaRPr lang="it-IT"/>
        </a:p>
      </dgm:t>
    </dgm:pt>
    <dgm:pt modelId="{5B996FF1-BE70-47D5-9E42-458A7E9DE084}" type="sibTrans" cxnId="{1C1320B0-CCC1-44BF-BAB9-A1B491B6A9BF}">
      <dgm:prSet/>
      <dgm:spPr/>
      <dgm:t>
        <a:bodyPr/>
        <a:lstStyle/>
        <a:p>
          <a:endParaRPr lang="it-IT"/>
        </a:p>
      </dgm:t>
    </dgm:pt>
    <dgm:pt modelId="{FDDFA323-2173-4ADE-88CE-7A8DF35AD3C5}" type="pres">
      <dgm:prSet presAssocID="{5BA2AF53-EEA9-4747-9BE2-35246CB5B7D2}" presName="linear" presStyleCnt="0">
        <dgm:presLayoutVars>
          <dgm:dir/>
          <dgm:animLvl val="lvl"/>
          <dgm:resizeHandles val="exact"/>
        </dgm:presLayoutVars>
      </dgm:prSet>
      <dgm:spPr/>
    </dgm:pt>
    <dgm:pt modelId="{3B0CB2FD-360C-45E7-A893-15425286C758}" type="pres">
      <dgm:prSet presAssocID="{5D239B54-4101-4450-987A-1D473900C7DE}" presName="parentLin" presStyleCnt="0"/>
      <dgm:spPr/>
    </dgm:pt>
    <dgm:pt modelId="{6506BE84-20E0-45C8-AAA8-4B3F4BCA2143}" type="pres">
      <dgm:prSet presAssocID="{5D239B54-4101-4450-987A-1D473900C7DE}" presName="parentLeftMargin" presStyleLbl="node1" presStyleIdx="0" presStyleCnt="1"/>
      <dgm:spPr/>
    </dgm:pt>
    <dgm:pt modelId="{A672FD06-AB36-4A75-B6D2-9D67A654AC7F}" type="pres">
      <dgm:prSet presAssocID="{5D239B54-4101-4450-987A-1D473900C7DE}" presName="parentText" presStyleLbl="node1" presStyleIdx="0" presStyleCnt="1" custScaleX="101999">
        <dgm:presLayoutVars>
          <dgm:chMax val="0"/>
          <dgm:bulletEnabled val="1"/>
        </dgm:presLayoutVars>
      </dgm:prSet>
      <dgm:spPr/>
    </dgm:pt>
    <dgm:pt modelId="{9FE8B672-6370-4EE6-BD4B-E0AFAE0562D3}" type="pres">
      <dgm:prSet presAssocID="{5D239B54-4101-4450-987A-1D473900C7DE}" presName="negativeSpace" presStyleCnt="0"/>
      <dgm:spPr/>
    </dgm:pt>
    <dgm:pt modelId="{11DE8E59-87AA-4E79-A8BD-E997C0CAB2E9}" type="pres">
      <dgm:prSet presAssocID="{5D239B54-4101-4450-987A-1D473900C7DE}" presName="childText" presStyleLbl="conFgAcc1" presStyleIdx="0" presStyleCnt="1">
        <dgm:presLayoutVars>
          <dgm:bulletEnabled val="1"/>
        </dgm:presLayoutVars>
      </dgm:prSet>
      <dgm:spPr>
        <a:prstGeom prst="roundRect">
          <a:avLst/>
        </a:prstGeom>
      </dgm:spPr>
    </dgm:pt>
  </dgm:ptLst>
  <dgm:cxnLst>
    <dgm:cxn modelId="{F099C614-EEFE-4062-912F-B31B0A9A679C}" type="presOf" srcId="{5BA2AF53-EEA9-4747-9BE2-35246CB5B7D2}" destId="{FDDFA323-2173-4ADE-88CE-7A8DF35AD3C5}" srcOrd="0" destOrd="0" presId="urn:microsoft.com/office/officeart/2005/8/layout/list1"/>
    <dgm:cxn modelId="{5FE0B721-6BB8-4CDE-9FB3-1B1461A92CE4}" type="presOf" srcId="{5D239B54-4101-4450-987A-1D473900C7DE}" destId="{6506BE84-20E0-45C8-AAA8-4B3F4BCA2143}" srcOrd="0" destOrd="0" presId="urn:microsoft.com/office/officeart/2005/8/layout/list1"/>
    <dgm:cxn modelId="{39C6C979-6824-4EA8-9C63-C77C980227DB}" type="presOf" srcId="{5D239B54-4101-4450-987A-1D473900C7DE}" destId="{A672FD06-AB36-4A75-B6D2-9D67A654AC7F}" srcOrd="1" destOrd="0" presId="urn:microsoft.com/office/officeart/2005/8/layout/list1"/>
    <dgm:cxn modelId="{1C1320B0-CCC1-44BF-BAB9-A1B491B6A9BF}" srcId="{5BA2AF53-EEA9-4747-9BE2-35246CB5B7D2}" destId="{5D239B54-4101-4450-987A-1D473900C7DE}" srcOrd="0" destOrd="0" parTransId="{69425C0E-A2DA-41C1-AC20-7C826566C2EC}" sibTransId="{5B996FF1-BE70-47D5-9E42-458A7E9DE084}"/>
    <dgm:cxn modelId="{9430BA1D-F393-4AB2-B0CD-C05D020B7E04}" type="presParOf" srcId="{FDDFA323-2173-4ADE-88CE-7A8DF35AD3C5}" destId="{3B0CB2FD-360C-45E7-A893-15425286C758}" srcOrd="0" destOrd="0" presId="urn:microsoft.com/office/officeart/2005/8/layout/list1"/>
    <dgm:cxn modelId="{DC336BEF-B780-4C9D-AC8C-AAD3CDD06D7B}" type="presParOf" srcId="{3B0CB2FD-360C-45E7-A893-15425286C758}" destId="{6506BE84-20E0-45C8-AAA8-4B3F4BCA2143}" srcOrd="0" destOrd="0" presId="urn:microsoft.com/office/officeart/2005/8/layout/list1"/>
    <dgm:cxn modelId="{3229F7FE-EFA2-48F5-95A8-E1FB66FD1CF6}" type="presParOf" srcId="{3B0CB2FD-360C-45E7-A893-15425286C758}" destId="{A672FD06-AB36-4A75-B6D2-9D67A654AC7F}" srcOrd="1" destOrd="0" presId="urn:microsoft.com/office/officeart/2005/8/layout/list1"/>
    <dgm:cxn modelId="{1F741809-A396-426C-A94C-88BF4358603B}" type="presParOf" srcId="{FDDFA323-2173-4ADE-88CE-7A8DF35AD3C5}" destId="{9FE8B672-6370-4EE6-BD4B-E0AFAE0562D3}" srcOrd="1" destOrd="0" presId="urn:microsoft.com/office/officeart/2005/8/layout/list1"/>
    <dgm:cxn modelId="{97FF6CF8-2A74-4987-939C-8F20D34A4AFA}" type="presParOf" srcId="{FDDFA323-2173-4ADE-88CE-7A8DF35AD3C5}" destId="{11DE8E59-87AA-4E79-A8BD-E997C0CAB2E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714072-DBD6-4FBC-8723-E580BB56195D}">
      <dsp:nvSpPr>
        <dsp:cNvPr id="0" name=""/>
        <dsp:cNvSpPr/>
      </dsp:nvSpPr>
      <dsp:spPr>
        <a:xfrm>
          <a:off x="0" y="2382"/>
          <a:ext cx="7999104" cy="0"/>
        </a:xfrm>
        <a:prstGeom prst="line">
          <a:avLst/>
        </a:prstGeom>
        <a:gradFill rotWithShape="0">
          <a:gsLst>
            <a:gs pos="0">
              <a:schemeClr val="accent3">
                <a:alpha val="90000"/>
                <a:hueOff val="0"/>
                <a:satOff val="0"/>
                <a:lumOff val="0"/>
                <a:alphaOff val="0"/>
                <a:tint val="65000"/>
                <a:shade val="92000"/>
                <a:satMod val="130000"/>
              </a:schemeClr>
            </a:gs>
            <a:gs pos="45000">
              <a:schemeClr val="accent3">
                <a:alpha val="90000"/>
                <a:hueOff val="0"/>
                <a:satOff val="0"/>
                <a:lumOff val="0"/>
                <a:alphaOff val="0"/>
                <a:tint val="60000"/>
                <a:shade val="99000"/>
                <a:satMod val="120000"/>
              </a:schemeClr>
            </a:gs>
            <a:gs pos="100000">
              <a:schemeClr val="accent3">
                <a:alpha val="90000"/>
                <a:hueOff val="0"/>
                <a:satOff val="0"/>
                <a:lumOff val="0"/>
                <a:alphaOff val="0"/>
                <a:tint val="55000"/>
                <a:satMod val="140000"/>
              </a:schemeClr>
            </a:gs>
          </a:gsLst>
          <a:path path="circle">
            <a:fillToRect l="100000" t="100000" r="100000" b="100000"/>
          </a:path>
        </a:gradFill>
        <a:ln w="12700" cap="flat" cmpd="sng" algn="ctr">
          <a:solidFill>
            <a:schemeClr val="accent3">
              <a:alpha val="90000"/>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sp>
    <dsp:sp modelId="{3564D3B0-CA4F-4619-B10F-C9752853E913}">
      <dsp:nvSpPr>
        <dsp:cNvPr id="0" name=""/>
        <dsp:cNvSpPr/>
      </dsp:nvSpPr>
      <dsp:spPr>
        <a:xfrm>
          <a:off x="0" y="2382"/>
          <a:ext cx="1542014" cy="4875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endParaRPr lang="it-IT" sz="6500" kern="1200">
            <a:latin typeface="Arial Narrow" panose="020B0606020202030204" pitchFamily="34" charset="0"/>
          </a:endParaRPr>
        </a:p>
      </dsp:txBody>
      <dsp:txXfrm>
        <a:off x="0" y="2382"/>
        <a:ext cx="1542014" cy="4875089"/>
      </dsp:txXfrm>
    </dsp:sp>
    <dsp:sp modelId="{8A650E83-2494-4F00-A729-7EBF11557373}">
      <dsp:nvSpPr>
        <dsp:cNvPr id="0" name=""/>
        <dsp:cNvSpPr/>
      </dsp:nvSpPr>
      <dsp:spPr>
        <a:xfrm>
          <a:off x="1657665" y="7933"/>
          <a:ext cx="6334752" cy="767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ctr" defTabSz="1066800">
            <a:lnSpc>
              <a:spcPct val="90000"/>
            </a:lnSpc>
            <a:spcBef>
              <a:spcPct val="0"/>
            </a:spcBef>
            <a:spcAft>
              <a:spcPct val="35000"/>
            </a:spcAft>
            <a:buNone/>
          </a:pPr>
          <a:r>
            <a:rPr lang="it-IT" sz="2400" kern="1200" dirty="0">
              <a:latin typeface="Arial Narrow" panose="020B0606020202030204" pitchFamily="34" charset="0"/>
            </a:rPr>
            <a:t>Il ciclo di vita degli affidamenti di beni, servizi e lavori sotto soglia</a:t>
          </a:r>
        </a:p>
      </dsp:txBody>
      <dsp:txXfrm>
        <a:off x="1657665" y="7933"/>
        <a:ext cx="6334752" cy="767683"/>
      </dsp:txXfrm>
    </dsp:sp>
    <dsp:sp modelId="{888A4581-5BDF-446B-88C6-C700C7B64455}">
      <dsp:nvSpPr>
        <dsp:cNvPr id="0" name=""/>
        <dsp:cNvSpPr/>
      </dsp:nvSpPr>
      <dsp:spPr>
        <a:xfrm>
          <a:off x="1542014" y="808450"/>
          <a:ext cx="6168059" cy="0"/>
        </a:xfrm>
        <a:prstGeom prst="line">
          <a:avLst/>
        </a:prstGeom>
        <a:gradFill rotWithShape="0">
          <a:gsLst>
            <a:gs pos="0">
              <a:schemeClr val="accent3">
                <a:hueOff val="0"/>
                <a:satOff val="0"/>
                <a:lumOff val="0"/>
                <a:alphaOff val="0"/>
                <a:tint val="65000"/>
                <a:shade val="92000"/>
                <a:satMod val="130000"/>
              </a:schemeClr>
            </a:gs>
            <a:gs pos="45000">
              <a:schemeClr val="accent3">
                <a:hueOff val="0"/>
                <a:satOff val="0"/>
                <a:lumOff val="0"/>
                <a:alphaOff val="0"/>
                <a:tint val="60000"/>
                <a:shade val="99000"/>
                <a:satMod val="120000"/>
              </a:schemeClr>
            </a:gs>
            <a:gs pos="100000">
              <a:schemeClr val="accent3">
                <a:hueOff val="0"/>
                <a:satOff val="0"/>
                <a:lumOff val="0"/>
                <a:alphaOff val="0"/>
                <a:tint val="55000"/>
                <a:satMod val="140000"/>
              </a:schemeClr>
            </a:gs>
          </a:gsLst>
          <a:path path="circle">
            <a:fillToRect l="100000" t="100000" r="100000" b="100000"/>
          </a:path>
        </a:gradFill>
        <a:ln w="12700" cap="flat" cmpd="sng" algn="ctr">
          <a:solidFill>
            <a:schemeClr val="accent3">
              <a:hueOff val="0"/>
              <a:satOff val="0"/>
              <a:lumOff val="0"/>
              <a:alphaOff val="0"/>
            </a:schemeClr>
          </a:solidFill>
          <a:prstDash val="solid"/>
        </a:ln>
        <a:effectLst/>
      </dsp:spPr>
      <dsp:style>
        <a:lnRef idx="1">
          <a:scrgbClr r="0" g="0" b="0"/>
        </a:lnRef>
        <a:fillRef idx="2">
          <a:scrgbClr r="0" g="0" b="0"/>
        </a:fillRef>
        <a:effectRef idx="1">
          <a:scrgbClr r="0" g="0" b="0"/>
        </a:effectRef>
        <a:fontRef idx="minor"/>
      </dsp:style>
    </dsp:sp>
    <dsp:sp modelId="{A094B9B8-BE73-4B88-8F93-B5BFB5C31C78}">
      <dsp:nvSpPr>
        <dsp:cNvPr id="0" name=""/>
        <dsp:cNvSpPr/>
      </dsp:nvSpPr>
      <dsp:spPr>
        <a:xfrm>
          <a:off x="1657665" y="846834"/>
          <a:ext cx="6052407" cy="767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ctr" defTabSz="1066800">
            <a:lnSpc>
              <a:spcPct val="90000"/>
            </a:lnSpc>
            <a:spcBef>
              <a:spcPct val="0"/>
            </a:spcBef>
            <a:spcAft>
              <a:spcPct val="35000"/>
            </a:spcAft>
            <a:buNone/>
          </a:pPr>
          <a:r>
            <a:rPr lang="it-IT" sz="2400" kern="1200" dirty="0">
              <a:latin typeface="Arial Narrow" panose="020B0606020202030204" pitchFamily="34" charset="0"/>
            </a:rPr>
            <a:t>Programmazione - Progettazione - Pubblicazione - Affidamento - Esecuzione</a:t>
          </a:r>
        </a:p>
      </dsp:txBody>
      <dsp:txXfrm>
        <a:off x="1657665" y="846834"/>
        <a:ext cx="6052407" cy="767683"/>
      </dsp:txXfrm>
    </dsp:sp>
    <dsp:sp modelId="{CCE30790-AF98-42DD-B3FA-4E6DFB135A83}">
      <dsp:nvSpPr>
        <dsp:cNvPr id="0" name=""/>
        <dsp:cNvSpPr/>
      </dsp:nvSpPr>
      <dsp:spPr>
        <a:xfrm>
          <a:off x="1542014" y="1614518"/>
          <a:ext cx="6168059" cy="0"/>
        </a:xfrm>
        <a:prstGeom prst="line">
          <a:avLst/>
        </a:prstGeom>
        <a:gradFill rotWithShape="0">
          <a:gsLst>
            <a:gs pos="0">
              <a:schemeClr val="accent3">
                <a:hueOff val="0"/>
                <a:satOff val="0"/>
                <a:lumOff val="0"/>
                <a:alphaOff val="0"/>
                <a:tint val="65000"/>
                <a:shade val="92000"/>
                <a:satMod val="130000"/>
              </a:schemeClr>
            </a:gs>
            <a:gs pos="45000">
              <a:schemeClr val="accent3">
                <a:hueOff val="0"/>
                <a:satOff val="0"/>
                <a:lumOff val="0"/>
                <a:alphaOff val="0"/>
                <a:tint val="60000"/>
                <a:shade val="99000"/>
                <a:satMod val="120000"/>
              </a:schemeClr>
            </a:gs>
            <a:gs pos="100000">
              <a:schemeClr val="accent3">
                <a:hueOff val="0"/>
                <a:satOff val="0"/>
                <a:lumOff val="0"/>
                <a:alphaOff val="0"/>
                <a:tint val="55000"/>
                <a:satMod val="140000"/>
              </a:schemeClr>
            </a:gs>
          </a:gsLst>
          <a:path path="circle">
            <a:fillToRect l="100000" t="100000" r="100000" b="100000"/>
          </a:path>
        </a:gradFill>
        <a:ln w="12700" cap="flat" cmpd="sng" algn="ctr">
          <a:solidFill>
            <a:schemeClr val="accent3">
              <a:hueOff val="0"/>
              <a:satOff val="0"/>
              <a:lumOff val="0"/>
              <a:alphaOff val="0"/>
            </a:schemeClr>
          </a:solidFill>
          <a:prstDash val="solid"/>
        </a:ln>
        <a:effectLst/>
      </dsp:spPr>
      <dsp:style>
        <a:lnRef idx="1">
          <a:scrgbClr r="0" g="0" b="0"/>
        </a:lnRef>
        <a:fillRef idx="2">
          <a:scrgbClr r="0" g="0" b="0"/>
        </a:fillRef>
        <a:effectRef idx="1">
          <a:scrgbClr r="0" g="0" b="0"/>
        </a:effectRef>
        <a:fontRef idx="minor"/>
      </dsp:style>
    </dsp:sp>
    <dsp:sp modelId="{E56203E3-3E14-4E4E-9D8B-362A2F1254A9}">
      <dsp:nvSpPr>
        <dsp:cNvPr id="0" name=""/>
        <dsp:cNvSpPr/>
      </dsp:nvSpPr>
      <dsp:spPr>
        <a:xfrm>
          <a:off x="1657665" y="1652902"/>
          <a:ext cx="6052407" cy="767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ctr" defTabSz="1066800">
            <a:lnSpc>
              <a:spcPct val="90000"/>
            </a:lnSpc>
            <a:spcBef>
              <a:spcPct val="0"/>
            </a:spcBef>
            <a:spcAft>
              <a:spcPct val="35000"/>
            </a:spcAft>
            <a:buNone/>
          </a:pPr>
          <a:r>
            <a:rPr lang="it-IT" sz="2400" kern="1200" dirty="0">
              <a:latin typeface="Arial Narrow" panose="020B0606020202030204" pitchFamily="34" charset="0"/>
            </a:rPr>
            <a:t>Le procedure di affidamento</a:t>
          </a:r>
        </a:p>
      </dsp:txBody>
      <dsp:txXfrm>
        <a:off x="1657665" y="1652902"/>
        <a:ext cx="6052407" cy="767683"/>
      </dsp:txXfrm>
    </dsp:sp>
    <dsp:sp modelId="{C7995801-B8E3-4DB1-94C4-6E8817E58852}">
      <dsp:nvSpPr>
        <dsp:cNvPr id="0" name=""/>
        <dsp:cNvSpPr/>
      </dsp:nvSpPr>
      <dsp:spPr>
        <a:xfrm>
          <a:off x="1542014" y="2420586"/>
          <a:ext cx="6168059" cy="0"/>
        </a:xfrm>
        <a:prstGeom prst="line">
          <a:avLst/>
        </a:prstGeom>
        <a:gradFill rotWithShape="0">
          <a:gsLst>
            <a:gs pos="0">
              <a:schemeClr val="accent3">
                <a:hueOff val="0"/>
                <a:satOff val="0"/>
                <a:lumOff val="0"/>
                <a:alphaOff val="0"/>
                <a:tint val="65000"/>
                <a:shade val="92000"/>
                <a:satMod val="130000"/>
              </a:schemeClr>
            </a:gs>
            <a:gs pos="45000">
              <a:schemeClr val="accent3">
                <a:hueOff val="0"/>
                <a:satOff val="0"/>
                <a:lumOff val="0"/>
                <a:alphaOff val="0"/>
                <a:tint val="60000"/>
                <a:shade val="99000"/>
                <a:satMod val="120000"/>
              </a:schemeClr>
            </a:gs>
            <a:gs pos="100000">
              <a:schemeClr val="accent3">
                <a:hueOff val="0"/>
                <a:satOff val="0"/>
                <a:lumOff val="0"/>
                <a:alphaOff val="0"/>
                <a:tint val="55000"/>
                <a:satMod val="140000"/>
              </a:schemeClr>
            </a:gs>
          </a:gsLst>
          <a:path path="circle">
            <a:fillToRect l="100000" t="100000" r="100000" b="100000"/>
          </a:path>
        </a:gradFill>
        <a:ln w="12700" cap="flat" cmpd="sng" algn="ctr">
          <a:solidFill>
            <a:schemeClr val="accent3">
              <a:hueOff val="0"/>
              <a:satOff val="0"/>
              <a:lumOff val="0"/>
              <a:alphaOff val="0"/>
            </a:schemeClr>
          </a:solidFill>
          <a:prstDash val="solid"/>
        </a:ln>
        <a:effectLst/>
      </dsp:spPr>
      <dsp:style>
        <a:lnRef idx="1">
          <a:scrgbClr r="0" g="0" b="0"/>
        </a:lnRef>
        <a:fillRef idx="2">
          <a:scrgbClr r="0" g="0" b="0"/>
        </a:fillRef>
        <a:effectRef idx="1">
          <a:scrgbClr r="0" g="0" b="0"/>
        </a:effectRef>
        <a:fontRef idx="minor"/>
      </dsp:style>
    </dsp:sp>
    <dsp:sp modelId="{52597B4D-BE4C-48AF-9DB9-F855600E3F5B}">
      <dsp:nvSpPr>
        <dsp:cNvPr id="0" name=""/>
        <dsp:cNvSpPr/>
      </dsp:nvSpPr>
      <dsp:spPr>
        <a:xfrm>
          <a:off x="1657665" y="2458970"/>
          <a:ext cx="6197726" cy="767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ctr" defTabSz="1066800">
            <a:lnSpc>
              <a:spcPct val="90000"/>
            </a:lnSpc>
            <a:spcBef>
              <a:spcPct val="0"/>
            </a:spcBef>
            <a:spcAft>
              <a:spcPct val="35000"/>
            </a:spcAft>
            <a:buNone/>
          </a:pPr>
          <a:r>
            <a:rPr lang="it-IT" sz="2400" kern="1200" dirty="0">
              <a:latin typeface="Arial Narrow" panose="020B0606020202030204" pitchFamily="34" charset="0"/>
            </a:rPr>
            <a:t>L’esecuzione contrattuale</a:t>
          </a:r>
        </a:p>
      </dsp:txBody>
      <dsp:txXfrm>
        <a:off x="1657665" y="2458970"/>
        <a:ext cx="6197726" cy="767683"/>
      </dsp:txXfrm>
    </dsp:sp>
    <dsp:sp modelId="{C8653966-E7F3-4E36-82F1-96A06307AD25}">
      <dsp:nvSpPr>
        <dsp:cNvPr id="0" name=""/>
        <dsp:cNvSpPr/>
      </dsp:nvSpPr>
      <dsp:spPr>
        <a:xfrm>
          <a:off x="1542014" y="3226654"/>
          <a:ext cx="6168059" cy="0"/>
        </a:xfrm>
        <a:prstGeom prst="line">
          <a:avLst/>
        </a:prstGeom>
        <a:gradFill rotWithShape="0">
          <a:gsLst>
            <a:gs pos="0">
              <a:schemeClr val="accent3">
                <a:hueOff val="0"/>
                <a:satOff val="0"/>
                <a:lumOff val="0"/>
                <a:alphaOff val="0"/>
                <a:tint val="65000"/>
                <a:shade val="92000"/>
                <a:satMod val="130000"/>
              </a:schemeClr>
            </a:gs>
            <a:gs pos="45000">
              <a:schemeClr val="accent3">
                <a:hueOff val="0"/>
                <a:satOff val="0"/>
                <a:lumOff val="0"/>
                <a:alphaOff val="0"/>
                <a:tint val="60000"/>
                <a:shade val="99000"/>
                <a:satMod val="120000"/>
              </a:schemeClr>
            </a:gs>
            <a:gs pos="100000">
              <a:schemeClr val="accent3">
                <a:hueOff val="0"/>
                <a:satOff val="0"/>
                <a:lumOff val="0"/>
                <a:alphaOff val="0"/>
                <a:tint val="55000"/>
                <a:satMod val="140000"/>
              </a:schemeClr>
            </a:gs>
          </a:gsLst>
          <a:path path="circle">
            <a:fillToRect l="100000" t="100000" r="100000" b="100000"/>
          </a:path>
        </a:gradFill>
        <a:ln w="12700" cap="flat" cmpd="sng" algn="ctr">
          <a:solidFill>
            <a:schemeClr val="accent3">
              <a:hueOff val="0"/>
              <a:satOff val="0"/>
              <a:lumOff val="0"/>
              <a:alphaOff val="0"/>
            </a:schemeClr>
          </a:solidFill>
          <a:prstDash val="solid"/>
        </a:ln>
        <a:effectLst/>
      </dsp:spPr>
      <dsp:style>
        <a:lnRef idx="1">
          <a:scrgbClr r="0" g="0" b="0"/>
        </a:lnRef>
        <a:fillRef idx="2">
          <a:scrgbClr r="0" g="0" b="0"/>
        </a:fillRef>
        <a:effectRef idx="1">
          <a:scrgbClr r="0" g="0" b="0"/>
        </a:effectRef>
        <a:fontRef idx="minor"/>
      </dsp:style>
    </dsp:sp>
    <dsp:sp modelId="{21230BE6-797A-427B-ACAE-5C479B7A2994}">
      <dsp:nvSpPr>
        <dsp:cNvPr id="0" name=""/>
        <dsp:cNvSpPr/>
      </dsp:nvSpPr>
      <dsp:spPr>
        <a:xfrm>
          <a:off x="1657665" y="3265038"/>
          <a:ext cx="6052407" cy="767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endParaRPr lang="it-IT" sz="2400" kern="1200" dirty="0">
            <a:latin typeface="Arial Narrow" panose="020B0606020202030204" pitchFamily="34" charset="0"/>
          </a:endParaRPr>
        </a:p>
      </dsp:txBody>
      <dsp:txXfrm>
        <a:off x="1657665" y="3265038"/>
        <a:ext cx="6052407" cy="767683"/>
      </dsp:txXfrm>
    </dsp:sp>
    <dsp:sp modelId="{6B9AD798-5B75-4083-8132-D3E918D46E9F}">
      <dsp:nvSpPr>
        <dsp:cNvPr id="0" name=""/>
        <dsp:cNvSpPr/>
      </dsp:nvSpPr>
      <dsp:spPr>
        <a:xfrm>
          <a:off x="1542014" y="4032722"/>
          <a:ext cx="6168059" cy="0"/>
        </a:xfrm>
        <a:prstGeom prst="line">
          <a:avLst/>
        </a:prstGeom>
        <a:gradFill rotWithShape="0">
          <a:gsLst>
            <a:gs pos="0">
              <a:schemeClr val="accent3">
                <a:hueOff val="0"/>
                <a:satOff val="0"/>
                <a:lumOff val="0"/>
                <a:alphaOff val="0"/>
                <a:tint val="65000"/>
                <a:shade val="92000"/>
                <a:satMod val="130000"/>
              </a:schemeClr>
            </a:gs>
            <a:gs pos="45000">
              <a:schemeClr val="accent3">
                <a:hueOff val="0"/>
                <a:satOff val="0"/>
                <a:lumOff val="0"/>
                <a:alphaOff val="0"/>
                <a:tint val="60000"/>
                <a:shade val="99000"/>
                <a:satMod val="120000"/>
              </a:schemeClr>
            </a:gs>
            <a:gs pos="100000">
              <a:schemeClr val="accent3">
                <a:hueOff val="0"/>
                <a:satOff val="0"/>
                <a:lumOff val="0"/>
                <a:alphaOff val="0"/>
                <a:tint val="55000"/>
                <a:satMod val="140000"/>
              </a:schemeClr>
            </a:gs>
          </a:gsLst>
          <a:path path="circle">
            <a:fillToRect l="100000" t="100000" r="100000" b="100000"/>
          </a:path>
        </a:gradFill>
        <a:ln w="12700" cap="flat" cmpd="sng" algn="ctr">
          <a:solidFill>
            <a:schemeClr val="accent3">
              <a:hueOff val="0"/>
              <a:satOff val="0"/>
              <a:lumOff val="0"/>
              <a:alphaOff val="0"/>
            </a:schemeClr>
          </a:solidFill>
          <a:prstDash val="solid"/>
        </a:ln>
        <a:effectLst/>
      </dsp:spPr>
      <dsp:style>
        <a:lnRef idx="1">
          <a:scrgbClr r="0" g="0" b="0"/>
        </a:lnRef>
        <a:fillRef idx="2">
          <a:scrgbClr r="0" g="0" b="0"/>
        </a:fillRef>
        <a:effectRef idx="1">
          <a:scrgbClr r="0" g="0" b="0"/>
        </a:effectRef>
        <a:fontRef idx="minor"/>
      </dsp:style>
    </dsp:sp>
    <dsp:sp modelId="{C29AC6C1-0B38-478A-B10F-BF6A0FB0CCC4}">
      <dsp:nvSpPr>
        <dsp:cNvPr id="0" name=""/>
        <dsp:cNvSpPr/>
      </dsp:nvSpPr>
      <dsp:spPr>
        <a:xfrm>
          <a:off x="1604223" y="3247228"/>
          <a:ext cx="6052407" cy="767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ctr" defTabSz="1066800">
            <a:lnSpc>
              <a:spcPct val="90000"/>
            </a:lnSpc>
            <a:spcBef>
              <a:spcPct val="0"/>
            </a:spcBef>
            <a:spcAft>
              <a:spcPct val="35000"/>
            </a:spcAft>
            <a:buNone/>
          </a:pPr>
          <a:r>
            <a:rPr lang="it-IT" sz="2400" kern="1200" dirty="0">
              <a:latin typeface="Arial Narrow" panose="020B0606020202030204" pitchFamily="34" charset="0"/>
            </a:rPr>
            <a:t> Il Facility Management</a:t>
          </a:r>
        </a:p>
        <a:p>
          <a:pPr marL="0" lvl="0" indent="0" algn="ctr" defTabSz="1066800">
            <a:lnSpc>
              <a:spcPct val="90000"/>
            </a:lnSpc>
            <a:spcBef>
              <a:spcPct val="0"/>
            </a:spcBef>
            <a:spcAft>
              <a:spcPct val="35000"/>
            </a:spcAft>
            <a:buNone/>
          </a:pPr>
          <a:endParaRPr lang="it-IT" sz="2400" kern="1200" dirty="0">
            <a:latin typeface="Arial Narrow" panose="020B0606020202030204" pitchFamily="34" charset="0"/>
          </a:endParaRPr>
        </a:p>
        <a:p>
          <a:pPr marL="0" lvl="0" indent="0" algn="ctr" defTabSz="1066800">
            <a:lnSpc>
              <a:spcPct val="90000"/>
            </a:lnSpc>
            <a:spcBef>
              <a:spcPct val="0"/>
            </a:spcBef>
            <a:spcAft>
              <a:spcPct val="35000"/>
            </a:spcAft>
            <a:buNone/>
          </a:pPr>
          <a:r>
            <a:rPr lang="it-IT" sz="2400" kern="1200" dirty="0">
              <a:latin typeface="Arial Narrow" panose="020B0606020202030204" pitchFamily="34" charset="0"/>
            </a:rPr>
            <a:t>Criticità applicative</a:t>
          </a:r>
        </a:p>
        <a:p>
          <a:pPr marL="0" lvl="0" indent="0" algn="ctr" defTabSz="1066800">
            <a:lnSpc>
              <a:spcPct val="90000"/>
            </a:lnSpc>
            <a:spcBef>
              <a:spcPct val="0"/>
            </a:spcBef>
            <a:spcAft>
              <a:spcPct val="35000"/>
            </a:spcAft>
            <a:buNone/>
          </a:pPr>
          <a:endParaRPr lang="it-IT" sz="2400" kern="1200" dirty="0">
            <a:latin typeface="Arial Narrow" panose="020B0606020202030204" pitchFamily="34" charset="0"/>
          </a:endParaRPr>
        </a:p>
        <a:p>
          <a:pPr marL="0" lvl="0" indent="0" algn="l" defTabSz="1066800">
            <a:lnSpc>
              <a:spcPct val="90000"/>
            </a:lnSpc>
            <a:spcBef>
              <a:spcPct val="0"/>
            </a:spcBef>
            <a:spcAft>
              <a:spcPct val="35000"/>
            </a:spcAft>
            <a:buNone/>
          </a:pPr>
          <a:r>
            <a:rPr lang="it-IT" sz="2400" kern="1200" dirty="0">
              <a:latin typeface="Arial Narrow" panose="020B0606020202030204" pitchFamily="34" charset="0"/>
            </a:rPr>
            <a:t> </a:t>
          </a:r>
        </a:p>
      </dsp:txBody>
      <dsp:txXfrm>
        <a:off x="1604223" y="3247228"/>
        <a:ext cx="6052407" cy="767683"/>
      </dsp:txXfrm>
    </dsp:sp>
    <dsp:sp modelId="{6EBF67E1-5B8D-464B-B19D-A7AF7FECDAD9}">
      <dsp:nvSpPr>
        <dsp:cNvPr id="0" name=""/>
        <dsp:cNvSpPr/>
      </dsp:nvSpPr>
      <dsp:spPr>
        <a:xfrm>
          <a:off x="1542014" y="4838790"/>
          <a:ext cx="6168059" cy="0"/>
        </a:xfrm>
        <a:prstGeom prst="line">
          <a:avLst/>
        </a:prstGeom>
        <a:gradFill rotWithShape="0">
          <a:gsLst>
            <a:gs pos="0">
              <a:schemeClr val="accent3">
                <a:hueOff val="0"/>
                <a:satOff val="0"/>
                <a:lumOff val="0"/>
                <a:alphaOff val="0"/>
                <a:tint val="65000"/>
                <a:shade val="92000"/>
                <a:satMod val="130000"/>
              </a:schemeClr>
            </a:gs>
            <a:gs pos="45000">
              <a:schemeClr val="accent3">
                <a:hueOff val="0"/>
                <a:satOff val="0"/>
                <a:lumOff val="0"/>
                <a:alphaOff val="0"/>
                <a:tint val="60000"/>
                <a:shade val="99000"/>
                <a:satMod val="120000"/>
              </a:schemeClr>
            </a:gs>
            <a:gs pos="100000">
              <a:schemeClr val="accent3">
                <a:hueOff val="0"/>
                <a:satOff val="0"/>
                <a:lumOff val="0"/>
                <a:alphaOff val="0"/>
                <a:tint val="55000"/>
                <a:satMod val="140000"/>
              </a:schemeClr>
            </a:gs>
          </a:gsLst>
          <a:path path="circle">
            <a:fillToRect l="100000" t="100000" r="100000" b="100000"/>
          </a:path>
        </a:gradFill>
        <a:ln w="12700" cap="flat" cmpd="sng" algn="ctr">
          <a:solidFill>
            <a:schemeClr val="accent3">
              <a:hueOff val="0"/>
              <a:satOff val="0"/>
              <a:lumOff val="0"/>
              <a:alphaOff val="0"/>
            </a:schemeClr>
          </a:solidFill>
          <a:prstDash val="solid"/>
        </a:ln>
        <a:effectLst/>
      </dsp:spPr>
      <dsp:style>
        <a:lnRef idx="1">
          <a:scrgbClr r="0" g="0" b="0"/>
        </a:lnRef>
        <a:fillRef idx="2">
          <a:scrgbClr r="0" g="0" b="0"/>
        </a:fillRef>
        <a:effectRef idx="1">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33CCDA-F9EA-47C3-854D-62360CA49FCB}">
      <dsp:nvSpPr>
        <dsp:cNvPr id="0" name=""/>
        <dsp:cNvSpPr/>
      </dsp:nvSpPr>
      <dsp:spPr>
        <a:xfrm>
          <a:off x="0" y="365285"/>
          <a:ext cx="10701130" cy="529200"/>
        </a:xfrm>
        <a:prstGeom prst="rect">
          <a:avLst/>
        </a:prstGeom>
        <a:solidFill>
          <a:schemeClr val="accent3">
            <a:alpha val="90000"/>
            <a:tint val="4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0527" tIns="437388" rIns="830527" bIns="113792" numCol="1" spcCol="1270" anchor="t" anchorCtr="0">
          <a:noAutofit/>
        </a:bodyPr>
        <a:lstStyle/>
        <a:p>
          <a:pPr marL="171450" lvl="1" indent="-171450" algn="l" defTabSz="711200">
            <a:lnSpc>
              <a:spcPct val="90000"/>
            </a:lnSpc>
            <a:spcBef>
              <a:spcPct val="0"/>
            </a:spcBef>
            <a:spcAft>
              <a:spcPct val="15000"/>
            </a:spcAft>
            <a:buChar char="•"/>
          </a:pPr>
          <a:endParaRPr lang="it-IT" sz="1600" kern="1200" dirty="0">
            <a:solidFill>
              <a:schemeClr val="accent1"/>
            </a:solidFill>
            <a:latin typeface="Arial Narrow" panose="020B0606020202030204" pitchFamily="34" charset="0"/>
          </a:endParaRPr>
        </a:p>
      </dsp:txBody>
      <dsp:txXfrm>
        <a:off x="0" y="365285"/>
        <a:ext cx="10701130" cy="529200"/>
      </dsp:txXfrm>
    </dsp:sp>
    <dsp:sp modelId="{AE9880A2-1EF1-4CC7-A397-4BD1E1F14E98}">
      <dsp:nvSpPr>
        <dsp:cNvPr id="0" name=""/>
        <dsp:cNvSpPr/>
      </dsp:nvSpPr>
      <dsp:spPr>
        <a:xfrm>
          <a:off x="535056" y="55325"/>
          <a:ext cx="8287211" cy="61992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83134" tIns="0" rIns="283134" bIns="0" numCol="1" spcCol="1270" anchor="ctr" anchorCtr="0">
          <a:noAutofit/>
        </a:bodyPr>
        <a:lstStyle/>
        <a:p>
          <a:pPr marL="0" lvl="0" indent="0" algn="l" defTabSz="711200">
            <a:lnSpc>
              <a:spcPct val="90000"/>
            </a:lnSpc>
            <a:spcBef>
              <a:spcPct val="0"/>
            </a:spcBef>
            <a:spcAft>
              <a:spcPct val="35000"/>
            </a:spcAft>
            <a:buNone/>
          </a:pPr>
          <a:r>
            <a:rPr lang="it-IT" sz="1600" kern="1200" dirty="0">
              <a:solidFill>
                <a:schemeClr val="accent1"/>
              </a:solidFill>
              <a:latin typeface="Arial Narrow" panose="020B0606020202030204" pitchFamily="34" charset="0"/>
            </a:rPr>
            <a:t>Ipotesi del ricorso alla committenza ausiliaria: pro e contro</a:t>
          </a:r>
        </a:p>
      </dsp:txBody>
      <dsp:txXfrm>
        <a:off x="565318" y="85587"/>
        <a:ext cx="8226687" cy="559396"/>
      </dsp:txXfrm>
    </dsp:sp>
    <dsp:sp modelId="{B92F653F-1F53-443C-8907-F01F8623BE4E}">
      <dsp:nvSpPr>
        <dsp:cNvPr id="0" name=""/>
        <dsp:cNvSpPr/>
      </dsp:nvSpPr>
      <dsp:spPr>
        <a:xfrm>
          <a:off x="0" y="1317845"/>
          <a:ext cx="10701130" cy="1008787"/>
        </a:xfrm>
        <a:prstGeom prst="rect">
          <a:avLst/>
        </a:prstGeom>
        <a:solidFill>
          <a:schemeClr val="accent3">
            <a:alpha val="90000"/>
            <a:tint val="4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0527" tIns="437388" rIns="830527" bIns="113792" numCol="1" spcCol="1270" anchor="t" anchorCtr="0">
          <a:noAutofit/>
        </a:bodyPr>
        <a:lstStyle/>
        <a:p>
          <a:pPr marL="171450" lvl="1" indent="-171450" algn="l" defTabSz="711200">
            <a:lnSpc>
              <a:spcPct val="90000"/>
            </a:lnSpc>
            <a:spcBef>
              <a:spcPct val="0"/>
            </a:spcBef>
            <a:spcAft>
              <a:spcPct val="15000"/>
            </a:spcAft>
            <a:buChar char="•"/>
          </a:pPr>
          <a:r>
            <a:rPr lang="it-IT" sz="1600" b="0" i="0" kern="1200" dirty="0">
              <a:solidFill>
                <a:schemeClr val="accent1"/>
              </a:solidFill>
            </a:rPr>
            <a:t>Ampia esternalizzazione: progettazione, verifica, predisposizione di modelli (capitolati, determina, disciplinare d’oneri, modelli di presentazione delle offerte, modello di aggiudicazione</a:t>
          </a:r>
        </a:p>
      </dsp:txBody>
      <dsp:txXfrm>
        <a:off x="0" y="1317845"/>
        <a:ext cx="10701130" cy="1008787"/>
      </dsp:txXfrm>
    </dsp:sp>
    <dsp:sp modelId="{352B141A-775F-4ABF-80B9-3E7F01983B22}">
      <dsp:nvSpPr>
        <dsp:cNvPr id="0" name=""/>
        <dsp:cNvSpPr/>
      </dsp:nvSpPr>
      <dsp:spPr>
        <a:xfrm>
          <a:off x="156364" y="1025800"/>
          <a:ext cx="8287211" cy="61992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83134" tIns="0" rIns="283134" bIns="0" numCol="1" spcCol="1270" anchor="ctr" anchorCtr="0">
          <a:noAutofit/>
        </a:bodyPr>
        <a:lstStyle/>
        <a:p>
          <a:pPr marL="0" lvl="0" indent="0" algn="l" defTabSz="711200">
            <a:lnSpc>
              <a:spcPct val="90000"/>
            </a:lnSpc>
            <a:spcBef>
              <a:spcPct val="0"/>
            </a:spcBef>
            <a:spcAft>
              <a:spcPct val="35000"/>
            </a:spcAft>
            <a:buNone/>
          </a:pPr>
          <a:r>
            <a:rPr lang="it-IT" sz="1600" kern="1200" dirty="0">
              <a:solidFill>
                <a:schemeClr val="accent1"/>
              </a:solidFill>
            </a:rPr>
            <a:t>Possibilità di far svolgere le procedure anche a non tecnici (art. 31 comma 6 </a:t>
          </a:r>
          <a:r>
            <a:rPr lang="it-IT" sz="1600" kern="1200" dirty="0" err="1">
              <a:solidFill>
                <a:schemeClr val="accent1"/>
              </a:solidFill>
            </a:rPr>
            <a:t>dlgs</a:t>
          </a:r>
          <a:r>
            <a:rPr lang="it-IT" sz="1600" kern="1200" dirty="0">
              <a:solidFill>
                <a:schemeClr val="accent1"/>
              </a:solidFill>
            </a:rPr>
            <a:t> 50/2016)</a:t>
          </a:r>
        </a:p>
      </dsp:txBody>
      <dsp:txXfrm>
        <a:off x="186626" y="1056062"/>
        <a:ext cx="8226687" cy="559396"/>
      </dsp:txXfrm>
    </dsp:sp>
    <dsp:sp modelId="{73E81CFD-139E-499B-AB7F-46BFD91B47F1}">
      <dsp:nvSpPr>
        <dsp:cNvPr id="0" name=""/>
        <dsp:cNvSpPr/>
      </dsp:nvSpPr>
      <dsp:spPr>
        <a:xfrm>
          <a:off x="0" y="2749992"/>
          <a:ext cx="10701130" cy="529200"/>
        </a:xfrm>
        <a:prstGeom prst="rect">
          <a:avLst/>
        </a:prstGeom>
        <a:solidFill>
          <a:schemeClr val="accent3">
            <a:alpha val="90000"/>
            <a:tint val="4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7B96EC-2B27-4181-842A-A7A19A11FAFA}">
      <dsp:nvSpPr>
        <dsp:cNvPr id="0" name=""/>
        <dsp:cNvSpPr/>
      </dsp:nvSpPr>
      <dsp:spPr>
        <a:xfrm>
          <a:off x="703251" y="2486495"/>
          <a:ext cx="8285863" cy="61992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83134" tIns="0" rIns="283134" bIns="0" numCol="1" spcCol="1270" anchor="ctr" anchorCtr="0">
          <a:noAutofit/>
        </a:bodyPr>
        <a:lstStyle/>
        <a:p>
          <a:pPr marL="0" lvl="0" indent="0" algn="l" defTabSz="711200">
            <a:lnSpc>
              <a:spcPct val="90000"/>
            </a:lnSpc>
            <a:spcBef>
              <a:spcPct val="0"/>
            </a:spcBef>
            <a:spcAft>
              <a:spcPct val="35000"/>
            </a:spcAft>
            <a:buNone/>
          </a:pPr>
          <a:r>
            <a:rPr lang="it-IT" sz="1600" kern="1200" dirty="0">
              <a:solidFill>
                <a:schemeClr val="accent1"/>
              </a:solidFill>
            </a:rPr>
            <a:t>Realizzazione di un centro di assistenza e consulenza</a:t>
          </a:r>
        </a:p>
      </dsp:txBody>
      <dsp:txXfrm>
        <a:off x="733513" y="2516757"/>
        <a:ext cx="8225339" cy="559396"/>
      </dsp:txXfrm>
    </dsp:sp>
    <dsp:sp modelId="{36B7CD23-BA92-4760-9100-4FDCB34CC57C}">
      <dsp:nvSpPr>
        <dsp:cNvPr id="0" name=""/>
        <dsp:cNvSpPr/>
      </dsp:nvSpPr>
      <dsp:spPr>
        <a:xfrm>
          <a:off x="0" y="3702552"/>
          <a:ext cx="10701130" cy="529200"/>
        </a:xfrm>
        <a:prstGeom prst="rect">
          <a:avLst/>
        </a:prstGeom>
        <a:solidFill>
          <a:schemeClr val="accent3">
            <a:alpha val="90000"/>
            <a:tint val="4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4044C75-D1E9-417C-930D-A1066A36CEE8}">
      <dsp:nvSpPr>
        <dsp:cNvPr id="0" name=""/>
        <dsp:cNvSpPr/>
      </dsp:nvSpPr>
      <dsp:spPr>
        <a:xfrm>
          <a:off x="155433" y="3378446"/>
          <a:ext cx="8287211" cy="61992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83134" tIns="0" rIns="283134" bIns="0" numCol="1" spcCol="1270" anchor="ctr" anchorCtr="0">
          <a:noAutofit/>
        </a:bodyPr>
        <a:lstStyle/>
        <a:p>
          <a:pPr marL="0" lvl="0" indent="0" algn="l" defTabSz="711200">
            <a:lnSpc>
              <a:spcPct val="90000"/>
            </a:lnSpc>
            <a:spcBef>
              <a:spcPct val="0"/>
            </a:spcBef>
            <a:spcAft>
              <a:spcPct val="35000"/>
            </a:spcAft>
            <a:buNone/>
          </a:pPr>
          <a:r>
            <a:rPr lang="it-IT" sz="1600" kern="1200" dirty="0">
              <a:solidFill>
                <a:schemeClr val="accent1"/>
              </a:solidFill>
              <a:latin typeface="Arial Narrow" panose="020B0606020202030204" pitchFamily="34" charset="0"/>
              <a:ea typeface="DengXian" panose="02010600030101010101" pitchFamily="2" charset="-122"/>
              <a:cs typeface="Arial" panose="020B0604020202020204" pitchFamily="34" charset="0"/>
            </a:rPr>
            <a:t>Acquisizione di servizi di formazione</a:t>
          </a:r>
          <a:endParaRPr lang="it-IT" sz="1600" kern="1200" dirty="0">
            <a:solidFill>
              <a:schemeClr val="accent1"/>
            </a:solidFill>
          </a:endParaRPr>
        </a:p>
      </dsp:txBody>
      <dsp:txXfrm>
        <a:off x="185695" y="3408708"/>
        <a:ext cx="8226687" cy="55939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B3135D-D168-48C4-8C58-7E4F2D416A41}">
      <dsp:nvSpPr>
        <dsp:cNvPr id="0" name=""/>
        <dsp:cNvSpPr/>
      </dsp:nvSpPr>
      <dsp:spPr>
        <a:xfrm rot="16200000">
          <a:off x="-1269793" y="1270694"/>
          <a:ext cx="4884298" cy="2342909"/>
        </a:xfrm>
        <a:prstGeom prst="flowChartManualOperation">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it-IT" sz="1800" kern="1200" dirty="0">
              <a:effectLst/>
              <a:latin typeface="Arial Narrow" panose="020B0606020202030204" pitchFamily="34" charset="0"/>
              <a:ea typeface="DengXian" panose="02010600030101010101" pitchFamily="2" charset="-122"/>
              <a:cs typeface="Arial" panose="020B0604020202020204" pitchFamily="34" charset="0"/>
            </a:rPr>
            <a:t>Quanti e quali sono i livelli di progettazione e qual è il loro contenuto?</a:t>
          </a:r>
          <a:endParaRPr lang="it-IT" sz="1800" kern="1200" dirty="0"/>
        </a:p>
      </dsp:txBody>
      <dsp:txXfrm rot="5400000">
        <a:off x="901" y="976860"/>
        <a:ext cx="2342909" cy="2930578"/>
      </dsp:txXfrm>
    </dsp:sp>
    <dsp:sp modelId="{A0752BAB-3969-449A-880D-9ED7FE211908}">
      <dsp:nvSpPr>
        <dsp:cNvPr id="0" name=""/>
        <dsp:cNvSpPr/>
      </dsp:nvSpPr>
      <dsp:spPr>
        <a:xfrm rot="16200000">
          <a:off x="1248833" y="1270694"/>
          <a:ext cx="4884298" cy="2342909"/>
        </a:xfrm>
        <a:prstGeom prst="flowChartManualOperation">
          <a:avLst/>
        </a:prstGeom>
        <a:solidFill>
          <a:schemeClr val="accent5">
            <a:hueOff val="-535556"/>
            <a:satOff val="-29324"/>
            <a:lumOff val="1529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it-IT" sz="1800" kern="1200">
              <a:effectLst/>
              <a:latin typeface="Arial Narrow" panose="020B0606020202030204" pitchFamily="34" charset="0"/>
              <a:ea typeface="DengXian" panose="02010600030101010101" pitchFamily="2" charset="-122"/>
              <a:cs typeface="Arial" panose="020B0604020202020204" pitchFamily="34" charset="0"/>
            </a:rPr>
            <a:t>Cos’è l’appalto integrato?</a:t>
          </a:r>
          <a:endParaRPr lang="it-IT" sz="1800" kern="1200"/>
        </a:p>
      </dsp:txBody>
      <dsp:txXfrm rot="5400000">
        <a:off x="2519527" y="976860"/>
        <a:ext cx="2342909" cy="2930578"/>
      </dsp:txXfrm>
    </dsp:sp>
    <dsp:sp modelId="{FCF08D58-2CD7-41D7-96EF-6901F69B60E5}">
      <dsp:nvSpPr>
        <dsp:cNvPr id="0" name=""/>
        <dsp:cNvSpPr/>
      </dsp:nvSpPr>
      <dsp:spPr>
        <a:xfrm rot="16200000">
          <a:off x="3767460" y="1270694"/>
          <a:ext cx="4884298" cy="2342909"/>
        </a:xfrm>
        <a:prstGeom prst="flowChartManualOperation">
          <a:avLst/>
        </a:prstGeom>
        <a:solidFill>
          <a:schemeClr val="accent5">
            <a:hueOff val="-1071112"/>
            <a:satOff val="-58648"/>
            <a:lumOff val="30586"/>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it-IT" sz="1800" kern="1200" dirty="0">
              <a:effectLst/>
              <a:latin typeface="Arial Narrow" panose="020B0606020202030204" pitchFamily="34" charset="0"/>
              <a:ea typeface="DengXian" panose="02010600030101010101" pitchFamily="2" charset="-122"/>
              <a:cs typeface="Arial" panose="020B0604020202020204" pitchFamily="34" charset="0"/>
            </a:rPr>
            <a:t>Cosa è il concorso di idee?</a:t>
          </a:r>
        </a:p>
      </dsp:txBody>
      <dsp:txXfrm rot="5400000">
        <a:off x="5038154" y="976860"/>
        <a:ext cx="2342909" cy="293057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19F228-043D-4D07-8741-DB3B0FE9A34D}">
      <dsp:nvSpPr>
        <dsp:cNvPr id="0" name=""/>
        <dsp:cNvSpPr/>
      </dsp:nvSpPr>
      <dsp:spPr>
        <a:xfrm rot="5400000">
          <a:off x="3437692" y="768999"/>
          <a:ext cx="2257777" cy="1964266"/>
        </a:xfrm>
        <a:prstGeom prst="hexagon">
          <a:avLst>
            <a:gd name="adj" fmla="val 25000"/>
            <a:gd name="vf" fmla="val 1154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it-IT" sz="2100" kern="1200">
              <a:effectLst/>
              <a:latin typeface="Arial Narrow" panose="020B0606020202030204" pitchFamily="34" charset="0"/>
              <a:ea typeface="DengXian" panose="02010600030101010101" pitchFamily="2" charset="-122"/>
              <a:cs typeface="Arial" panose="020B0604020202020204" pitchFamily="34" charset="0"/>
            </a:rPr>
            <a:t>Chi procede alla verifica?</a:t>
          </a:r>
        </a:p>
        <a:p>
          <a:pPr marL="0" lvl="0" algn="ctr" defTabSz="1244600">
            <a:lnSpc>
              <a:spcPct val="90000"/>
            </a:lnSpc>
            <a:spcBef>
              <a:spcPct val="0"/>
            </a:spcBef>
            <a:spcAft>
              <a:spcPct val="35000"/>
            </a:spcAft>
            <a:buNone/>
          </a:pPr>
          <a:endParaRPr lang="it-IT" sz="2100" kern="1200"/>
        </a:p>
      </dsp:txBody>
      <dsp:txXfrm rot="-5400000">
        <a:off x="3890545" y="974081"/>
        <a:ext cx="1352070" cy="1554103"/>
      </dsp:txXfrm>
    </dsp:sp>
    <dsp:sp modelId="{F53EB9D7-22C6-4D57-9090-4B64B6431228}">
      <dsp:nvSpPr>
        <dsp:cNvPr id="0" name=""/>
        <dsp:cNvSpPr/>
      </dsp:nvSpPr>
      <dsp:spPr>
        <a:xfrm>
          <a:off x="5608320" y="1073799"/>
          <a:ext cx="2519680" cy="1354666"/>
        </a:xfrm>
        <a:prstGeom prst="rect">
          <a:avLst/>
        </a:prstGeom>
        <a:noFill/>
        <a:ln>
          <a:noFill/>
        </a:ln>
        <a:effectLst/>
      </dsp:spPr>
      <dsp:style>
        <a:lnRef idx="0">
          <a:scrgbClr r="0" g="0" b="0"/>
        </a:lnRef>
        <a:fillRef idx="0">
          <a:scrgbClr r="0" g="0" b="0"/>
        </a:fillRef>
        <a:effectRef idx="0">
          <a:scrgbClr r="0" g="0" b="0"/>
        </a:effectRef>
        <a:fontRef idx="minor"/>
      </dsp:style>
    </dsp:sp>
    <dsp:sp modelId="{63896E60-8D9D-49A6-833B-62DDBA24106C}">
      <dsp:nvSpPr>
        <dsp:cNvPr id="0" name=""/>
        <dsp:cNvSpPr/>
      </dsp:nvSpPr>
      <dsp:spPr>
        <a:xfrm rot="5400000">
          <a:off x="1316284" y="768999"/>
          <a:ext cx="2257777" cy="1964266"/>
        </a:xfrm>
        <a:prstGeom prst="hexagon">
          <a:avLst>
            <a:gd name="adj" fmla="val 25000"/>
            <a:gd name="vf" fmla="val 1154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it-IT" sz="3600" kern="1200"/>
        </a:p>
      </dsp:txBody>
      <dsp:txXfrm rot="-5400000">
        <a:off x="1769137" y="974081"/>
        <a:ext cx="1352070" cy="1554103"/>
      </dsp:txXfrm>
    </dsp:sp>
    <dsp:sp modelId="{D91F0F3A-2BC4-4046-B01D-5A4C6555DDD0}">
      <dsp:nvSpPr>
        <dsp:cNvPr id="0" name=""/>
        <dsp:cNvSpPr/>
      </dsp:nvSpPr>
      <dsp:spPr>
        <a:xfrm rot="5400000">
          <a:off x="2372924" y="2685401"/>
          <a:ext cx="2257777" cy="1964266"/>
        </a:xfrm>
        <a:prstGeom prst="hexagon">
          <a:avLst>
            <a:gd name="adj" fmla="val 25000"/>
            <a:gd name="vf" fmla="val 1154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Font typeface="+mj-lt"/>
            <a:buNone/>
          </a:pPr>
          <a:r>
            <a:rPr lang="it-IT" sz="1800" kern="1200">
              <a:effectLst/>
              <a:latin typeface="Arial Narrow" panose="020B0606020202030204" pitchFamily="34" charset="0"/>
              <a:ea typeface="DengXian" panose="02010600030101010101" pitchFamily="2" charset="-122"/>
              <a:cs typeface="Arial" panose="020B0604020202020204" pitchFamily="34" charset="0"/>
            </a:rPr>
            <a:t>Qual è la differenza tra verifica e validazione?</a:t>
          </a:r>
          <a:endParaRPr lang="it-IT" sz="1800" kern="1200"/>
        </a:p>
      </dsp:txBody>
      <dsp:txXfrm rot="-5400000">
        <a:off x="2825777" y="2890483"/>
        <a:ext cx="1352070" cy="1554103"/>
      </dsp:txXfrm>
    </dsp:sp>
    <dsp:sp modelId="{EBD8C918-D157-49BB-B646-64C4B6FF66C2}">
      <dsp:nvSpPr>
        <dsp:cNvPr id="0" name=""/>
        <dsp:cNvSpPr/>
      </dsp:nvSpPr>
      <dsp:spPr>
        <a:xfrm>
          <a:off x="0" y="2990201"/>
          <a:ext cx="2438400" cy="1354666"/>
        </a:xfrm>
        <a:prstGeom prst="rect">
          <a:avLst/>
        </a:prstGeom>
        <a:noFill/>
        <a:ln>
          <a:noFill/>
        </a:ln>
        <a:effectLst/>
      </dsp:spPr>
      <dsp:style>
        <a:lnRef idx="0">
          <a:scrgbClr r="0" g="0" b="0"/>
        </a:lnRef>
        <a:fillRef idx="0">
          <a:scrgbClr r="0" g="0" b="0"/>
        </a:fillRef>
        <a:effectRef idx="0">
          <a:scrgbClr r="0" g="0" b="0"/>
        </a:effectRef>
        <a:fontRef idx="minor"/>
      </dsp:style>
    </dsp:sp>
    <dsp:sp modelId="{42075AE5-4B56-4E37-A4C0-263BF9B9EE80}">
      <dsp:nvSpPr>
        <dsp:cNvPr id="0" name=""/>
        <dsp:cNvSpPr/>
      </dsp:nvSpPr>
      <dsp:spPr>
        <a:xfrm rot="5400000">
          <a:off x="4494332" y="2685401"/>
          <a:ext cx="2257777" cy="1964266"/>
        </a:xfrm>
        <a:prstGeom prst="hexagon">
          <a:avLst>
            <a:gd name="adj" fmla="val 25000"/>
            <a:gd name="vf" fmla="val 1154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it-IT" sz="3600" kern="1200"/>
        </a:p>
      </dsp:txBody>
      <dsp:txXfrm rot="-5400000">
        <a:off x="4947185" y="2890483"/>
        <a:ext cx="1352070" cy="155410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550774"/>
          <a:ext cx="10558021" cy="1638000"/>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527901" y="591374"/>
          <a:ext cx="7538353" cy="19188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1778000">
            <a:lnSpc>
              <a:spcPct val="90000"/>
            </a:lnSpc>
            <a:spcBef>
              <a:spcPct val="0"/>
            </a:spcBef>
            <a:spcAft>
              <a:spcPct val="35000"/>
            </a:spcAft>
            <a:buFont typeface="+mj-lt"/>
            <a:buNone/>
          </a:pPr>
          <a:r>
            <a:rPr lang="it-IT" sz="4000" kern="1200" dirty="0">
              <a:effectLst/>
              <a:latin typeface="Arial Narrow" panose="020B0606020202030204" pitchFamily="34" charset="0"/>
              <a:ea typeface="DengXian" panose="02010600030101010101" pitchFamily="2" charset="-122"/>
              <a:cs typeface="Arial" panose="020B0604020202020204" pitchFamily="34" charset="0"/>
            </a:rPr>
            <a:t>LE CONVENZIONI CONSIP</a:t>
          </a:r>
          <a:endParaRPr lang="it-IT" sz="4000" kern="1200" dirty="0"/>
        </a:p>
      </dsp:txBody>
      <dsp:txXfrm>
        <a:off x="621569" y="685042"/>
        <a:ext cx="7351017" cy="1731464"/>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87C94B-21CE-4831-9B6D-96D61F6ABC96}">
      <dsp:nvSpPr>
        <dsp:cNvPr id="0" name=""/>
        <dsp:cNvSpPr/>
      </dsp:nvSpPr>
      <dsp:spPr>
        <a:xfrm>
          <a:off x="0" y="0"/>
          <a:ext cx="3329144" cy="3329144"/>
        </a:xfrm>
        <a:prstGeom prst="pie">
          <a:avLst>
            <a:gd name="adj1" fmla="val 5400000"/>
            <a:gd name="adj2" fmla="val 1620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BD59EC-7DBF-4108-BD05-501716A57D42}">
      <dsp:nvSpPr>
        <dsp:cNvPr id="0" name=""/>
        <dsp:cNvSpPr/>
      </dsp:nvSpPr>
      <dsp:spPr>
        <a:xfrm>
          <a:off x="1664572" y="0"/>
          <a:ext cx="8459814" cy="3329144"/>
        </a:xfrm>
        <a:prstGeom prst="rect">
          <a:avLst/>
        </a:prstGeom>
        <a:solidFill>
          <a:schemeClr val="bg1">
            <a:lumMod val="95000"/>
            <a:alpha val="9000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Font typeface="+mj-lt"/>
            <a:buNone/>
          </a:pPr>
          <a:r>
            <a:rPr lang="it-IT" sz="1800" kern="1200" dirty="0">
              <a:effectLst/>
              <a:latin typeface="Arial Narrow" panose="020B0606020202030204" pitchFamily="34" charset="0"/>
              <a:ea typeface="DengXian" panose="02010600030101010101" pitchFamily="2" charset="-122"/>
              <a:cs typeface="Arial" panose="020B0604020202020204" pitchFamily="34" charset="0"/>
            </a:rPr>
            <a:t>Quali sono i servizi inclusi nella Convenzione Consip?</a:t>
          </a:r>
          <a:endParaRPr lang="it-IT" sz="1800" kern="1200" dirty="0"/>
        </a:p>
      </dsp:txBody>
      <dsp:txXfrm>
        <a:off x="1664572" y="0"/>
        <a:ext cx="8459814" cy="998745"/>
      </dsp:txXfrm>
    </dsp:sp>
    <dsp:sp modelId="{63DA9355-E720-466A-A505-E82ED21DAAF6}">
      <dsp:nvSpPr>
        <dsp:cNvPr id="0" name=""/>
        <dsp:cNvSpPr/>
      </dsp:nvSpPr>
      <dsp:spPr>
        <a:xfrm>
          <a:off x="582601" y="998745"/>
          <a:ext cx="2163942" cy="2163942"/>
        </a:xfrm>
        <a:prstGeom prst="pie">
          <a:avLst>
            <a:gd name="adj1" fmla="val 5400000"/>
            <a:gd name="adj2" fmla="val 16200000"/>
          </a:avLst>
        </a:prstGeom>
        <a:solidFill>
          <a:schemeClr val="accent3"/>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5833D3-ED02-415F-9B56-5BC3202B33AC}">
      <dsp:nvSpPr>
        <dsp:cNvPr id="0" name=""/>
        <dsp:cNvSpPr/>
      </dsp:nvSpPr>
      <dsp:spPr>
        <a:xfrm>
          <a:off x="1664572" y="998745"/>
          <a:ext cx="8459814" cy="2163942"/>
        </a:xfrm>
        <a:prstGeom prst="rect">
          <a:avLst/>
        </a:prstGeom>
        <a:solidFill>
          <a:schemeClr val="bg2">
            <a:lumMod val="90000"/>
            <a:alpha val="9000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Font typeface="+mj-lt"/>
            <a:buNone/>
          </a:pPr>
          <a:r>
            <a:rPr lang="it-IT" sz="1800" kern="1200" dirty="0">
              <a:latin typeface="Arial Narrow" panose="020B0606020202030204" pitchFamily="34" charset="0"/>
              <a:ea typeface="DengXian" panose="02010600030101010101" pitchFamily="2" charset="-122"/>
              <a:cs typeface="Arial" panose="020B0604020202020204" pitchFamily="34" charset="0"/>
            </a:rPr>
            <a:t>Quante sono le Convenzioni Consip?</a:t>
          </a:r>
          <a:endParaRPr lang="it-IT" sz="1800" kern="1200" dirty="0"/>
        </a:p>
      </dsp:txBody>
      <dsp:txXfrm>
        <a:off x="1664572" y="998745"/>
        <a:ext cx="8459814" cy="998742"/>
      </dsp:txXfrm>
    </dsp:sp>
    <dsp:sp modelId="{3938D6D3-C125-406C-8892-7DBFC7B8ABBE}">
      <dsp:nvSpPr>
        <dsp:cNvPr id="0" name=""/>
        <dsp:cNvSpPr/>
      </dsp:nvSpPr>
      <dsp:spPr>
        <a:xfrm>
          <a:off x="1165201" y="1997487"/>
          <a:ext cx="998742" cy="998742"/>
        </a:xfrm>
        <a:prstGeom prst="pie">
          <a:avLst>
            <a:gd name="adj1" fmla="val 5400000"/>
            <a:gd name="adj2" fmla="val 16200000"/>
          </a:avLst>
        </a:prstGeom>
        <a:solidFill>
          <a:schemeClr val="accent6"/>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0B4DF8-BAD9-4978-9773-1BB4BA5A3B29}">
      <dsp:nvSpPr>
        <dsp:cNvPr id="0" name=""/>
        <dsp:cNvSpPr/>
      </dsp:nvSpPr>
      <dsp:spPr>
        <a:xfrm>
          <a:off x="1664572" y="1997487"/>
          <a:ext cx="8459814" cy="998742"/>
        </a:xfrm>
        <a:prstGeom prst="rect">
          <a:avLst/>
        </a:prstGeom>
        <a:solidFill>
          <a:schemeClr val="bg2">
            <a:lumMod val="75000"/>
            <a:alpha val="9000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Font typeface="+mj-lt"/>
            <a:buNone/>
          </a:pPr>
          <a:r>
            <a:rPr lang="it-IT" sz="1800" kern="1200" dirty="0">
              <a:latin typeface="Arial Narrow" panose="020B0606020202030204" pitchFamily="34" charset="0"/>
              <a:ea typeface="DengXian" panose="02010600030101010101" pitchFamily="2" charset="-122"/>
              <a:cs typeface="Arial" panose="020B0604020202020204" pitchFamily="34" charset="0"/>
            </a:rPr>
            <a:t>Quante sono le tipologie di offerte della Convenzione Consip FM4?</a:t>
          </a:r>
          <a:endParaRPr lang="it-IT" sz="1800" kern="1200" dirty="0"/>
        </a:p>
      </dsp:txBody>
      <dsp:txXfrm>
        <a:off x="1664572" y="1997487"/>
        <a:ext cx="8459814" cy="99874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550774"/>
          <a:ext cx="10558021" cy="1638000"/>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527901" y="591374"/>
          <a:ext cx="7538353" cy="19188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800100">
            <a:lnSpc>
              <a:spcPct val="90000"/>
            </a:lnSpc>
            <a:spcBef>
              <a:spcPct val="0"/>
            </a:spcBef>
            <a:spcAft>
              <a:spcPct val="35000"/>
            </a:spcAft>
            <a:buFont typeface="+mj-lt"/>
            <a:buNone/>
          </a:pPr>
          <a:r>
            <a:rPr lang="it-IT" sz="1800" kern="1200" dirty="0">
              <a:effectLst/>
              <a:latin typeface="Arial Narrow" panose="020B0606020202030204" pitchFamily="34" charset="0"/>
              <a:ea typeface="DengXian" panose="02010600030101010101" pitchFamily="2" charset="-122"/>
              <a:cs typeface="Arial" panose="020B0604020202020204" pitchFamily="34" charset="0"/>
            </a:rPr>
            <a:t>Come si raffronta il costo dell’adesione alla convenzione FM4 alla spesa storica?</a:t>
          </a:r>
          <a:endParaRPr lang="it-IT" sz="1800" kern="1200" dirty="0"/>
        </a:p>
      </dsp:txBody>
      <dsp:txXfrm>
        <a:off x="621569" y="685042"/>
        <a:ext cx="7351017" cy="173146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0435A-A039-47ED-A400-9ECF0FBD9B36}">
      <dsp:nvSpPr>
        <dsp:cNvPr id="0" name=""/>
        <dsp:cNvSpPr/>
      </dsp:nvSpPr>
      <dsp:spPr>
        <a:xfrm>
          <a:off x="-4665338" y="-715202"/>
          <a:ext cx="5557162" cy="5557162"/>
        </a:xfrm>
        <a:prstGeom prst="blockArc">
          <a:avLst>
            <a:gd name="adj1" fmla="val 18900000"/>
            <a:gd name="adj2" fmla="val 2700000"/>
            <a:gd name="adj3" fmla="val 389"/>
          </a:avLst>
        </a:prstGeom>
        <a:noFill/>
        <a:ln w="15875"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10BFE1-0AC8-4744-9280-5C4BC5DE9BA4}">
      <dsp:nvSpPr>
        <dsp:cNvPr id="0" name=""/>
        <dsp:cNvSpPr/>
      </dsp:nvSpPr>
      <dsp:spPr>
        <a:xfrm>
          <a:off x="467095" y="317265"/>
          <a:ext cx="9793840" cy="634860"/>
        </a:xfrm>
        <a:prstGeom prst="rect">
          <a:avLst/>
        </a:prstGeom>
        <a:solidFill>
          <a:schemeClr val="lt1">
            <a:hueOff val="0"/>
            <a:satOff val="0"/>
            <a:lumOff val="0"/>
            <a:alphaOff val="0"/>
          </a:schemeClr>
        </a:solidFill>
        <a:ln w="15875"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3920" tIns="45720" rIns="45720" bIns="45720" numCol="1" spcCol="1270" anchor="ctr" anchorCtr="0">
          <a:noAutofit/>
        </a:bodyPr>
        <a:lstStyle/>
        <a:p>
          <a:pPr marL="0" lvl="0" indent="0" algn="l" defTabSz="800100">
            <a:lnSpc>
              <a:spcPct val="90000"/>
            </a:lnSpc>
            <a:spcBef>
              <a:spcPct val="0"/>
            </a:spcBef>
            <a:spcAft>
              <a:spcPct val="35000"/>
            </a:spcAft>
            <a:buFont typeface="+mj-lt"/>
            <a:buNone/>
          </a:pPr>
          <a:r>
            <a:rPr lang="it-IT" sz="1800" kern="1200" dirty="0">
              <a:effectLst/>
              <a:latin typeface="Arial Narrow" panose="020B0606020202030204" pitchFamily="34" charset="0"/>
              <a:ea typeface="DengXian" panose="02010600030101010101" pitchFamily="2" charset="-122"/>
              <a:cs typeface="Arial" panose="020B0604020202020204" pitchFamily="34" charset="0"/>
            </a:rPr>
            <a:t>Necessità di mantenersi sui livelli base di servizio</a:t>
          </a:r>
          <a:endParaRPr lang="it-IT" sz="1800" kern="1200" dirty="0"/>
        </a:p>
      </dsp:txBody>
      <dsp:txXfrm>
        <a:off x="467095" y="317265"/>
        <a:ext cx="9793840" cy="634860"/>
      </dsp:txXfrm>
    </dsp:sp>
    <dsp:sp modelId="{A6A87BC1-90F3-4C7D-A095-1DD2607D9C14}">
      <dsp:nvSpPr>
        <dsp:cNvPr id="0" name=""/>
        <dsp:cNvSpPr/>
      </dsp:nvSpPr>
      <dsp:spPr>
        <a:xfrm>
          <a:off x="70307" y="237907"/>
          <a:ext cx="793575" cy="793575"/>
        </a:xfrm>
        <a:prstGeom prst="ellipse">
          <a:avLst/>
        </a:prstGeom>
        <a:solidFill>
          <a:schemeClr val="lt1">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38EA133-8FE6-4FB2-9844-041C695CC6C0}">
      <dsp:nvSpPr>
        <dsp:cNvPr id="0" name=""/>
        <dsp:cNvSpPr/>
      </dsp:nvSpPr>
      <dsp:spPr>
        <a:xfrm>
          <a:off x="831075" y="1269720"/>
          <a:ext cx="9429860" cy="634860"/>
        </a:xfrm>
        <a:prstGeom prst="rect">
          <a:avLst/>
        </a:prstGeom>
        <a:solidFill>
          <a:schemeClr val="lt1">
            <a:hueOff val="0"/>
            <a:satOff val="0"/>
            <a:lumOff val="0"/>
            <a:alphaOff val="0"/>
          </a:schemeClr>
        </a:solidFill>
        <a:ln w="15875"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3920" tIns="45720" rIns="45720" bIns="45720" numCol="1" spcCol="1270" anchor="ctr" anchorCtr="0">
          <a:noAutofit/>
        </a:bodyPr>
        <a:lstStyle/>
        <a:p>
          <a:pPr marL="0" lvl="0" indent="0" algn="l" defTabSz="800100">
            <a:lnSpc>
              <a:spcPct val="90000"/>
            </a:lnSpc>
            <a:spcBef>
              <a:spcPct val="0"/>
            </a:spcBef>
            <a:spcAft>
              <a:spcPct val="35000"/>
            </a:spcAft>
            <a:buFont typeface="+mj-lt"/>
            <a:buNone/>
          </a:pPr>
          <a:r>
            <a:rPr lang="it-IT" sz="1800" kern="1200" dirty="0">
              <a:latin typeface="Arial Narrow" panose="020B0606020202030204" pitchFamily="34" charset="0"/>
              <a:ea typeface="DengXian" panose="02010600030101010101" pitchFamily="2" charset="-122"/>
              <a:cs typeface="Arial" panose="020B0604020202020204" pitchFamily="34" charset="0"/>
            </a:rPr>
            <a:t>Casi in cui si può attivare il doppio passaggio</a:t>
          </a:r>
          <a:endParaRPr lang="it-IT" sz="1800" kern="1200" dirty="0"/>
        </a:p>
      </dsp:txBody>
      <dsp:txXfrm>
        <a:off x="831075" y="1269720"/>
        <a:ext cx="9429860" cy="634860"/>
      </dsp:txXfrm>
    </dsp:sp>
    <dsp:sp modelId="{6C78B302-AD0D-4339-B211-9BEB07EB370B}">
      <dsp:nvSpPr>
        <dsp:cNvPr id="0" name=""/>
        <dsp:cNvSpPr/>
      </dsp:nvSpPr>
      <dsp:spPr>
        <a:xfrm>
          <a:off x="434287" y="1190363"/>
          <a:ext cx="793575" cy="793575"/>
        </a:xfrm>
        <a:prstGeom prst="ellipse">
          <a:avLst/>
        </a:prstGeom>
        <a:solidFill>
          <a:schemeClr val="lt1">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3549E8-1459-4CFE-B798-9C71DED325E5}">
      <dsp:nvSpPr>
        <dsp:cNvPr id="0" name=""/>
        <dsp:cNvSpPr/>
      </dsp:nvSpPr>
      <dsp:spPr>
        <a:xfrm>
          <a:off x="831075" y="2222176"/>
          <a:ext cx="9429860" cy="634860"/>
        </a:xfrm>
        <a:prstGeom prst="rect">
          <a:avLst/>
        </a:prstGeom>
        <a:solidFill>
          <a:schemeClr val="lt1">
            <a:hueOff val="0"/>
            <a:satOff val="0"/>
            <a:lumOff val="0"/>
            <a:alphaOff val="0"/>
          </a:schemeClr>
        </a:solidFill>
        <a:ln w="15875"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3920" tIns="45720" rIns="45720" bIns="45720" numCol="1" spcCol="1270" anchor="ctr" anchorCtr="0">
          <a:noAutofit/>
        </a:bodyPr>
        <a:lstStyle/>
        <a:p>
          <a:pPr marL="0" lvl="0" indent="0" algn="l" defTabSz="800100">
            <a:lnSpc>
              <a:spcPct val="90000"/>
            </a:lnSpc>
            <a:spcBef>
              <a:spcPct val="0"/>
            </a:spcBef>
            <a:spcAft>
              <a:spcPct val="35000"/>
            </a:spcAft>
            <a:buFont typeface="+mj-lt"/>
            <a:buNone/>
          </a:pPr>
          <a:r>
            <a:rPr lang="it-IT" sz="1800" kern="1200" dirty="0">
              <a:effectLst/>
              <a:latin typeface="Arial Narrow" panose="020B0606020202030204" pitchFamily="34" charset="0"/>
              <a:ea typeface="DengXian" panose="02010600030101010101" pitchFamily="2" charset="-122"/>
              <a:cs typeface="Arial" panose="020B0604020202020204" pitchFamily="34" charset="0"/>
            </a:rPr>
            <a:t>Le attività integrative</a:t>
          </a:r>
          <a:endParaRPr lang="it-IT" sz="1800" kern="1200" dirty="0"/>
        </a:p>
      </dsp:txBody>
      <dsp:txXfrm>
        <a:off x="831075" y="2222176"/>
        <a:ext cx="9429860" cy="634860"/>
      </dsp:txXfrm>
    </dsp:sp>
    <dsp:sp modelId="{2E824CD2-2031-4CF3-B3B0-48C2E68FF518}">
      <dsp:nvSpPr>
        <dsp:cNvPr id="0" name=""/>
        <dsp:cNvSpPr/>
      </dsp:nvSpPr>
      <dsp:spPr>
        <a:xfrm>
          <a:off x="434287" y="2142819"/>
          <a:ext cx="793575" cy="793575"/>
        </a:xfrm>
        <a:prstGeom prst="ellipse">
          <a:avLst/>
        </a:prstGeom>
        <a:solidFill>
          <a:schemeClr val="lt1">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0CC9455-E230-4642-9E3A-F4F3093F09A4}">
      <dsp:nvSpPr>
        <dsp:cNvPr id="0" name=""/>
        <dsp:cNvSpPr/>
      </dsp:nvSpPr>
      <dsp:spPr>
        <a:xfrm>
          <a:off x="467095" y="3174632"/>
          <a:ext cx="9793840" cy="634860"/>
        </a:xfrm>
        <a:prstGeom prst="rect">
          <a:avLst/>
        </a:prstGeom>
        <a:solidFill>
          <a:schemeClr val="lt1">
            <a:hueOff val="0"/>
            <a:satOff val="0"/>
            <a:lumOff val="0"/>
            <a:alphaOff val="0"/>
          </a:schemeClr>
        </a:solidFill>
        <a:ln w="15875"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3920" tIns="45720" rIns="45720" bIns="45720" numCol="1" spcCol="1270" anchor="ctr" anchorCtr="0">
          <a:noAutofit/>
        </a:bodyPr>
        <a:lstStyle/>
        <a:p>
          <a:pPr marL="0" lvl="0" indent="0" algn="l" defTabSz="800100">
            <a:lnSpc>
              <a:spcPct val="90000"/>
            </a:lnSpc>
            <a:spcBef>
              <a:spcPct val="0"/>
            </a:spcBef>
            <a:spcAft>
              <a:spcPct val="35000"/>
            </a:spcAft>
            <a:buFont typeface="+mj-lt"/>
            <a:buNone/>
          </a:pPr>
          <a:r>
            <a:rPr lang="it-IT" sz="1800" kern="1200" dirty="0">
              <a:latin typeface="Arial Narrow" panose="020B0606020202030204" pitchFamily="34" charset="0"/>
              <a:ea typeface="DengXian" panose="02010600030101010101" pitchFamily="2" charset="-122"/>
              <a:cs typeface="Arial" panose="020B0604020202020204" pitchFamily="34" charset="0"/>
            </a:rPr>
            <a:t>I servizi ridondanti</a:t>
          </a:r>
          <a:endParaRPr lang="it-IT" sz="1800" kern="1200" dirty="0"/>
        </a:p>
      </dsp:txBody>
      <dsp:txXfrm>
        <a:off x="467095" y="3174632"/>
        <a:ext cx="9793840" cy="634860"/>
      </dsp:txXfrm>
    </dsp:sp>
    <dsp:sp modelId="{8B08FC65-F592-43A0-9190-C709FF5E2D47}">
      <dsp:nvSpPr>
        <dsp:cNvPr id="0" name=""/>
        <dsp:cNvSpPr/>
      </dsp:nvSpPr>
      <dsp:spPr>
        <a:xfrm>
          <a:off x="70307" y="3095274"/>
          <a:ext cx="793575" cy="793575"/>
        </a:xfrm>
        <a:prstGeom prst="ellipse">
          <a:avLst/>
        </a:prstGeom>
        <a:solidFill>
          <a:schemeClr val="lt1">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327161"/>
          <a:ext cx="10558021" cy="1282668"/>
        </a:xfrm>
        <a:prstGeom prst="roundRect">
          <a:avLst/>
        </a:prstGeom>
        <a:solidFill>
          <a:schemeClr val="lt1">
            <a:alpha val="9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2542128" y="774739"/>
          <a:ext cx="7538353" cy="1116242"/>
        </a:xfrm>
        <a:prstGeom prst="round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800100">
            <a:lnSpc>
              <a:spcPct val="90000"/>
            </a:lnSpc>
            <a:spcBef>
              <a:spcPct val="0"/>
            </a:spcBef>
            <a:spcAft>
              <a:spcPct val="35000"/>
            </a:spcAft>
            <a:buFont typeface="+mj-lt"/>
            <a:buNone/>
          </a:pPr>
          <a:r>
            <a:rPr lang="it-IT" sz="1800" kern="1200" dirty="0">
              <a:effectLst/>
              <a:latin typeface="Arial Narrow" panose="020B0606020202030204" pitchFamily="34" charset="0"/>
              <a:ea typeface="DengXian" panose="02010600030101010101" pitchFamily="2" charset="-122"/>
              <a:cs typeface="Arial" panose="020B0604020202020204" pitchFamily="34" charset="0"/>
            </a:rPr>
            <a:t>Vantaggi e rischi del ricorso all’extra-canone</a:t>
          </a:r>
          <a:endParaRPr lang="it-IT" sz="1800" kern="1200" dirty="0"/>
        </a:p>
      </dsp:txBody>
      <dsp:txXfrm>
        <a:off x="2596618" y="829229"/>
        <a:ext cx="7429373" cy="100726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550774"/>
          <a:ext cx="10558021" cy="1638000"/>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662600" y="387924"/>
          <a:ext cx="7538353" cy="19188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1244600">
            <a:lnSpc>
              <a:spcPct val="90000"/>
            </a:lnSpc>
            <a:spcBef>
              <a:spcPct val="0"/>
            </a:spcBef>
            <a:spcAft>
              <a:spcPct val="35000"/>
            </a:spcAft>
            <a:buFont typeface="+mj-lt"/>
            <a:buNone/>
          </a:pPr>
          <a:r>
            <a:rPr lang="it-IT" sz="2800" b="1" kern="1200" dirty="0">
              <a:effectLst/>
              <a:latin typeface="Arial Narrow" panose="020B0606020202030204" pitchFamily="34" charset="0"/>
              <a:ea typeface="DengXian" panose="02010600030101010101" pitchFamily="2" charset="-122"/>
              <a:cs typeface="Arial" panose="020B0604020202020204" pitchFamily="34" charset="0"/>
            </a:rPr>
            <a:t>PER TUTTO CIÒ CHE NON È IN CONVENZIONE?</a:t>
          </a:r>
          <a:endParaRPr lang="it-IT" sz="2800" b="1" kern="1200" dirty="0"/>
        </a:p>
      </dsp:txBody>
      <dsp:txXfrm>
        <a:off x="756268" y="481592"/>
        <a:ext cx="7351017" cy="17314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550774"/>
          <a:ext cx="10558021" cy="1638000"/>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527901" y="591374"/>
          <a:ext cx="7538353" cy="19188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1778000">
            <a:lnSpc>
              <a:spcPct val="90000"/>
            </a:lnSpc>
            <a:spcBef>
              <a:spcPct val="0"/>
            </a:spcBef>
            <a:spcAft>
              <a:spcPct val="35000"/>
            </a:spcAft>
            <a:buFont typeface="+mj-lt"/>
            <a:buNone/>
          </a:pPr>
          <a:r>
            <a:rPr lang="it-IT" sz="4000" kern="1200" dirty="0">
              <a:effectLst/>
              <a:latin typeface="Arial Narrow" panose="020B0606020202030204" pitchFamily="34" charset="0"/>
              <a:ea typeface="DengXian" panose="02010600030101010101" pitchFamily="2" charset="-122"/>
              <a:cs typeface="Arial" panose="020B0604020202020204" pitchFamily="34" charset="0"/>
            </a:rPr>
            <a:t>I PRINCIPI DEL CODICE</a:t>
          </a:r>
          <a:endParaRPr lang="it-IT" sz="4000" kern="1200" dirty="0"/>
        </a:p>
      </dsp:txBody>
      <dsp:txXfrm>
        <a:off x="621569" y="685042"/>
        <a:ext cx="7351017" cy="17314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550774"/>
          <a:ext cx="10558021" cy="1638000"/>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527901" y="591374"/>
          <a:ext cx="7538353" cy="19188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1778000">
            <a:lnSpc>
              <a:spcPct val="90000"/>
            </a:lnSpc>
            <a:spcBef>
              <a:spcPct val="0"/>
            </a:spcBef>
            <a:spcAft>
              <a:spcPct val="35000"/>
            </a:spcAft>
            <a:buFont typeface="+mj-lt"/>
            <a:buNone/>
          </a:pPr>
          <a:r>
            <a:rPr lang="it-IT" sz="4000" kern="1200" dirty="0">
              <a:effectLst/>
              <a:latin typeface="Arial Narrow" panose="020B0606020202030204" pitchFamily="34" charset="0"/>
              <a:ea typeface="DengXian" panose="02010600030101010101" pitchFamily="2" charset="-122"/>
              <a:cs typeface="Arial" panose="020B0604020202020204" pitchFamily="34" charset="0"/>
            </a:rPr>
            <a:t>IL RESPONSABILE UNICO DEL PROGETTO</a:t>
          </a:r>
          <a:endParaRPr lang="it-IT" sz="4000" kern="1200" dirty="0"/>
        </a:p>
      </dsp:txBody>
      <dsp:txXfrm>
        <a:off x="621569" y="685042"/>
        <a:ext cx="7351017" cy="17314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555994"/>
          <a:ext cx="10558021" cy="1612800"/>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527901" y="611354"/>
          <a:ext cx="7538353" cy="188928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1778000">
            <a:lnSpc>
              <a:spcPct val="90000"/>
            </a:lnSpc>
            <a:spcBef>
              <a:spcPct val="0"/>
            </a:spcBef>
            <a:spcAft>
              <a:spcPct val="35000"/>
            </a:spcAft>
            <a:buFont typeface="+mj-lt"/>
            <a:buNone/>
          </a:pPr>
          <a:r>
            <a:rPr lang="it-IT" sz="4000" kern="1200" dirty="0">
              <a:effectLst/>
              <a:latin typeface="Arial Narrow" panose="020B0606020202030204" pitchFamily="34" charset="0"/>
              <a:ea typeface="DengXian" panose="02010600030101010101" pitchFamily="2" charset="-122"/>
              <a:cs typeface="Arial" panose="020B0604020202020204" pitchFamily="34" charset="0"/>
            </a:rPr>
            <a:t>IL DIRETTORE DELL’ESECUZIONE</a:t>
          </a:r>
        </a:p>
        <a:p>
          <a:pPr marL="0" lvl="0" indent="0" algn="ctr" defTabSz="1778000">
            <a:lnSpc>
              <a:spcPct val="90000"/>
            </a:lnSpc>
            <a:spcBef>
              <a:spcPct val="0"/>
            </a:spcBef>
            <a:spcAft>
              <a:spcPct val="35000"/>
            </a:spcAft>
            <a:buFont typeface="+mj-lt"/>
            <a:buNone/>
          </a:pPr>
          <a:r>
            <a:rPr lang="it-IT" sz="4000" kern="1200" dirty="0"/>
            <a:t>DEC</a:t>
          </a:r>
        </a:p>
      </dsp:txBody>
      <dsp:txXfrm>
        <a:off x="620128" y="703581"/>
        <a:ext cx="7353899" cy="170482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550774"/>
          <a:ext cx="10558021" cy="1638000"/>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527901" y="591374"/>
          <a:ext cx="7538353" cy="19188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1778000">
            <a:lnSpc>
              <a:spcPct val="90000"/>
            </a:lnSpc>
            <a:spcBef>
              <a:spcPct val="0"/>
            </a:spcBef>
            <a:spcAft>
              <a:spcPct val="35000"/>
            </a:spcAft>
            <a:buFont typeface="+mj-lt"/>
            <a:buNone/>
          </a:pPr>
          <a:r>
            <a:rPr lang="it-IT" sz="4000" kern="1200" dirty="0">
              <a:effectLst/>
              <a:latin typeface="Arial Narrow" panose="020B0606020202030204" pitchFamily="34" charset="0"/>
              <a:ea typeface="DengXian" panose="02010600030101010101" pitchFamily="2" charset="-122"/>
              <a:cs typeface="Arial" panose="020B0604020202020204" pitchFamily="34" charset="0"/>
            </a:rPr>
            <a:t>IL CICLO DEGLI APPALTI</a:t>
          </a:r>
        </a:p>
        <a:p>
          <a:pPr marL="0" lvl="0" indent="0" algn="ctr" defTabSz="1778000">
            <a:lnSpc>
              <a:spcPct val="90000"/>
            </a:lnSpc>
            <a:spcBef>
              <a:spcPct val="0"/>
            </a:spcBef>
            <a:spcAft>
              <a:spcPct val="35000"/>
            </a:spcAft>
            <a:buFont typeface="+mj-lt"/>
            <a:buNone/>
          </a:pPr>
          <a:r>
            <a:rPr lang="it-IT" sz="4000" kern="1200" dirty="0"/>
            <a:t>AFFIDAMENTI SOTTO SOGLIA</a:t>
          </a:r>
        </a:p>
      </dsp:txBody>
      <dsp:txXfrm>
        <a:off x="621569" y="685042"/>
        <a:ext cx="7351017" cy="173146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550774"/>
          <a:ext cx="10558021" cy="1638000"/>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527901" y="591374"/>
          <a:ext cx="7538353" cy="19188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1778000">
            <a:lnSpc>
              <a:spcPct val="90000"/>
            </a:lnSpc>
            <a:spcBef>
              <a:spcPct val="0"/>
            </a:spcBef>
            <a:spcAft>
              <a:spcPct val="35000"/>
            </a:spcAft>
            <a:buFont typeface="+mj-lt"/>
            <a:buNone/>
          </a:pPr>
          <a:r>
            <a:rPr lang="it-IT" sz="4000" kern="1200" dirty="0">
              <a:effectLst/>
              <a:latin typeface="Arial Narrow" panose="020B0606020202030204" pitchFamily="34" charset="0"/>
              <a:ea typeface="DengXian" panose="02010600030101010101" pitchFamily="2" charset="-122"/>
              <a:cs typeface="Arial" panose="020B0604020202020204" pitchFamily="34" charset="0"/>
            </a:rPr>
            <a:t>IL VALORE DEL CONTRATTO</a:t>
          </a:r>
          <a:endParaRPr lang="it-IT" sz="4000" kern="1200" dirty="0"/>
        </a:p>
      </dsp:txBody>
      <dsp:txXfrm>
        <a:off x="621569" y="685042"/>
        <a:ext cx="7351017" cy="173146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550774"/>
          <a:ext cx="10558021" cy="1638000"/>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527901" y="591374"/>
          <a:ext cx="7538353" cy="19188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1778000">
            <a:lnSpc>
              <a:spcPct val="90000"/>
            </a:lnSpc>
            <a:spcBef>
              <a:spcPct val="0"/>
            </a:spcBef>
            <a:spcAft>
              <a:spcPct val="35000"/>
            </a:spcAft>
            <a:buFont typeface="+mj-lt"/>
            <a:buNone/>
          </a:pPr>
          <a:r>
            <a:rPr lang="it-IT" sz="4000" kern="1200" dirty="0">
              <a:effectLst/>
              <a:latin typeface="Arial Narrow" panose="020B0606020202030204" pitchFamily="34" charset="0"/>
              <a:ea typeface="DengXian" panose="02010600030101010101" pitchFamily="2" charset="-122"/>
              <a:cs typeface="Arial" panose="020B0604020202020204" pitchFamily="34" charset="0"/>
            </a:rPr>
            <a:t>I CONTRATTI SOTTO SOGLIA</a:t>
          </a:r>
          <a:endParaRPr lang="it-IT" sz="4000" kern="1200" dirty="0"/>
        </a:p>
      </dsp:txBody>
      <dsp:txXfrm>
        <a:off x="621569" y="685042"/>
        <a:ext cx="7351017" cy="173146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550774"/>
          <a:ext cx="10558021" cy="1638000"/>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527901" y="591374"/>
          <a:ext cx="7538353" cy="19188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1778000">
            <a:lnSpc>
              <a:spcPct val="90000"/>
            </a:lnSpc>
            <a:spcBef>
              <a:spcPct val="0"/>
            </a:spcBef>
            <a:spcAft>
              <a:spcPct val="35000"/>
            </a:spcAft>
            <a:buFont typeface="+mj-lt"/>
            <a:buNone/>
          </a:pPr>
          <a:r>
            <a:rPr lang="it-IT" sz="4000" kern="1200" dirty="0">
              <a:effectLst/>
              <a:latin typeface="Arial Narrow" panose="020B0606020202030204" pitchFamily="34" charset="0"/>
              <a:ea typeface="DengXian" panose="02010600030101010101" pitchFamily="2" charset="-122"/>
              <a:cs typeface="Arial" panose="020B0604020202020204" pitchFamily="34" charset="0"/>
            </a:rPr>
            <a:t>GLI STRUMENTI CONSIP</a:t>
          </a:r>
          <a:endParaRPr lang="it-IT" sz="4000" kern="1200" dirty="0"/>
        </a:p>
      </dsp:txBody>
      <dsp:txXfrm>
        <a:off x="621569" y="685042"/>
        <a:ext cx="7351017" cy="173146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E8E59-87AA-4E79-A8BD-E997C0CAB2E9}">
      <dsp:nvSpPr>
        <dsp:cNvPr id="0" name=""/>
        <dsp:cNvSpPr/>
      </dsp:nvSpPr>
      <dsp:spPr>
        <a:xfrm>
          <a:off x="0" y="1550774"/>
          <a:ext cx="10558021" cy="1638000"/>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72FD06-AB36-4A75-B6D2-9D67A654AC7F}">
      <dsp:nvSpPr>
        <dsp:cNvPr id="0" name=""/>
        <dsp:cNvSpPr/>
      </dsp:nvSpPr>
      <dsp:spPr>
        <a:xfrm>
          <a:off x="527901" y="591374"/>
          <a:ext cx="7538353" cy="19188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348" tIns="0" rIns="279348" bIns="0" numCol="1" spcCol="1270" anchor="ctr" anchorCtr="0">
          <a:noAutofit/>
        </a:bodyPr>
        <a:lstStyle/>
        <a:p>
          <a:pPr marL="0" lvl="0" indent="0" algn="ctr" defTabSz="1778000">
            <a:lnSpc>
              <a:spcPct val="90000"/>
            </a:lnSpc>
            <a:spcBef>
              <a:spcPct val="0"/>
            </a:spcBef>
            <a:spcAft>
              <a:spcPct val="35000"/>
            </a:spcAft>
            <a:buFont typeface="+mj-lt"/>
            <a:buNone/>
          </a:pPr>
          <a:r>
            <a:rPr lang="it-IT" sz="4000" kern="1200" dirty="0">
              <a:effectLst/>
              <a:latin typeface="Arial Narrow" panose="020B0606020202030204" pitchFamily="34" charset="0"/>
              <a:ea typeface="DengXian" panose="02010600030101010101" pitchFamily="2" charset="-122"/>
              <a:cs typeface="Arial" panose="020B0604020202020204" pitchFamily="34" charset="0"/>
            </a:rPr>
            <a:t>I LAVORI</a:t>
          </a:r>
          <a:endParaRPr lang="it-IT" sz="4000" kern="1200" dirty="0"/>
        </a:p>
      </dsp:txBody>
      <dsp:txXfrm>
        <a:off x="621569" y="685042"/>
        <a:ext cx="7351017" cy="1731464"/>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1:10.935"/>
    </inkml:context>
    <inkml:brush xml:id="br0">
      <inkml:brushProperty name="width" value="0.2" units="cm"/>
      <inkml:brushProperty name="height" value="0.2" units="cm"/>
      <inkml:brushProperty name="color" value="#FFFFFF"/>
    </inkml:brush>
  </inkml:definitions>
  <inkml:trace contextRef="#ctx0" brushRef="#br0">0 1 24575,'0'0'-8191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3:04.554"/>
    </inkml:context>
    <inkml:brush xml:id="br0">
      <inkml:brushProperty name="width" value="0.2" units="cm"/>
      <inkml:brushProperty name="height" value="0.2" units="cm"/>
      <inkml:brushProperty name="color" value="#FFFFFF"/>
    </inkml:brush>
  </inkml:definitions>
  <inkml:trace contextRef="#ctx0" brushRef="#br0">136 1 24575,'-3'33'0,"-1"1"0,-1-1 0,-13 46 0,3-15 0,-19 62 0,20-83 0,3 0 0,-10 67 0,11-50 0,10-60 0,0 0 0,0 0 0,0 0 0,0 0 0,0 0 0,0 0 0,0-1 0,0 1 0,0 0 0,0 0 0,0 0 0,0 0 0,0 0 0,1 0 0,-1 0 0,0 0 0,0 0 0,0 0 0,0 0 0,0 0 0,0 0 0,0 0 0,0 0 0,0 0 0,0 0 0,0 0 0,0 0 0,1 0 0,-1 0 0,0 0 0,0 1 0,0-1 0,0 0 0,0 0 0,0 0 0,0 0 0,0 0 0,0 0 0,0 0 0,0 0 0,0 0 0,0 0 0,0 0 0,0 0 0,0 0 0,0 0 0,1 0 0,-1 1 0,0-1 0,0 0 0,0 0 0,0 0 0,0 0 0,0 0 0,8-11 0,7-16 0,50-102 0,-36 59 0,-26 65 0,-1-1 0,-1 1 0,1 0 0,-1-1 0,1-7 0,8-27 0,89-184-1365</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3:08.363"/>
    </inkml:context>
    <inkml:brush xml:id="br0">
      <inkml:brushProperty name="width" value="0.2" units="cm"/>
      <inkml:brushProperty name="height" value="0.2" units="cm"/>
      <inkml:brushProperty name="color" value="#FFFFFF"/>
    </inkml:brush>
  </inkml:definitions>
  <inkml:trace contextRef="#ctx0" brushRef="#br0">57 1 24575,'-10'120'0,"10"-111"0,1-6 0,-1-1 0,0 0 0,0 1 0,0-1 0,0 1 0,0-1 0,-1 1 0,1-1 0,-1 0 0,0 4 0,-3-45 0,6 9 0,-2 22 0,-6 30 0,0 11 0,1 2 0,2-1 0,2 56 0,-1 12 0,-8-24 0,7-62 0,0 0 0,1 1 0,1-1 0,0 1 0,1-1 0,1 1 0,5 25 0,0-20 0,-2 1 0,0 0 0,1 46 0,-4 68 0,-3 124 0,-2-205 0,1-31 0,1 1 0,1-1 0,1 0 0,1 0 0,8 44 0,-6-60 0,-1 0 0,-1 1 0,0-1 0,0 1 0,-1-1 0,0 1 0,-3 17 0,3-27 2,0 0 0,0 0-1,0 0 1,0 0 0,-1 0-1,1 0 1,0 0 0,0 0 0,0 0-1,0 0 1,0 0 0,0 0-1,0 0 1,0 0 0,-1 0-1,1 0 1,0 0 0,0 0-1,0 0 1,0 0 0,0 0 0,0 0-1,0 0 1,0 0 0,-1 0-1,1 0 1,0 0 0,0 0-1,0 0 1,0 0 0,0 0 0,0 0-1,0 0 1,0 0 0,0 0-1,-1 0 1,1 0 0,0 0-1,0 0 1,0 0 0,0 1-1,0-1 1,0 0 0,0 0 0,0 0-1,0 0 1,0 0 0,0 0-1,0 0 1,0 0 0,0 1-1,0-1 1,0 0 0,0 0-1,-3-10-1459</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4:07.356"/>
    </inkml:context>
    <inkml:brush xml:id="br0">
      <inkml:brushProperty name="width" value="0.35" units="cm"/>
      <inkml:brushProperty name="height" value="0.35" units="cm"/>
      <inkml:brushProperty name="color" value="#FFFFFF"/>
    </inkml:brush>
  </inkml:definitions>
  <inkml:trace contextRef="#ctx0" brushRef="#br0">382 1590 24575,'-12'-1'0,"0"0"0,0-1 0,0 0 0,-13-5 0,12 3 0,0 1 0,0 0 0,-15-1 0,24 3 0,0 1 0,0-2 0,0 1 0,0 0 0,0-1 0,0 0 0,0 0 0,1 0 0,-1 0 0,1 0 0,-1-1 0,1 0 0,0 0 0,0 0 0,0 0 0,0 0 0,1 0 0,-1-1 0,1 1 0,-4-8 0,-3-7 0,1 0 0,-12-37 0,11 26 0,2-1 0,1 0 0,-3-46 0,6-92 0,-1-12 0,1 156 0,-1 1 0,-1-1 0,-1 1 0,-1 0 0,0 0 0,-2 1 0,-1 0 0,-18-30 0,48 108 0,-9-38 0,0 1 0,21 23 0,-32-42 0,0 1 0,0-1 0,0 0 0,0 0 0,1 1 0,-1-1 0,0 0 0,0 0 0,0 0 0,0 1 0,1-1 0,-1 0 0,0 0 0,0 0 0,1 1 0,-1-1 0,0 0 0,0 0 0,1 0 0,-1 0 0,0 0 0,1 0 0,-1 0 0,0 0 0,0 0 0,1 0 0,-1 0 0,0 0 0,1 0 0,-1 0 0,0 0 0,1 0 0,-1 0 0,0 0 0,0 0 0,1 0 0,-1 0 0,0 0 0,0 0 0,1-1 0,-1 1 0,1 0 0,4-16 0,-2-21 0,-3 36 0,1-42 0,1 3 0,-2-1 0,-8-58 0,4 83 0,-1-1 0,-10-24 0,-4-14 0,-21-103 0,33 116 0,1 0 0,2 0 0,3-63 0,1 96 0,1 22 0,0 0 0,2 0 0,0 1 0,0-2 0,1 1 0,10 21 0,-6-15 0,-2 0 0,6 22 0,-3-12 0,-7-24 0,0 1 0,0 0 0,-1 0 0,1 0 0,-1 6 0,17 40 0,-13-29 0,-2-13 0,-1 2 0,-1-1 0,1 19 0,-1-19 0,1 0 0,-1 0 0,2-1 0,5 18 0,3 14 0,9 19 0,-19-56 0,1 0 0,0 0 0,0 0 0,0-1 0,1 1 0,0-1 0,0 1 0,6 6 0,-5-6 0,0 0 0,0 0 0,-1 0 0,0 1 0,0-1 0,3 8 0,-6-12 0,0 0 0,0 0 0,0 0 0,1 1 0,-1-1 0,1 0 0,-1 0 0,1 0 0,-1 0 0,1 0 0,-1 0 0,1 0 0,0 0 0,0 0 0,-1 0 0,1-1 0,0 1 0,1 1 0,-1-2 0,-1-1 0,1 1 0,-1-1 0,1 1 0,-1-1 0,1 1 0,-1-1 0,0 1 0,1-1 0,-1 1 0,1-1 0,-1 1 0,0-1 0,0 0 0,1 1 0,-1-1 0,0 1 0,0-1 0,0 0 0,0 1 0,0-1 0,0 0 0,5-49 0,-6 47 0,0 0 0,1 0 0,-1 0 0,0 1 0,-1-1 0,1 0 0,0 1 0,-1-1 0,1 0 0,-1 1 0,-3-3 0,4 3 0,-1 1 0,1-1 0,0 1 0,0-1 0,-1 1 0,1-1 0,0 0 0,1 0 0,-1 1 0,0-1 0,0 0 0,1 0 0,-1 0 0,1 0 0,-1 0 0,1 0 0,0 0 0,0 0 0,0 0 0,0 0 0,1-3 0,-1 6 0,1-1 0,0 0 0,-1 0 0,1 0 0,0 0 0,-1 1 0,1-1 0,0 0 0,-1 1 0,1-1 0,0 0 0,-1 1 0,1-1 0,-1 1 0,1-1 0,-1 1 0,1-1 0,-1 1 0,1 0 0,-1-1 0,0 1 0,1-1 0,-1 1 0,0 0 0,1 0 0,12 20 0,-9-14 0,-1 0 0,0 1 0,-1 0 0,0-1 0,0 1 0,-1 0 0,0 0 0,0 0 0,-1 11 0,1 5 0,1-15 0,0-1 0,1 1 0,0 0 0,1-1 0,-1 1 0,1-1 0,1 0 0,0-1 0,7 10 0,11 19 0,-21-31 0,1-1 0,0 0 0,0 0 0,1 0 0,-1 0 0,1-1 0,-1 1 0,5 2 0,-7-6 0,-1 1 0,1-1 0,0 1 0,-1-1 0,1 0 0,-1 0 0,1 1 0,-1-1 0,1 0 0,0 0 0,-1 0 0,1 1 0,0-1 0,-1 0 0,1 0 0,0 0 0,-1 0 0,1 0 0,-1 0 0,1 0 0,0-1 0,-1 1 0,1 0 0,0 0 0,0-1 0,0 0 0,0 0 0,-1 0 0,1 0 0,0 0 0,-1 0 0,1-1 0,-1 1 0,1 0 0,-1 0 0,0-1 0,1 1 0,-1 0 0,0-1 0,0 1 0,0 0 0,0 0 0,0-1 0,-1-1 0,4-12 0,2 13 0,-4 3 0,0 0 0,-1 0 0,1 0 0,0 0 0,-1 0 0,1 1 0,0-1 0,-1 0 0,1 0 0,-1 0 0,0 0 0,1 1 0,-1-1 0,0 0 0,0 0 0,0 1 0,0 1 0,0 12 0,0-4 0,1 0 0,-1 0 0,4 15 0,-3-23 0,0 0 0,-1-1 0,1 1 0,0 0 0,1 0 0,-1-1 0,1 1 0,-1-1 0,1 1 0,0-1 0,-1 0 0,1 1 0,0-1 0,1 0 0,-1 0 0,0-1 0,4 4 0,-4-10 0,-4 16 0,6 238 0,-3-227 0,7 9 339,-6-27-582,-1 0-1,1 0 1,-1 1-1,0-1 1,-1 0-1,1 7 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5:05.159"/>
    </inkml:context>
    <inkml:brush xml:id="br0">
      <inkml:brushProperty name="width" value="0.35" units="cm"/>
      <inkml:brushProperty name="height" value="0.35" units="cm"/>
      <inkml:brushProperty name="color" value="#FFFFFF"/>
    </inkml:brush>
  </inkml:definitions>
  <inkml:trace contextRef="#ctx0" brushRef="#br0">7 399 24575,'0'1'0,"-1"-1"0,1 1 0,-1-1 0,1 1 0,-1-1 0,1 1 0,0-1 0,-1 1 0,1-1 0,0 1 0,-1 0 0,1-1 0,0 1 0,0-1 0,-1 1 0,1 0 0,0-1 0,0 1 0,0 0 0,0-1 0,0 1 0,0 0 0,0-1 0,0 1 0,0 0 0,0-1 0,1 1 0,-1 0 0,0 0 0,5 21 0,-4-20 0,0-1 0,0 1 0,1-1 0,-1 0 0,0 0 0,1 1 0,-1-1 0,1 0 0,-1 0 0,1 0 0,-1 0 0,1-1 0,0 1 0,-1 0 0,1-1 0,0 1 0,3 0 0,34-1 0,-35-1 0,-1 1 0,1-1 0,0 1 0,0 0 0,-1 0 0,1 0 0,0 1 0,-1-1 0,1 1 0,0 0 0,-1 0 0,1 0 0,-1 0 0,0 1 0,5 2 0,-8-4 0,0 0 0,0 0 0,1 0 0,-1 0 0,0 1 0,0-1 0,0 0 0,0 0 0,0 0 0,0 0 0,0 0 0,0 0 0,0 1 0,0-1 0,0 0 0,0 0 0,0 0 0,0 0 0,0 0 0,0 0 0,0 1 0,0-1 0,0 0 0,0 0 0,0 0 0,0 0 0,0 0 0,0 0 0,0 1 0,0-1 0,0 0 0,0 0 0,0 0 0,0 0 0,-1 0 0,1 0 0,0 0 0,0 0 0,0 1 0,0-1 0,0 0 0,0 0 0,0 0 0,0 0 0,-1 0 0,1 0 0,0 0 0,0 0 0,0 0 0,0 0 0,-1 0 0,-11 5 0,-12 0 0,8-5 0,7 0 0,0 0 0,0 1 0,-16 3 0,24-4 0,0 0 0,-1 0 0,1 0 0,0 1 0,0-1 0,0 1 0,0-1 0,0 0 0,0 1 0,0 0 0,0-1 0,0 1 0,0 0 0,1-1 0,-1 1 0,0 0 0,0 0 0,1 0 0,-1 0 0,0-1 0,1 1 0,-1 0 0,1 0 0,-1 0 0,1 0 0,-1 1 0,1-1 0,0 0 0,0 0 0,-1 0 0,1 0 0,0 0 0,0 0 0,0 0 0,0 0 0,0 1 0,1 0 0,0-1 0,-1 0 0,1 0 0,0-1 0,-1 1 0,1 0 0,0-1 0,0 1 0,0-1 0,-1 1 0,1-1 0,0 1 0,0-1 0,0 1 0,0-1 0,0 0 0,0 0 0,0 1 0,0-1 0,0 0 0,0 0 0,0 0 0,0 0 0,0 0 0,0-1 0,0 1 0,0 0 0,0 0 0,0-1 0,1 1 0,31-9 0,-21 5 0,0 0 0,0 1 0,0 0 0,0 1 0,0 0 0,24 1 0,25 1 0,-38 0 0,-22 0 0,-9 0 0,-29-2 0,26 1 0,0 0 0,0 0 0,1 1 0,-1 1 0,0 0 0,1 0 0,-20 6 0,47-3 0,13-2 0,156-2 0,-101-16 0,-73 15 0,-8 1 0,0 1 0,0-2 0,0 1 0,0-1 0,0 1 0,0-1 0,0 0 0,6-3 0,-9 3 0,1 0 0,-1 0 0,0 0 0,0 0 0,1-1 0,-1 1 0,0 0 0,0-1 0,-1 1 0,1-1 0,0 1 0,0-1 0,-1 0 0,1 1 0,-1-1 0,1 1 0,-1-1 0,0 0 0,0 0 0,0 1 0,0-1 0,0 0 0,0 1 0,0-4 0,-7-195 0,-3 124 0,6 55 0,1 0 0,-1-30 0,4 39-273,0 1 0,-1-1 0,0 1 0,-5-20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5:09.751"/>
    </inkml:context>
    <inkml:brush xml:id="br0">
      <inkml:brushProperty name="width" value="0.1" units="cm"/>
      <inkml:brushProperty name="height" value="0.1" units="cm"/>
      <inkml:brushProperty name="color" value="#FFFFFF"/>
    </inkml:brush>
  </inkml:definitions>
  <inkml:trace contextRef="#ctx0" brushRef="#br0">0 1 24575,'0'0'-8191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5:13.792"/>
    </inkml:context>
    <inkml:brush xml:id="br0">
      <inkml:brushProperty name="width" value="0.1" units="cm"/>
      <inkml:brushProperty name="height" value="0.1" units="cm"/>
      <inkml:brushProperty name="color" value="#FFFFFF"/>
    </inkml:brush>
  </inkml:definitions>
  <inkml:trace contextRef="#ctx0" brushRef="#br0">0 419 24575,'205'-5'0,"-54"5"0,-136 2 0,-13-2 0,0 0 0,0 1 0,0-1 0,0 0 0,0 0 0,0 0 0,0 0 0,0 0 0,0-1 0,0 1 0,3-2 0,-4 2 0,0-1 0,0 0 0,0-1 0,0 1 0,0 0 0,0 0 0,-1 0 0,1 0 0,0-1 0,-1 1 0,1 0 0,-1-1 0,0 1 0,1 0 0,-1-1 0,0 1 0,0 0 0,0-1 0,0 1 0,0-1 0,0 1 0,0-2 0,-12-181 0,14 133 0,-1 29 0,0 0 0,-2-1 0,-6-42 0,0 49-1365</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5:17.220"/>
    </inkml:context>
    <inkml:brush xml:id="br0">
      <inkml:brushProperty name="width" value="0.1" units="cm"/>
      <inkml:brushProperty name="height" value="0.1" units="cm"/>
      <inkml:brushProperty name="color" value="#FFFFFF"/>
    </inkml:brush>
  </inkml:definitions>
  <inkml:trace contextRef="#ctx0" brushRef="#br0">297 15 24575,'-170'-11'0,"131"10"0,26-1 0,-1 2 0,1 0 0,0 0 0,-22 4 0,92 1 0,-36-5 0,150-6 0,-166 5-1365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5:39.644"/>
    </inkml:context>
    <inkml:brush xml:id="br0">
      <inkml:brushProperty name="width" value="0.2" units="cm"/>
      <inkml:brushProperty name="height" value="0.2" units="cm"/>
      <inkml:brushProperty name="color" value="#FFFFFF"/>
    </inkml:brush>
  </inkml:definitions>
  <inkml:trace contextRef="#ctx0" brushRef="#br0">422 1328 24575,'1'3'0,"0"1"0,0-1 0,-1 0 0,1 1 0,-1-1 0,0 1 0,0-1 0,0 1 0,-1-1 0,1 1 0,-1-1 0,0 0 0,1 1 0,-2-1 0,1 0 0,0 0 0,-3 5 0,-5 20 0,9-28 0,-1 0 0,1 1 0,0-1 0,0 0 0,0 0 0,0 0 0,0 1 0,0-1 0,0 0 0,0 0 0,0 0 0,0 1 0,0-1 0,0 0 0,0 0 0,0 0 0,0 1 0,0-1 0,0 0 0,0 0 0,0 0 0,0 1 0,0-1 0,0 0 0,1 0 0,-1 0 0,0 0 0,0 1 0,0-1 0,0 0 0,0 0 0,1 0 0,-1 0 0,0 0 0,0 1 0,0-1 0,0 0 0,1 0 0,-1 0 0,0 0 0,0 0 0,0 0 0,0 0 0,1 0 0,-1 0 0,0 0 0,1 0 0,12-5 0,10-12 0,-14 8 0,0 0 0,-1-1 0,-1 0 0,1 0 0,-1-1 0,-1 0 0,0 0 0,5-15 0,3-12 0,10-50 0,-1 4 0,42-126 0,-62 199 0,2-7 0,-1-1 0,2-19 0,1-3 0,-4 30 0,-1 0 0,0 0 0,-1-15 0,-1 1 0,2 0 0,0 0 0,1 0 0,13-48 0,-2 19 0,-8 29 0,16-45 0,-15 54 0,-1 1 0,-1-1 0,0 0 0,-1-1 0,-1 1 0,0-1 0,0-30 0,2-81 0,-5 67 0,0 39 0,0 36 0,-7 94 0,4-81 0,1-17 0,0 1 0,-1 0 0,0-1 0,-8 17 0,7-18 0,0 0 0,1 0 0,0 0 0,0 1 0,1-1 0,-1 18 0,-10 47 0,6-38 0,-2 1 0,-17 44 0,2-1 0,-10 42 0,26-93 0,-2-1 0,-2 0 0,-26 47 0,24-51 0,-41 72 0,12-14 0,35-68 0,1 1 0,1 0 0,0 0 0,1 1 0,-4 20 0,6-28 0,-1 0 0,1 0 0,-1-1 0,-1 0 0,1 1 0,-1-1 0,-1-1 0,-5 7 0,-16 21 0,-18 30 0,30-46 0,2 0 0,0 1 0,-17 36 0,23-42 0,-1 0 0,0-1 0,-15 18 0,-8 13 0,11-13 0,13-20 0,0 0 0,0 1 0,1 0 0,-5 15 0,3-9 0,6-14 0,1 1 0,-1 0 0,0 0 0,1 0 0,0 0 0,0 0 0,0 0 0,0 1 0,1-1 0,0 0 0,-1 0 0,2 7 0,-1-11 0,0 0 0,0 1 0,0-1 0,0 0 0,0 0 0,0 0 0,0 1 0,0-1 0,0 0 0,0 0 0,0 0 0,1 0 0,-1 1 0,0-1 0,0 0 0,0 0 0,0 0 0,0 0 0,0 1 0,0-1 0,1 0 0,-1 0 0,0 0 0,0 0 0,0 0 0,0 0 0,1 0 0,-1 0 0,0 1 0,0-1 0,0 0 0,0 0 0,1 0 0,-1 0 0,0 0 0,0 0 0,0 0 0,1 0 0,-1 0 0,0 0 0,8-6 0,5-13 0,8-14 0,-1-2 0,-2 0 0,-1-2 0,15-50 0,-32 84 0,1 0 0,-1 0 0,1 0 0,0 0 0,0 0 0,0 1 0,0-1 0,0 0 0,1 1 0,-1-1 0,1 0 0,0 1 0,-1 0 0,1-1 0,0 1 0,1 0 0,-1 0 0,0 0 0,0 1 0,1-1 0,-1 0 0,1 1 0,0 0 0,-1-1 0,1 1 0,0 0 0,0 0 0,0 1 0,-1-1 0,1 0 0,3 1 0,35-8 0,54-2 0,22-4 0,-105 10 0,-1 1 0,1-1 0,-1-1 0,11-6 0,-12 5 0,1 1 0,-1 1 0,1 0 0,16-4 0,-26 8 0,0 0 0,0 0 0,0 0 0,0 1 0,0-1 0,0 0 0,1 1 0,-1-1 0,0 0 0,0 1 0,0-1 0,0 1 0,0 0 0,0-1 0,0 1 0,-1 0 0,1-1 0,0 1 0,0 0 0,0 0 0,-1 0 0,1 0 0,0 0 0,-1 0 0,1 0 0,-1 0 0,1 0 0,-1 0 0,0 0 0,1 0 0,-1 0 0,0 0 0,0 0 0,0 2 0,6 42 0,-6-44 0,1 14 0,-1 0 0,0 0 0,-1 0 0,0 0 0,-1 0 0,-1 0 0,0-1 0,-1 1 0,-1-1 0,0 0 0,-1 0 0,-15 24 0,7-15 0,2 0 0,0 1 0,1 1 0,1 0 0,1 0 0,2 0 0,0 1 0,-4 42 0,4-23 0,7-45 0,0 0 0,0 0 0,0 0 0,0 1 0,0-1 0,0 0 0,0 0 0,0 0 0,-1 0 0,1 0 0,0 0 0,0 0 0,0 1 0,0-1 0,0 0 0,0 0 0,0 0 0,-1 0 0,1 0 0,0 0 0,0 0 0,0 0 0,0 0 0,0 0 0,-1 0 0,1 0 0,0 0 0,0 0 0,0 0 0,0 0 0,-1 0 0,1 0 0,0 0 0,0 0 0,0 0 0,0 0 0,0 0 0,-1 0 0,1 0 0,0 0 0,0 0 0,0 0 0,0 0 0,0 0 0,0-1 0,-1 1 0,1 0 0,0 0 0,0 0 0,0 0 0,0 0 0,0 0 0,0-1 0,0 1 0,0 0 0,0 0 0,0 0 0,-1 0 0,1 0 0,0-1 0,0 1 0,0 0 0,0 0 0,0 0 0,0 0 0,0 0 0,0-1 0,-5-13 0,-4-38 0,3-1 0,1 1 0,5-92 0,1 117 0,-1 0 0,1-1 0,1 0 0,2 1 0,13-49 0,-13 68 0,-5 20 0,-7 25 0,-21 54 0,-63 131 0,92-221 0,-1 1 0,1-1 0,-1 0 0,1 1 0,-1-1 0,0 0 0,0 0 0,0 0 0,1 1 0,-1-1 0,0 0 0,0 0 0,-1 0 0,0 0 0,2-1 0,-1 0 0,1 0 0,0 0 0,-1 0 0,1-1 0,0 1 0,-1 0 0,1 0 0,0 0 0,-1-1 0,1 1 0,0 0 0,0 0 0,-1-1 0,1 1 0,0 0 0,0-1 0,0 1 0,-1 0 0,1 0 0,0-1 0,0 1 0,0-1 0,0 1 0,0 0 0,0-1 0,0 1 0,-1 0 0,1-1 0,0 1 0,0 0 0,1-1 0,-4-47 0,4 42 0,3-94 0,-8 119 0,-10 35 0,-2 5 0,12-44 0,0 2 0,1 1 0,0 0 0,1-1 0,0 29 0,2-46 0,0 1 0,0-1 0,0 0 0,0 1 0,1-1 0,-1 0 0,0 1 0,0-1 0,0 0 0,0 1 0,1-1 0,-1 0 0,0 0 0,0 1 0,1-1 0,-1 0 0,0 0 0,0 1 0,1-1 0,-1 0 0,0 0 0,1 0 0,-1 0 0,0 1 0,1-1 0,-1 0 0,0 0 0,1 0 0,-1 0 0,0 0 0,1 0 0,-1 0 0,0 0 0,1 0 0,-1 0 0,0 0 0,1 0 0,-1 0 0,0 0 0,1 0 0,-1-1 0,0 1 0,1 0 0,-1 0 0,0 0 0,1 0 0,-1-1 0,0 1 0,0 0 0,1 0 0,-1-1 0,0 1 0,0 0 0,1 0 0,-1-1 0,22-16 0,-19 14 0,41-41 0,-35 33 0,2 1 0,-1-1 0,1 2 0,15-11 0,-25 20 0,-1-1 0,0 1 0,1 0 0,-1 0 0,0 0 0,1-1 0,-1 1 0,1 0 0,-1 0 0,1 0 0,-1 0 0,1 0 0,-1 0 0,0 0 0,1 0 0,-1 0 0,1 0 0,-1 0 0,1 0 0,-1 0 0,1 0 0,-1 0 0,0 1 0,1-1 0,-1 0 0,1 0 0,-1 0 0,0 1 0,1-1 0,-1 0 0,1 1 0,-1-1 0,0 0 0,0 1 0,1-1 0,-1 0 0,0 1 0,0-1 0,1 0 0,-1 1 0,0-1 0,0 1 0,0-1 0,1 1 0,4 22 0,-4-19 0,11 125 0,1 4 0,-13-132 0,0 0 0,0 1 0,0-1 0,0 0 0,0 0 0,1 1 0,-1-1 0,0 0 0,1 0 0,-1 0 0,1 1 0,-1-1 0,1 0 0,-1 0 0,1 0 0,0 0 0,0 0 0,-1 0 0,1 0 0,0 0 0,0-1 0,2 2 0,-2-2 0,0 0 0,0 0 0,-1-1 0,1 1 0,0 0 0,0-1 0,0 1 0,0-1 0,0 1 0,-1-1 0,1 1 0,0-1 0,0 0 0,-1 1 0,1-1 0,0 0 0,-1 0 0,1 1 0,-1-1 0,1 0 0,0-1 0,25-54 0,-8 2 0,-11 29 0,2 0 0,16-32 0,-25 57 0,0 0 0,0-1 0,0 1 0,0 0 0,0 0 0,0 0 0,0 0 0,0 0 0,0 0 0,0-1 0,0 1 0,0 0 0,0 0 0,0 0 0,0 0 0,1 0 0,-1 0 0,0 0 0,0-1 0,0 1 0,0 0 0,0 0 0,0 0 0,0 0 0,0 0 0,0 0 0,0 0 0,1 0 0,-1 0 0,0 0 0,0-1 0,0 1 0,0 0 0,0 0 0,0 0 0,0 0 0,1 0 0,-1 0 0,0 0 0,0 0 0,0 0 0,0 0 0,0 0 0,0 0 0,1 0 0,-1 0 0,0 0 0,0 0 0,0 0 0,0 0 0,0 1 0,0-1 0,1 0 0,-1 0 0,0 0 0,0 0 0,0 0 0,0 0 0,0 0 0,0 0 0,0 0 0,0 0 0,0 1 0,1-1 0,-1 0 0,0 0 0,2 14 0,-2 19 0,-3 1 0,-1-1 0,-11 44 0,14-126 0,0 14 0,8-180 0,-11 243 0,-1-1 0,-12 38 0,5-19 0,-11 38 0,28-170 0,14-151 0,-15 406 0,-3-110 0,9 62 0,-7-104 0,0 1 0,1 0 0,0-1 0,2 0 0,0 0 0,1-1 0,1 1 0,9 15 0,-4-18 0,-12-13 0,0-1 0,0 1 0,0 0 0,0 0 0,0 0 0,0 0 0,0 1 0,-1-1 0,1 0 0,0 0 0,-1 0 0,1 3 0,-1-3 0,0 0 0,0 0 0,-1 0 0,1-1 0,-1 1 0,1 0 0,-1 0 0,1 0 0,-1-1 0,0 1 0,1 0 0,-1-1 0,0 1 0,0 0 0,1-1 0,-1 1 0,0-1 0,0 0 0,0 1 0,0-1 0,1 1 0,-1-1 0,0 0 0,0 0 0,-1 1 0,-6 1 0,-1 0 0,1 0 0,0-1 0,0 0 0,-13 0 0,-21 3 0,77 7 0,161 23 0,-277-33 0,27-2 0,20-1 0,-61 5 0,85 0 0,8 0 0,16 4 0,1 2 0,-17-5 0,-12 0 0,-28-2 0,57 1 0,-11-2 0,-1 1 0,0-1 0,1-1 0,-1 1 0,1-1 0,-1 1 0,1-1 0,0 0 0,-1 0 0,4-1 0,-27-11 0,-22 0 0,31 9 0,0 0 0,0 0 0,0-1 0,1-1 0,-18-9 0,27 12 0,-1 1 0,1-1 0,-1 0 0,1 0 0,0 1 0,-1-1 0,1 0 0,0 0 0,0 0 0,0-1 0,1 1 0,-1 0 0,0 0 0,1 0 0,0-1 0,-1 1 0,1 0 0,0 0 0,0-1 0,0 1 0,1 0 0,-1 0 0,0-1 0,1 1 0,1-3 0,-2-28 0,0 31 0,-1 1 0,1 0 0,-1 0 0,0 0 0,0 0 0,0 0 0,0 0 0,0 0 0,0 0 0,0 0 0,0 0 0,0 0 0,0 1 0,0-1 0,0 0 0,-1 1 0,1-1 0,0 1 0,-1-1 0,1 1 0,0 0 0,-1 0 0,1-1 0,0 1 0,-3 0 0,-40 0 0,33 0 0,-5 1 0,11 0 0,0-1 0,-1 0 0,1 0 0,-1 0 0,1-1 0,-8-1 0,12 1 0,0 1 0,-1-1 0,1 1 0,0-1 0,0 0 0,0 0 0,0 1 0,0-1 0,0 0 0,0 0 0,0 0 0,0 0 0,0 0 0,0 0 0,1-1 0,-1 1 0,0 0 0,1 0 0,-1 0 0,1-1 0,-1 1 0,1 0 0,0-1 0,-1 1 0,1 0 0,0-1 0,0 1 0,0 0 0,0-1 0,1-1 0,1-26 0,0 23 0,-2 0 0,1-1 0,-1 1 0,0 0 0,0-1 0,0 1 0,-3-9 0,3 14 0,-1 0 0,1 0 0,-1 0 0,0 1 0,0-1 0,0 0 0,1 0 0,-1 1 0,0-1 0,0 0 0,0 1 0,0-1 0,0 1 0,0 0 0,-2-1 0,-14-11 0,14 6 0,0-1 0,1 1 0,0-1 0,-2-10 0,2 9 0,0 0 0,0 1 0,-1-1 0,-5-10 0,8 17 0,-1-1 0,0 1 0,0 0 0,0-1 0,0 1 0,0 0 0,0 0 0,0 0 0,0 0 0,0 0 0,-1 0 0,1 0 0,0 1 0,-1-1 0,1 0 0,-1 1 0,1-1 0,-1 1 0,1-1 0,-1 1 0,1 0 0,-1-1 0,1 1 0,-1 0 0,1 0 0,-1 0 0,-1 1 0,2-1 0,0 0 0,1-1 0,-1 1 0,0 0 0,0 0 0,1 0 0,-1 0 0,0-1 0,1 1 0,-1 0 0,0-1 0,1 1 0,-1-1 0,1 1 0,-1 0 0,1-1 0,-1 1 0,0-1 0,1 1 0,0-1 0,-1 0 0,1 1 0,-1-1 0,1 0 0,0 1 0,-1-1 0,1 0 0,0 1 0,0-1 0,0 0 0,-1 1 0,1-1 0,0 0 0,0 0 0,0 1 0,0-2 0,0-38 0,1 19 0,-7 6 0,-3 14 0,-15 21 0,6-5 0,18-16 0,-1 1 0,0 0 0,0-1 0,1 1 0,-1-1 0,0 1 0,1-1 0,-1 1 0,0-1 0,1 1 0,-1-1 0,1 1 0,-1-1 0,1 0 0,-1 1 0,1-1 0,-1 0 0,1 0 0,-1 1 0,1-1 0,0 0 0,0 0 0,-1 0 0,1-1 0,-9-28 0,8 24 0,-16-84 0,5 61-1365</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6:01.273"/>
    </inkml:context>
    <inkml:brush xml:id="br0">
      <inkml:brushProperty name="width" value="0.1" units="cm"/>
      <inkml:brushProperty name="height" value="0.1" units="cm"/>
      <inkml:brushProperty name="color" value="#FFFFFF"/>
    </inkml:brush>
  </inkml:definitions>
  <inkml:trace contextRef="#ctx0" brushRef="#br0">111 0 24575,'0'1'0,"1"-1"0,-1 1 0,1 0 0,-1-1 0,1 1 0,-1 0 0,1-1 0,-1 1 0,0 0 0,1-1 0,-1 1 0,0 0 0,0 0 0,0 0 0,0-1 0,1 1 0,-1 0 0,0 0 0,0-1 0,0 1 0,-1 0 0,1 1 0,-1 18 0,0 17 0,2-29 0,-1 0 0,0 0 0,-1 0 0,0 0 0,0 0 0,-1 0 0,0-1 0,-5 14 0,7-20 0,0 0 0,-1 0 0,1-1 0,-1 1 0,1 0 0,-1 0 0,1-1 0,-1 1 0,1-1 0,-1 1 0,0 0 0,1-1 0,-1 1 0,0-1 0,0 0 0,1 1 0,-1-1 0,0 0 0,0 1 0,0-1 0,1 0 0,-1 0 0,0 1 0,0-1 0,0 0 0,0 0 0,0 0 0,1 0 0,-1 0 0,0-1 0,0 1 0,0 0 0,0 0 0,1 0 0,-1-1 0,0 1 0,0 0 0,0-1 0,1 1 0,-1-1 0,0 1 0,1-1 0,-1 1 0,0-1 0,1 1 0,-1-1 0,1 0 0,-2-1 0,0 0 0,0 0 0,0 0 0,1-1 0,-1 1 0,0-1 0,1 1 0,0-1 0,-1 0 0,1 1 0,0-1 0,1 0 0,-1 0 0,0-4 0,1-14 0,0 33 0,1 54 0,-2 69 0,1-135 0,0 1 0,1-1 0,-1 1 0,0-1 0,0 1 0,0-1 0,0 0 0,0 1 0,-1-1 0,1 1 0,0-1 0,0 1 0,0-1 0,0 1 0,0-1 0,-1 0 0,1 1 0,0-1 0,0 1 0,-1-1 0,1 0 0,0 1 0,-1-1 0,1 0 0,0 1 0,-1-1 0,-7-7 0,-3-20 0,8 12 0,1 0 0,1-1 0,0 1 0,1 0 0,1 0 0,4-29 0,-2 38 0,-1 8 0,0 19 0,0 31 0,-9 58 0,3-70 0,4-32 0,1 0 0,0 0 0,0-1 0,1 1 0,3 11 0,-2-24 0,0-1 0,-1 1 0,0 0 0,4-12 0,1-15 0,-5 17 0,1 0 0,1 1 0,0-1 0,12-24 0,-16 38 0,1 0 0,-1 0 0,0 0 0,1 0 0,-1 1 0,1-1 0,-1 0 0,1 0 0,0 0 0,-1 1 0,1-1 0,0 0 0,-1 1 0,1-1 0,0 1 0,0-1 0,0 1 0,-1-1 0,1 1 0,0-1 0,0 1 0,0 0 0,2-1 0,-3 1 0,1 1 0,0-1 0,0 1 0,-1-1 0,1 1 0,0-1 0,-1 1 0,1-1 0,0 1 0,-1 0 0,1-1 0,-1 1 0,1 0 0,-1-1 0,1 1 0,-1 0 0,0 0 0,1-1 0,-1 1 0,1 1 0,1 5 0,0 1 0,0-1 0,-1 1 0,1 11 0,-2 29 0,-1-25 0,1 1 0,6 35 0,-5-52 0,1 1 0,0-1 0,0-1 0,0 1 0,1 0 0,0-1 0,0 1 0,1-1 0,0 0 0,0 0 0,1 0 0,7 8 0,-11-13 0,-1-1 0,1 1 0,0 0 0,-1-1 0,1 1 0,0 0 0,-1-1 0,1 1 0,0-1 0,0 1 0,0-1 0,0 1 0,-1-1 0,1 0 0,0 1 0,0-1 0,0 0 0,0 0 0,0 0 0,0 0 0,0 0 0,0 0 0,0 0 0,0 0 0,0 0 0,0 0 0,1-1 0,-1 0 0,0 0 0,1 0 0,-1 0 0,0 0 0,0 0 0,0 0 0,0-1 0,0 1 0,0 0 0,-1-1 0,1 1 0,0 0 0,-1-1 0,2-2 0,0-4 0,0 0 0,0 0 0,-1 0 0,0 0 0,0-10 0,2-75 0,-1 93 0,1 0 0,0 0 0,-1 0 0,1 1 0,0 0 0,-1-1 0,1 1 0,-1 0 0,1 0 0,-1 1 0,0-1 0,4 2 0,-3-1 0,6 2 0,320 167 0,-311-157 0,-18-14 0,0 0 0,0 1 0,0-1 0,0 0 0,-1 0 0,1 1 0,0-1 0,0 0 0,0 0 0,0 0 0,-1 0 0,1 0 0,0 1 0,0-1 0,-1 0 0,1 0 0,0 0 0,0 0 0,-1 0 0,1 0 0,0 0 0,0 0 0,-1 0 0,1 0 0,0 0 0,0 0 0,-1 0 0,1 0 0,0 0 0,0 0 0,-1 0 0,1 0 0,0 0 0,0 0 0,-1 0 0,1 0 0,0 0 0,0-1 0,-42-9 0,4-4 0,0 3 0,-1 1 0,0 1 0,-1 3 0,-79-4 0,117 10 0,1 0 0,-1 0 0,1 0 0,0 0 0,-1 0 0,1 0 0,-1 0 0,1 0 0,-1 1 0,1-1 0,0 0 0,-1 1 0,1-1 0,0 1 0,-1 0 0,1-1 0,0 1 0,0 0 0,-1 0 0,1 0 0,-1 1 0,2 0 0,0-1 0,0 0 0,0 0 0,0 1 0,1-1 0,-1 0 0,0 0 0,1 1 0,-1-1 0,1 0 0,-1 0 0,1 0 0,0 0 0,-1 1 0,1-1 0,0 0 0,0 0 0,0-1 0,0 1 0,0 0 0,0 0 0,0 0 0,0-1 0,0 1 0,1 0 0,4 4 0,0-1 0,0 0 0,1-1 0,-1 1 0,1-1 0,0-1 0,0 1 0,0-1 0,0 0 0,13 1 0,5-1 0,46-2 0,3 0 0,-25 10 0,-41-7 0,1-1 0,-1 0 0,1-1 0,17 2 0,-10-2 0,-11-1 0,-1 0 0,0 1 0,1-1 0,-1-1 0,0 1 0,1-1 0,3 0 0,-41-8 0,-143-7 0,121 12 0,-81 5 0,46 1 0,62-1 0,12 0 0,0 0 0,-20-3 0,33 2 0,0-1 0,0 1 0,-1-1 0,1 0 0,0 0 0,0 0 0,0 0 0,0 0 0,0-1 0,0 1 0,0-1 0,1 0 0,-1 0 0,1 0 0,-1 0 0,-3-5 0,4 4 0,1-1 0,0 1 0,0-1 0,1 0 0,-1 0 0,1 0 0,-1 1 0,1-1 0,0 0 0,1 0 0,-1 0 0,1 1 0,-1-1 0,1 0 0,1 1 0,-1-1 0,3-5 0,-3 45 0,-3-30 0,1-1 0,-1 1 0,0-1 0,0 0 0,-4 7 0,-8 24 0,14-35 0,0 0 0,0-1 0,1 1 0,-1 0 0,0 0 0,0 0 0,1 0 0,-1 0 0,0 0 0,1 0 0,-1-1 0,1 1 0,-1 0 0,1 0 0,-1-1 0,1 1 0,0 0 0,-1-1 0,1 1 0,0 0 0,-1-1 0,1 1 0,0-1 0,0 1 0,0-1 0,0 0 0,-1 1 0,1-1 0,0 0 0,0 1 0,0-1 0,0 0 0,0 0 0,0 0 0,0 0 0,0 0 0,1 0 0,49-1 0,-36 0 0,545 1 0,-541 1 0,-30 1 0,-34 0 0,-373-2 0,502-1 0,87 3 0,-121 2-3,44 2-1359</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6:46.624"/>
    </inkml:context>
    <inkml:brush xml:id="br0">
      <inkml:brushProperty name="width" value="0.1" units="cm"/>
      <inkml:brushProperty name="height" value="0.1" units="cm"/>
      <inkml:brushProperty name="color" value="#FFFFFF"/>
    </inkml:brush>
  </inkml:definitions>
  <inkml:trace contextRef="#ctx0" brushRef="#br0">103 0 24575,'-3'2'0,"1"-1"0,-1 0 0,0-1 0,0 1 0,1 0 0,-1-1 0,0 1 0,0-1 0,0 0 0,0 0 0,-5-1 0,5 1 0,0 0 0,-1 0 0,0 1 0,0-1 0,0 1 0,0 0 0,1 0 0,-1 0 0,0 1 0,-6 2 0,9-3 0,0 0 0,0-1 0,-1 1 0,1 0 0,0 0 0,0 0 0,0 0 0,1 0 0,-1 0 0,0 0 0,0 0 0,0 0 0,1 1 0,-1-1 0,1 0 0,-1 0 0,1 1 0,-1-1 0,1 0 0,0 1 0,-1-1 0,1 0 0,0 1 0,0-1 0,0 0 0,0 1 0,0-1 0,1 0 0,-1 1 0,0-1 0,1 0 0,0 2 0,-1-2 1,0-1 1,1 0-1,-1 1 0,1-1 0,-1 1 0,1-1 0,-1 0 0,0 1 1,1-1-1,0 0 0,-1 1 0,1-1 0,-1 0 0,1 0 0,-1 0 1,1 0-1,-1 1 0,1-1 0,0 0 0,-1 0 0,1 0 0,-1 0 1,1 0-1,-1 0 0,1-1 0,0 1 0,-1 0 0,1 0 0,-1 0 1,1 0-1,-1-1 0,1 1 0,-1 0 0,1-1 0,0 1 0,27-14-209,-18 8-990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1:17.340"/>
    </inkml:context>
    <inkml:brush xml:id="br0">
      <inkml:brushProperty name="width" value="0.2" units="cm"/>
      <inkml:brushProperty name="height" value="0.2" units="cm"/>
      <inkml:brushProperty name="color" value="#FFFFFF"/>
    </inkml:brush>
  </inkml:definitions>
  <inkml:trace contextRef="#ctx0" brushRef="#br0">0 184 24575,'3'0'0,"-1"1"0,0 0 0,0 0 0,0 0 0,0 0 0,0 0 0,0 0 0,0 0 0,0 0 0,2 3 0,6 3 0,196 115 0,169 107 0,-341-205 0,-1 1 0,47 47 0,-68-64 0,-13-18 0,-11-19 0,-32-48 0,-4 3 0,-2 1 0,-72-79 0,89 113 0,-2 0 0,-1 2 0,-2 2 0,-1 1 0,-59-37 0,73 58 0,25 13 0,0 0 0,0 0 0,-1 0 0,1 0 0,0 0 0,0 0 0,0 0 0,-1-1 0,1 1 0,0 0 0,0 0 0,0 0 0,-1 0 0,1 0 0,0 0 0,0 0 0,0 0 0,-1 0 0,1 0 0,0 0 0,0 0 0,0 1 0,-1-1 0,1 0 0,0 0 0,0 0 0,0 0 0,0 0 0,-1 0 0,1 0 0,0 0 0,0 1 0,0-1 0,0 0 0,-1 0 0,1 0 0,0 0 0,0 1 0,0-1 0,0 0 0,0 0 0,0 0 0,0 0 0,0 1 0,0-1 0,-1 0 0,1 0 0,0 0 0,0 1 0,0-1 0,0 0 0,6 15 0,14 15 0,12 6 0,1-2 0,2-2 0,52 38 0,124 73 0,-185-126 0,-10-6 0,1-1 0,0 0 0,25 10 0,-42-20 0,1 1 0,0-1 0,-1 1 0,1-1 0,0 0 0,-1 0 0,1 1 0,0-1 0,0 0 0,-1 0 0,1 0 0,0 0 0,0 0 0,-1 0 0,1 0 0,0 0 0,0 0 0,-1 0 0,1 0 0,0 0 0,0-1 0,-1 1 0,1 0 0,0-1 0,-1 1 0,1 0 0,0-1 0,-1 1 0,2-1 0,-2 0 0,1-1 0,-1 1 0,0 0 0,0 0 0,1-1 0,-1 1 0,0 0 0,0-1 0,0 1 0,0 0 0,0 0 0,-1-1 0,1 1 0,0 0 0,-1-2 0,-21-49 0,21 50 0,-12-22 0,0 0 0,-2 1 0,-22-28 0,24 41 0,14 20 0,14 25 0,3-3 0,42 52 0,-48-69 0,1-1 0,0-1 0,1 0 0,0-1 0,23 15 0,-36-26 0,-1 0 0,1-1 0,0 1 0,-1-1 0,1 1 0,0-1 0,0 1 0,-1-1 0,1 0 0,0 1 0,0-1 0,0 0 0,-1 0 0,1 1 0,0-1 0,0 0 0,0 0 0,0 0 0,0 0 0,-1 0 0,1 0 0,0 0 0,0-1 0,0 1 0,0 0 0,-1 0 0,1-1 0,0 1 0,0 0 0,0-1 0,-1 1 0,1-1 0,0 1 0,-1-1 0,1 1 0,0-1 0,-1 1 0,1-1 0,-1 0 0,1 1 0,-1-1 0,1 0 0,-1 0 0,1 1 0,-1-1 0,0 0 0,1 0 0,-1 0 0,0 1 0,0-1 0,0 0 0,0 0 0,0 0 0,0 0 0,0-1 0,1-9 0,0 0 0,-1 0 0,-2-18 0,1 14 0,-4-101 0,21 148 0,-8-14 0,-3-5 0,1 0 0,1 0 0,0-1 0,13 18 0,-16-29 0,-6-9 0,-6-12 0,-7-10 0,-2 2 0,0 0 0,-2 0 0,-32-34 0,35 45 0,-1 0 0,-1 1 0,0 0 0,-1 2 0,-1 0 0,-40-21 0,58 34 0,1 0 0,-1 1 0,0-1 0,1 0 0,-1 1 0,0-1 0,0 1 0,0-1 0,1 1 0,-1 0 0,0 0 0,0 0 0,0 0 0,0 0 0,0 0 0,1 1 0,-1-1 0,-3 1 0,4 0 0,-1 0 0,1 0 0,0 0 0,0 0 0,-1 0 0,1 0 0,0 1 0,0-1 0,0 0 0,0 0 0,1 1 0,-1-1 0,0 1 0,1-1 0,-1 1 0,0-1 0,1 3 0,-2 6 0,0 1 0,1 0 0,1 0 0,-1-1 0,3 13 0,-2-22 0,3 34 0,2 1 0,2 0 0,1-1 0,1-1 0,23 55 0,91 161 0,-49-108 0,-63-119 0,0 2 0,9 33 0,-18-50 0,0 0 0,0 0 0,-1 0 0,0 0 0,0 1 0,-1-1 0,0 0 0,-1 1 0,0-1 0,0 0 0,-4 12 0,5-19 0,0 0 0,0 0 0,-1 0 0,1 0 0,-1 0 0,1 0 0,-1 0 0,1 0 0,-1 0 0,1 0 0,-1 0 0,0 0 0,0 0 0,1 0 0,-1 0 0,0-1 0,0 1 0,0 0 0,0-1 0,0 1 0,-2 0 0,2-1 0,0 0 0,0 0 0,0 0 0,0 0 0,0 0 0,0 0 0,0-1 0,0 1 0,0 0 0,0-1 0,0 1 0,0-1 0,0 1 0,0-1 0,1 1 0,-1-1 0,0 0 0,-1-1 0,-4-3 0,1-1 0,0 0 0,1-1 0,-7-11 0,-66-124 0,77 142 0,0 0 0,0-1 0,0 1 0,0 0 0,0 0 0,0-1 0,-1 1 0,1 0 0,0 0 0,0-1 0,0 1 0,0 0 0,0 0 0,0 0 0,0-1 0,0 1 0,-1 0 0,1 0 0,0 0 0,0-1 0,0 1 0,0 0 0,-1 0 0,1 0 0,0 0 0,0 0 0,0-1 0,-1 1 0,1 0 0,0 0 0,0 0 0,0 0 0,-1 0 0,1 0 0,0 0 0,0 0 0,-1 0 0,1 0 0,0 0 0,0 0 0,-1 0 0,1 0 0,0 0 0,0 0 0,-1 0 0,1 0 0,0 0 0,0 0 0,0 1 0,-1-1 0,1 0 0,0 0 0,0 0 0,0 0 0,-1 0 0,1 1 0,-4 20 0,4 38 0,1-53 0,37 421 0,-39-448 0,-5-71 0,3 72 0,-1 1 0,-1-1 0,0 1 0,-2 0 0,0 1 0,-1 0 0,-1 0 0,-14-21 0,22 38 0,1 0 0,-1 0 0,1 0 0,-1 0 0,0 1 0,1-1 0,-1 0 0,0 0 0,0 1 0,1-1 0,-1 0 0,0 1 0,0-1 0,0 1 0,0-1 0,0 1 0,0 0 0,0-1 0,0 1 0,0 0 0,0 0 0,-2-1 0,3 2 0,-1-1 0,0 1 0,0-1 0,0 1 0,1-1 0,-1 1 0,0-1 0,0 1 0,1 0 0,-1-1 0,1 1 0,-1 0 0,1-1 0,-1 1 0,1 0 0,-1 0 0,1 0 0,-1 0 0,1 1 0,-3 9 0,0-1 0,1 1 0,-1 14 0,2-15 0,-18 125 0,18-131 0,0-1 0,-1 1 0,1-1 0,-1 0 0,0 0 0,0 0 0,0 0 0,0 0 0,-1 0 0,1-1 0,-1 1 0,-3 2 0,-19 24 0,23-21 0,-1 0 0,1 0 0,1 1 0,-1-1 0,1 1 0,1-1 0,0 1 0,0-1 0,0 1 0,1-1 0,2 11 0,-2-16 0,0 0 0,0 0 0,0-1 0,1 1 0,-1 0 0,1-1 0,-1 1 0,1-1 0,0 1 0,0-1 0,0 0 0,0 0 0,0 0 0,1 0 0,-1 0 0,1 0 0,-1-1 0,1 1 0,-1-1 0,1 0 0,0 0 0,0 0 0,0 0 0,0 0 0,0 0 0,0-1 0,0 1 0,0-1 0,0 0 0,0 0 0,0 0 0,0-1 0,0 1 0,0-1 0,-1 1 0,1-1 0,0 0 0,0 0 0,0 0 0,0-1 0,-1 1 0,1 0 0,-1-1 0,1 0 0,-1 0 0,0 0 0,1 0 0,-1 0 0,3-5 0,13-23 0,-2-1 0,18-49 0,-8 18 0,-19 47 0,-3 4 0,1-1 0,1 1 0,7-11 0,-12 20 0,0 0 0,0 0 0,0 1 0,0-1 0,1 1 0,-1-1 0,1 1 0,-1-1 0,1 1 0,-1 0 0,1 0 0,0 0 0,-1 0 0,1 0 0,0 0 0,0 0 0,0 1 0,0-1 0,0 1 0,0-1 0,0 1 0,0 0 0,0 0 0,0 0 0,0 0 0,2 0 0,-3 1 0,1 0 0,-1-1 0,1 1 0,-1 0 0,0 0 0,0 0 0,1 1 0,-1-1 0,0 0 0,0 0 0,0 1 0,0-1 0,0 0 0,0 1 0,-1-1 0,1 1 0,0-1 0,-1 1 0,1 0 0,-1-1 0,0 1 0,1 0 0,-1-1 0,0 4 0,2 46 0,-3-44 0,0 28 0,-2 0 0,-12 59 0,10-62 0,2 1 0,0 0 0,3 0 0,4 45 0,-3-73 0,0 1 0,1-1 0,0 0 0,0 1 0,1-1 0,-1 0 0,1-1 0,0 1 0,0 0 0,8 7 0,-7-6 0,1-1 0,-1 1 0,0 0 0,-1 0 0,0 0 0,6 14 0,-5 3 0,-1 0 0,-1 1 0,0-1 0,-4 30 0,2-12 0,0-38 0,0 1 0,-1-1 0,1 0 0,-1 1 0,0-1 0,0 0 0,0 0 0,0 0 0,0 0 0,-1 0 0,1 0 0,-1 0 0,0 0 0,0 0 0,0-1 0,-5 6 0,6-7 0,0-1 0,-1 1 0,1 0 0,0 0 0,-1 0 0,1-1 0,0 1 0,-1-1 0,1 1 0,-1-1 0,1 1 0,-1-1 0,1 0 0,-1 0 0,1 0 0,-1 0 0,1 0 0,-1 0 0,1 0 0,-1 0 0,1-1 0,-1 1 0,1-1 0,-1 1 0,1-1 0,0 1 0,-1-1 0,1 0 0,0 0 0,-1 0 0,1 1 0,0-1 0,0-1 0,0 1 0,0 0 0,0 0 0,-2-3 0,-1-2 0,0 0 0,0 0 0,0-1 0,1 1 0,0-1 0,1 0 0,-1 0 0,1 0 0,0 0 0,1-1 0,0 1 0,0 0 0,1-12 0,-1 6 0,-1 0 0,1 0 0,-6-16 0,1 14 0,0 0 0,-16-26 0,-7-14 0,1-9-1365</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6:49.475"/>
    </inkml:context>
    <inkml:brush xml:id="br0">
      <inkml:brushProperty name="width" value="0.1" units="cm"/>
      <inkml:brushProperty name="height" value="0.1" units="cm"/>
      <inkml:brushProperty name="color" value="#FFFFFF"/>
    </inkml:brush>
  </inkml:definitions>
  <inkml:trace contextRef="#ctx0" brushRef="#br0">0 1 24575,'1'0'0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1:10.935"/>
    </inkml:context>
    <inkml:brush xml:id="br0">
      <inkml:brushProperty name="width" value="0.2" units="cm"/>
      <inkml:brushProperty name="height" value="0.2" units="cm"/>
      <inkml:brushProperty name="color" value="#FFFFFF"/>
    </inkml:brush>
  </inkml:definitions>
  <inkml:trace contextRef="#ctx0" brushRef="#br0">0 1 24575,'0'0'-8191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1:17.340"/>
    </inkml:context>
    <inkml:brush xml:id="br0">
      <inkml:brushProperty name="width" value="0.2" units="cm"/>
      <inkml:brushProperty name="height" value="0.2" units="cm"/>
      <inkml:brushProperty name="color" value="#FFFFFF"/>
    </inkml:brush>
  </inkml:definitions>
  <inkml:trace contextRef="#ctx0" brushRef="#br0">0 184 24575,'3'0'0,"-1"1"0,0 0 0,0 0 0,0 0 0,0 0 0,0 0 0,0 0 0,0 0 0,0 0 0,2 3 0,6 3 0,196 115 0,169 107 0,-341-205 0,-1 1 0,47 47 0,-68-64 0,-13-18 0,-11-19 0,-32-48 0,-4 3 0,-2 1 0,-72-79 0,89 113 0,-2 0 0,-1 2 0,-2 2 0,-1 1 0,-59-37 0,73 58 0,25 13 0,0 0 0,0 0 0,-1 0 0,1 0 0,0 0 0,0 0 0,0 0 0,-1-1 0,1 1 0,0 0 0,0 0 0,0 0 0,-1 0 0,1 0 0,0 0 0,0 0 0,0 0 0,-1 0 0,1 0 0,0 0 0,0 0 0,0 1 0,-1-1 0,1 0 0,0 0 0,0 0 0,0 0 0,0 0 0,-1 0 0,1 0 0,0 0 0,0 1 0,0-1 0,0 0 0,-1 0 0,1 0 0,0 0 0,0 1 0,0-1 0,0 0 0,0 0 0,0 0 0,0 0 0,0 1 0,0-1 0,-1 0 0,1 0 0,0 0 0,0 1 0,0-1 0,0 0 0,6 15 0,14 15 0,12 6 0,1-2 0,2-2 0,52 38 0,124 73 0,-185-126 0,-10-6 0,1-1 0,0 0 0,25 10 0,-42-20 0,1 1 0,0-1 0,-1 1 0,1-1 0,0 0 0,-1 0 0,1 1 0,0-1 0,0 0 0,-1 0 0,1 0 0,0 0 0,0 0 0,-1 0 0,1 0 0,0 0 0,0 0 0,-1 0 0,1 0 0,0 0 0,0-1 0,-1 1 0,1 0 0,0-1 0,-1 1 0,1 0 0,0-1 0,-1 1 0,2-1 0,-2 0 0,1-1 0,-1 1 0,0 0 0,0 0 0,1-1 0,-1 1 0,0 0 0,0-1 0,0 1 0,0 0 0,0 0 0,-1-1 0,1 1 0,0 0 0,-1-2 0,-21-49 0,21 50 0,-12-22 0,0 0 0,-2 1 0,-22-28 0,24 41 0,14 20 0,14 25 0,3-3 0,42 52 0,-48-69 0,1-1 0,0-1 0,1 0 0,0-1 0,23 15 0,-36-26 0,-1 0 0,1-1 0,0 1 0,-1-1 0,1 1 0,0-1 0,0 1 0,-1-1 0,1 0 0,0 1 0,0-1 0,0 0 0,-1 0 0,1 1 0,0-1 0,0 0 0,0 0 0,0 0 0,0 0 0,-1 0 0,1 0 0,0 0 0,0-1 0,0 1 0,0 0 0,-1 0 0,1-1 0,0 1 0,0 0 0,0-1 0,-1 1 0,1-1 0,0 1 0,-1-1 0,1 1 0,0-1 0,-1 1 0,1-1 0,-1 0 0,1 1 0,-1-1 0,1 0 0,-1 0 0,1 1 0,-1-1 0,0 0 0,1 0 0,-1 0 0,0 1 0,0-1 0,0 0 0,0 0 0,0 0 0,0 0 0,0-1 0,1-9 0,0 0 0,-1 0 0,-2-18 0,1 14 0,-4-101 0,21 148 0,-8-14 0,-3-5 0,1 0 0,1 0 0,0-1 0,13 18 0,-16-29 0,-6-9 0,-6-12 0,-7-10 0,-2 2 0,0 0 0,-2 0 0,-32-34 0,35 45 0,-1 0 0,-1 1 0,0 0 0,-1 2 0,-1 0 0,-40-21 0,58 34 0,1 0 0,-1 1 0,0-1 0,1 0 0,-1 1 0,0-1 0,0 1 0,0-1 0,1 1 0,-1 0 0,0 0 0,0 0 0,0 0 0,0 0 0,0 0 0,1 1 0,-1-1 0,-3 1 0,4 0 0,-1 0 0,1 0 0,0 0 0,0 0 0,-1 0 0,1 0 0,0 1 0,0-1 0,0 0 0,0 0 0,1 1 0,-1-1 0,0 1 0,1-1 0,-1 1 0,0-1 0,1 3 0,-2 6 0,0 1 0,1 0 0,1 0 0,-1-1 0,3 13 0,-2-22 0,3 34 0,2 1 0,2 0 0,1-1 0,1-1 0,23 55 0,91 161 0,-49-108 0,-63-119 0,0 2 0,9 33 0,-18-50 0,0 0 0,0 0 0,-1 0 0,0 0 0,0 1 0,-1-1 0,0 0 0,-1 1 0,0-1 0,0 0 0,-4 12 0,5-19 0,0 0 0,0 0 0,-1 0 0,1 0 0,-1 0 0,1 0 0,-1 0 0,1 0 0,-1 0 0,1 0 0,-1 0 0,0 0 0,0 0 0,1 0 0,-1 0 0,0-1 0,0 1 0,0 0 0,0-1 0,0 1 0,-2 0 0,2-1 0,0 0 0,0 0 0,0 0 0,0 0 0,0 0 0,0 0 0,0-1 0,0 1 0,0 0 0,0-1 0,0 1 0,0-1 0,0 1 0,0-1 0,1 1 0,-1-1 0,0 0 0,-1-1 0,-4-3 0,1-1 0,0 0 0,1-1 0,-7-11 0,-66-124 0,77 142 0,0 0 0,0-1 0,0 1 0,0 0 0,0 0 0,0-1 0,-1 1 0,1 0 0,0 0 0,0-1 0,0 1 0,0 0 0,0 0 0,0 0 0,0-1 0,0 1 0,-1 0 0,1 0 0,0 0 0,0-1 0,0 1 0,0 0 0,-1 0 0,1 0 0,0 0 0,0 0 0,0-1 0,-1 1 0,1 0 0,0 0 0,0 0 0,0 0 0,-1 0 0,1 0 0,0 0 0,0 0 0,-1 0 0,1 0 0,0 0 0,0 0 0,-1 0 0,1 0 0,0 0 0,0 0 0,-1 0 0,1 0 0,0 0 0,0 0 0,0 1 0,-1-1 0,1 0 0,0 0 0,0 0 0,0 0 0,-1 0 0,1 1 0,-4 20 0,4 38 0,1-53 0,37 421 0,-39-448 0,-5-71 0,3 72 0,-1 1 0,-1-1 0,0 1 0,-2 0 0,0 1 0,-1 0 0,-1 0 0,-14-21 0,22 38 0,1 0 0,-1 0 0,1 0 0,-1 0 0,0 1 0,1-1 0,-1 0 0,0 0 0,0 1 0,1-1 0,-1 0 0,0 1 0,0-1 0,0 1 0,0-1 0,0 1 0,0 0 0,0-1 0,0 1 0,0 0 0,0 0 0,-2-1 0,3 2 0,-1-1 0,0 1 0,0-1 0,0 1 0,1-1 0,-1 1 0,0-1 0,0 1 0,1 0 0,-1-1 0,1 1 0,-1 0 0,1-1 0,-1 1 0,1 0 0,-1 0 0,1 0 0,-1 0 0,1 1 0,-3 9 0,0-1 0,1 1 0,-1 14 0,2-15 0,-18 125 0,18-131 0,0-1 0,-1 1 0,1-1 0,-1 0 0,0 0 0,0 0 0,0 0 0,0 0 0,-1 0 0,1-1 0,-1 1 0,-3 2 0,-19 24 0,23-21 0,-1 0 0,1 0 0,1 1 0,-1-1 0,1 1 0,1-1 0,0 1 0,0-1 0,0 1 0,1-1 0,2 11 0,-2-16 0,0 0 0,0 0 0,0-1 0,1 1 0,-1 0 0,1-1 0,-1 1 0,1-1 0,0 1 0,0-1 0,0 0 0,0 0 0,0 0 0,1 0 0,-1 0 0,1 0 0,-1-1 0,1 1 0,-1-1 0,1 0 0,0 0 0,0 0 0,0 0 0,0 0 0,0 0 0,0-1 0,0 1 0,0-1 0,0 0 0,0 0 0,0 0 0,0-1 0,0 1 0,0-1 0,-1 1 0,1-1 0,0 0 0,0 0 0,0 0 0,0-1 0,-1 1 0,1 0 0,-1-1 0,1 0 0,-1 0 0,0 0 0,1 0 0,-1 0 0,3-5 0,13-23 0,-2-1 0,18-49 0,-8 18 0,-19 47 0,-3 4 0,1-1 0,1 1 0,7-11 0,-12 20 0,0 0 0,0 0 0,0 1 0,0-1 0,1 1 0,-1-1 0,1 1 0,-1-1 0,1 1 0,-1 0 0,1 0 0,0 0 0,-1 0 0,1 0 0,0 0 0,0 0 0,0 1 0,0-1 0,0 1 0,0-1 0,0 1 0,0 0 0,0 0 0,0 0 0,0 0 0,2 0 0,-3 1 0,1 0 0,-1-1 0,1 1 0,-1 0 0,0 0 0,0 0 0,1 1 0,-1-1 0,0 0 0,0 0 0,0 1 0,0-1 0,0 0 0,0 1 0,-1-1 0,1 1 0,0-1 0,-1 1 0,1 0 0,-1-1 0,0 1 0,1 0 0,-1-1 0,0 4 0,2 46 0,-3-44 0,0 28 0,-2 0 0,-12 59 0,10-62 0,2 1 0,0 0 0,3 0 0,4 45 0,-3-73 0,0 1 0,1-1 0,0 0 0,0 1 0,1-1 0,-1 0 0,1-1 0,0 1 0,0 0 0,8 7 0,-7-6 0,1-1 0,-1 1 0,0 0 0,-1 0 0,0 0 0,6 14 0,-5 3 0,-1 0 0,-1 1 0,0-1 0,-4 30 0,2-12 0,0-38 0,0 1 0,-1-1 0,1 0 0,-1 1 0,0-1 0,0 0 0,0 0 0,0 0 0,0 0 0,-1 0 0,1 0 0,-1 0 0,0 0 0,0 0 0,0-1 0,-5 6 0,6-7 0,0-1 0,-1 1 0,1 0 0,0 0 0,-1 0 0,1-1 0,0 1 0,-1-1 0,1 1 0,-1-1 0,1 1 0,-1-1 0,1 0 0,-1 0 0,1 0 0,-1 0 0,1 0 0,-1 0 0,1 0 0,-1 0 0,1-1 0,-1 1 0,1-1 0,-1 1 0,1-1 0,0 1 0,-1-1 0,1 0 0,0 0 0,-1 0 0,1 1 0,0-1 0,0-1 0,0 1 0,0 0 0,0 0 0,-2-3 0,-1-2 0,0 0 0,0 0 0,0-1 0,1 1 0,0-1 0,1 0 0,-1 0 0,1 0 0,0 0 0,1-1 0,0 1 0,0 0 0,1-12 0,-1 6 0,-1 0 0,1 0 0,-6-16 0,1 14 0,0 0 0,-16-26 0,-7-14 0,1-9-1365</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1:21.760"/>
    </inkml:context>
    <inkml:brush xml:id="br0">
      <inkml:brushProperty name="width" value="0.2" units="cm"/>
      <inkml:brushProperty name="height" value="0.2" units="cm"/>
      <inkml:brushProperty name="color" value="#FFFFFF"/>
    </inkml:brush>
  </inkml:definitions>
  <inkml:trace contextRef="#ctx0" brushRef="#br0">0 2 24575,'1'0'0,"0"-1"0,-1 1 0,1 0 0,0 0 0,0-1 0,-1 1 0,1 0 0,0 0 0,0 0 0,-1 0 0,1 0 0,0 0 0,0 0 0,-1 1 0,1-1 0,0 0 0,0 0 0,-1 0 0,1 1 0,0-1 0,0 0 0,-1 1 0,1-1 0,-1 1 0,1-1 0,0 1 0,-1-1 0,1 1 0,-1-1 0,1 1 0,-1 0 0,1 0 0,21 25 0,-20-23 0,4 5 0,-1 0 0,0 0 0,0 1 0,-1 0 0,0 0 0,-1 0 0,0 0 0,0 1 0,-1 0 0,2 15 0,0 3 0,-2-15 0,0 0 0,-1 0 0,-1 22 0,1-35 0,-1 1 0,0-1 0,0 0 0,0 0 0,0 0 0,0 1 0,0-1 0,0 0 0,0 0 0,0 0 0,0 1 0,0-1 0,0 0 0,0 0 0,0 0 0,-1 0 0,1 1 0,0-1 0,0 0 0,0 0 0,0 0 0,0 0 0,0 1 0,0-1 0,0 0 0,-1 0 0,1 0 0,0 0 0,0 0 0,0 0 0,0 1 0,-1-1 0,1 0 0,0 0 0,0 0 0,0 0 0,0 0 0,-1 0 0,1 0 0,0 0 0,0 0 0,0 0 0,0 0 0,-1 0 0,1 0 0,0 0 0,0 0 0,0 0 0,-1 0 0,1 0 0,0 0 0,0 0 0,-12-10 0,-7-16 0,-2-24 0,37 127 0,-6-44 0,8 50 0,-8-33 0,1-9 0,2-1 0,18 39 0,-14-36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2:06.427"/>
    </inkml:context>
    <inkml:brush xml:id="br0">
      <inkml:brushProperty name="width" value="0.2" units="cm"/>
      <inkml:brushProperty name="height" value="0.2" units="cm"/>
      <inkml:brushProperty name="color" value="#FFFFFF"/>
    </inkml:brush>
  </inkml:definitions>
  <inkml:trace contextRef="#ctx0" brushRef="#br0">640 0 24575,'-157'87'0,"52"-28"0,62-37 0,5-2 0,0 1 0,-36 27 0,63-35 0,21-12 0,22-11 0,84-53 0,15-6 0,-131 69 0,0 0 0,0 0 0,0 0 0,0 0 0,0 0 0,0 0 0,0 0 0,0 1 0,0-1 0,0 0 0,1 0 0,-1 0 0,0 0 0,0 0 0,0 0 0,0 0 0,0 0 0,0 0 0,0 0 0,0 0 0,0 0 0,0 0 0,0 0 0,1 0 0,-1 0 0,0 0 0,0 0 0,-16 13 0,-27 14 0,7-9 0,-1-1 0,0-3 0,-1-1 0,0-1 0,-1-2 0,0-2 0,-44 3 0,79-11 0,1 1 0,0-1 0,0 0 0,0 0 0,0 0 0,-1-1 0,1 1 0,0-1 0,0 0 0,0 1 0,0-1 0,-4-2 0,6 2 0,0 0 0,0 0 0,0-1 0,0 1 0,0 0 0,0-1 0,0 1 0,0 0 0,0-1 0,1 1 0,-1-1 0,1 1 0,-1-1 0,1 1 0,-1-1 0,1 0 0,0 1 0,0-1 0,0 1 0,0-1 0,0 0 0,0 1 0,0-1 0,1 1 0,0-4 0,1-5 0,0 0 0,1 0 0,1 1 0,-1-1 0,2 1 0,-1-1 0,10-13 0,47-56 0,-44 59 0,-33 34 0,11-10 0,0 1 0,0-1 0,0 1 0,1 0 0,-1 0 0,1 0 0,1 0 0,-6 10 0,8-14 0,1-1 0,0 1 0,0-1 0,1 1 0,-1 0 0,0-1 0,0 1 0,0-1 0,0 1 0,0-1 0,0 1 0,1-1 0,-1 1 0,0-1 0,1 1 0,-1-1 0,0 1 0,1-1 0,-1 0 0,0 1 0,1-1 0,-1 1 0,1-1 0,-1 0 0,1 1 0,-1-1 0,1 0 0,-1 0 0,1 1 0,-1-1 0,1 0 0,-1 0 0,1 0 0,-1 0 0,1 0 0,-1 0 0,1 1 0,-1-1 0,1 0 0,0-1 0,-1 1 0,1 0 0,30 1 0,-28-1 0,141-11 0,-98 6 0,0 1 0,0 2 0,58 6 0,-101-4 0,-1 0 0,0 1 0,1-1 0,-1 1 0,1-1 0,-1 1 0,0 0 0,0-1 0,1 1 0,-1 0 0,0 1 0,0-1 0,0 0 0,0 1 0,0-1 0,0 1 0,-1-1 0,1 1 0,0 0 0,-1 0 0,1 0 0,-1 0 0,0 0 0,0 0 0,1 0 0,-1 0 0,1 4 0,-2 0 0,1 0 0,-1 0 0,1 0 0,-2 0 0,1 0 0,-1 0 0,0-1 0,0 1 0,0 0 0,-3 6 0,-31 67 0,35-79 0,-1 0 0,1 1 0,0-1 0,0 1 0,0-1 0,0 1 0,0-1 0,0 1 0,0-1 0,0 1 0,0-1 0,0 1 0,0 0 0,0-1 0,0 1 0,0-1 0,0 0 0,1 1 0,-1-1 0,0 1 0,0-1 0,0 1 0,1-1 0,-1 1 0,0-1 0,1 0 0,-1 1 0,0-1 0,1 0 0,-1 1 0,1-1 0,-1 0 0,0 1 0,1-1 0,-1 0 0,1 0 0,-1 0 0,1 1 0,-1-1 0,1 0 0,-1 0 0,1 0 0,-1 0 0,2 0 0,25 0 0,-25 0 0,157-27 0,-116 17 0,0 2 0,60-3 0,-102 11 0,-1 0 0,1 0 0,-1-1 0,0 1 0,1 0 0,-1 0 0,1 0 0,-1 0 0,0 0 0,1 0 0,-1 0 0,1 0 0,-1 0 0,0 0 0,1 0 0,-1 0 0,1 0 0,-1 1 0,0-1 0,1 0 0,-1 0 0,0 0 0,1 1 0,-1-1 0,0 0 0,1 0 0,-1 0 0,0 1 0,1-1 0,-1 0 0,0 1 0,0-1 0,1 0 0,-1 1 0,0-1 0,0 1 0,-10 11 0,-25 9 0,9-7 0,0-1 0,0-1 0,-42 11 0,84-34 0,21-9 0,19-2 0,1 3 0,1 2 0,1 2 0,78-9 0,-133 24 0,19-3 0,-17 5 0,-12 4 0,-32 14 0,-2-1 0,1-2 0,-47 13 0,64-23 0,-2-1 0,23-6 0,1 0 0,0 0 0,0 0 0,0 0 0,0-1 0,0 1 0,0 0 0,0 0 0,-1 0 0,1 0 0,0 0 0,0 0 0,0-1 0,0 1 0,0 0 0,0 0 0,0 0 0,0 0 0,0 0 0,0 0 0,0-1 0,0 1 0,0 0 0,0 0 0,0 0 0,0 0 0,0-1 0,0 1 0,0 0 0,0 0 0,0 0 0,0 0 0,0 0 0,0-1 0,0 1 0,0 0 0,0 0 0,0 0 0,0 0 0,1 0 0,-1 0 0,0 0 0,0-1 0,0 1 0,0 0 0,0 0 0,0 0 0,0 0 0,1 0 0,-1 0 0,0 0 0,0 0 0,0 0 0,0 0 0,0 0 0,1 0 0,-1 0 0,0 0 0,0 0 0,0 0 0,39-26 0,103-33 0,-75 34 0,-51 16 0,-16 9 0,1 0 0,-1 0 0,0-1 0,0 1 0,0 0 0,0 0 0,0 0 0,0 0 0,0 0 0,0-1 0,0 1 0,0 0 0,0 0 0,0 0 0,0 0 0,0 0 0,0-1 0,-1 1 0,1 0 0,0 0 0,0 0 0,0 0 0,0 0 0,0-1 0,0 1 0,0 0 0,0 0 0,0 0 0,0 0 0,-1 0 0,1 0 0,0 0 0,0 0 0,0 0 0,0-1 0,0 1 0,-1 0 0,1 0 0,0 0 0,0 0 0,0 0 0,0 0 0,0 0 0,-1 0 0,1 0 0,0 0 0,0 0 0,0 0 0,-28-2 0,25 2 0,16-1 0,-8 0 0,123-5 0,-72 5 0,98-14 0,-146 13 0,1 0 0,-1 0 0,0-1 0,0 0 0,11-5 0,-19 8 1,0 0-1,0 0 0,0 0 0,0 0 1,-1 0-1,1 0 0,0 0 0,0 0 1,0 0-1,0 0 0,0 0 0,0 0 1,0-1-1,0 1 0,0 0 0,0 0 1,0 0-1,-1 0 0,1 0 0,0 0 1,0 0-1,0 0 0,0 0 0,0 0 1,0-1-1,0 1 0,0 0 0,0 0 1,0 0-1,0 0 0,0 0 1,0 0-1,0 0 0,0 0 0,0-1 1,0 1-1,0 0 0,0 0 0,0 0 1,0 0-1,0 0 0,0 0 0,0 0 1,0 0-1,0 0 0,0-1 0,0 1 1,1 0-1,-1 0 0,0 0 0,0 0 1,0 0-1,0 0 0,0 0 0,0 0 1,0 0-1,0 0 0,0 0 0,0 0 1,0 0-1,1 0 0,-1 0 0,0 0 1,0 0-1,0-1 0,-9 0-1062</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2:09.420"/>
    </inkml:context>
    <inkml:brush xml:id="br0">
      <inkml:brushProperty name="width" value="0.2" units="cm"/>
      <inkml:brushProperty name="height" value="0.2" units="cm"/>
      <inkml:brushProperty name="color" value="#FFFFFF"/>
    </inkml:brush>
  </inkml:definitions>
  <inkml:trace contextRef="#ctx0" brushRef="#br0">427 105 24575,'-47'66'0,"107"-128"0,-50 49 0,-6 8 0,1-1 0,0 0 0,0 1 0,10-8 0,-13 15 0,-6 6 0,-7 12 0,-97 121 0,65-88 0,32-44 0,11-20 0,12-26 0,-10 32 0,49-142 0,-62 162 0,-1-2 0,-19 20 0,6-7 0,0 1 0,-18 20 0,-1-2 0,-50 39 0,92-83 0,0 1 0,-1 0 0,1-1 0,0 0 0,-1 1 0,1-1 0,0 0 0,-1 0 0,-4 1 0,-2-7 0,7-12 0,9-28 0,2 0 0,26-80 0,-24 91 0,-11 34 0,-40 110 0,60-180 0,34-97 0,-83 255 0,4 1 0,-16 106 0,41-194 0,0 0 0,-1-1 0,1 1 0,0 0 0,0-1 0,0 1 0,0 0 0,-1-1 0,1 1 0,0 0 0,0 0 0,0-1 0,0 1 0,1 0 0,-1-1 0,0 1 0,0 0 0,0 0 0,0-1 0,1 1 0,-1 0 0,0-1 0,1 1 0,-1-1 0,1 1 0,-1 0 0,0-1 0,2 1 0,-1-1 0,0 0 0,0 0 0,0 0 0,0-1 0,0 1 0,0 0 0,0-1 0,0 1 0,0-1 0,0 0 0,0 1 0,0-1 0,0 0 0,0 1 0,0-1 0,0-1 0,40-44 0,-37 40 0,8-10 0,-10 12 0,0 1 0,1-1 0,-1 1 0,1 0 0,-1-1 0,1 1 0,0 0 0,1 1 0,-1-1 0,6-3 0,-8 6 0,-1 0 0,0 0 0,0 0 0,1 0 0,-1 1 0,0-1 0,1 0 0,-1 0 0,0 0 0,0 1 0,0-1 0,1 0 0,-1 1 0,0-1 0,0 0 0,0 0 0,0 1 0,0-1 0,1 0 0,-1 1 0,0-1 0,0 0 0,0 1 0,0-1 0,0 0 0,0 1 0,0-1 0,0 0 0,0 1 0,0-1 0,0 0 0,0 0 0,0 1 0,-1-1 0,1 0 0,0 1 0,0-1 0,0 0 0,0 1 0,-1-1 0,-4 19 0,-19 37 0,-3 0 0,-64 100 0,71-131 0,22-41 0,24-43 0,-20 48 0,-3 6 0,-1-1 0,2 1 0,-1 0 0,0 0 0,8-8 0,-11 13 0,1 0 0,-1 0 0,0 0 0,0-1 0,0 1 0,0 0 0,1 0 0,-1 0 0,0 0 0,0 0 0,0 0 0,1 0 0,-1 0 0,0-1 0,0 1 0,0 0 0,1 0 0,-1 0 0,0 0 0,0 0 0,1 0 0,-1 0 0,0 0 0,0 0 0,0 0 0,1 1 0,-1-1 0,0 0 0,0 0 0,0 0 0,1 0 0,-1 0 0,0 0 0,0 0 0,0 0 0,1 1 0,-1-1 0,0 0 0,0 0 0,0 0 0,0 0 0,0 1 0,1-1 0,-1 0 0,0 0 0,0 0 0,0 1 0,0-1 0,0 0 0,0 0 0,0 0 0,0 1 0,0-1 0,0 0 0,0 0 0,0 1 0,0-1 0,0 0 0,0 0 0,0 0 0,0 1 0,0-1 0,0 0 0,0 0 0,0 0 0,0 1 0,0-1 0,0 0 0,-1 1 0,-1 17 0,-4 5 0,-1-1 0,-13 29 0,-4 10 0,24-61 0,0 0 0,0 0 0,0 0 0,0 0 0,0 0 0,1 0 0,-1 0 0,0 0 0,0 0 0,0 0 0,0 0 0,0 0 0,0 0 0,0 0 0,1 0 0,-1 0 0,0 0 0,0 0 0,0 0 0,0 0 0,0 0 0,0 0 0,0 0 0,0 0 0,1 0 0,-1 0 0,0 0 0,0 0 0,0 0 0,0 1 0,0-1 0,0 0 0,0 0 0,0 0 0,0 0 0,0 0 0,0 0 0,0 0 0,0 0 0,0 1 0,0-1 0,0 0 0,0 0 0,0 0 0,1 0 0,-2 0 0,1 0 0,0 0 0,0 1 0,0-1 0,0 0 0,0 0 0,0 0 0,0 0 0,0 0 0,0 0 0,14-12 0,16-20 0,-5-2 0,-16 20 0,1 1 0,18-19 0,-28 32 0,0 0 0,0-1 0,1 1 0,-1 0 0,0 0 0,0 0 0,0-1 0,1 1 0,-1 0 0,0 0 0,0 0 0,1 0 0,-1-1 0,0 1 0,1 0 0,-1 0 0,0 0 0,0 0 0,1 0 0,-1 0 0,0 0 0,1 0 0,-1 0 0,0 0 0,1 0 0,-1 0 0,0 0 0,0 0 0,1 0 0,-1 0 0,0 0 0,1 0 0,-1 0 0,0 1 0,0-1 0,1 0 0,-1 0 0,0 0 0,0 0 0,1 1 0,-1-1 0,0 0 0,0 0 0,0 1 0,1-1 0,-1 0 0,0 0 0,0 1 0,0-1 0,0 0 0,0 0 0,1 1 0,-1-1 0,0 0 0,0 1 0,0-1 0,0 0 0,0 1 0,0-1 0,0 0 0,0 1 0,0-1 0,0 1 0,0 21 0,-2-12 0,0 1 0,-1-1 0,-1 0 0,0 0 0,0 0 0,-1-1 0,0 1 0,-1-1 0,0 0 0,-11 13 0,16-21 0,189-215 0,-90 108 0,-84 93 0,-14 13 0,0 0 0,1 0 0,-1-1 0,0 1 0,0 0 0,0 0 0,0 0 0,0 0 0,0 0 0,0 0 0,1 0 0,-1 0 0,0 0 0,0 0 0,0 0 0,0 0 0,0 0 0,0 0 0,0 0 0,1 0 0,-1 0 0,0 0 0,0 0 0,0 0 0,0 0 0,0 0 0,0 0 0,0 0 0,1 0 0,-1 0 0,0 0 0,0 1 0,0-1 0,0 0 0,0 0 0,0 0 0,0 0 0,0 0 0,0 0 0,0 0 0,0 0 0,1 0 0,-1 0 0,0 1 0,0-1 0,0 0 0,0 0 0,0 0 0,0 0 0,0 0 0,0 0 0,0 0 0,0 1 0,0-1 0,0 0 0,0 0 0,0 0 0,0 0 0,-1 4 0,0-1 0,0 1 0,0-1 0,0 1 0,-1-1 0,1 0 0,-4 4 0,-6 11 0,-1 0 0,-1-2 0,0 0 0,-2 0 0,1-1 0,-2-1 0,0 0 0,-1-1 0,-21 13 0,18-18 0,20-8 0,0 0 0,0 0 0,-1 0 0,1 0 0,0 0 0,0 0 0,0 0 0,-1 0 0,1 0 0,0 0 0,0 0 0,-1 0 0,1 0 0,0 0 0,0 0 0,0 0 0,-1 0 0,1 0 0,0 0 0,0 0 0,0 0 0,-1 0 0,1 0 0,0 0 0,0-1 0,0 1 0,0 0 0,-1 0 0,1 0 0,0 0 0,0-1 0,0 1 0,0 0 0,0 0 0,0 0 0,0 0 0,-1-1 0,1 1 0,0 0 0,1-3 0,-1 1 0,1 0 0,0 0 0,0 0 0,0 0 0,0 0 0,0 0 0,1 1 0,-1-1 0,1 0 0,-1 0 0,1 1 0,2-3 0,32-28 0,1 2 0,2 1 0,72-40 0,138-52 0,-225 110 0,-18 7 0,0 1 0,0 0 0,1 0 0,-1 0 0,1 1 0,0 0 0,-1 0 0,1 1 0,10-1 0,-17 2 0,0 0 0,0 0 0,0 0 0,0 0 0,1 1 0,-1-1 0,0 0 0,0 0 0,0 1 0,0-1 0,0 0 0,0 0 0,0 0 0,0 1 0,0-1 0,0 0 0,0 0 0,0 1 0,0-1 0,0 0 0,0 0 0,0 0 0,0 1 0,-1-1 0,1 0 0,0 0 0,0 0 0,0 1 0,0-1 0,0 0 0,0 0 0,-1 0 0,1 1 0,0-1 0,0 0 0,0 0 0,-1 0 0,1 0 0,0 0 0,0 0 0,0 1 0,-1-1 0,1 0 0,-11 10 0,-33 19 0,-1-2 0,-2-2 0,-82 32 0,153-81 0,318-209-1365</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2:58.121"/>
    </inkml:context>
    <inkml:brush xml:id="br0">
      <inkml:brushProperty name="width" value="0.35" units="cm"/>
      <inkml:brushProperty name="height" value="0.35" units="cm"/>
      <inkml:brushProperty name="color" value="#FFFFFF"/>
    </inkml:brush>
  </inkml:definitions>
  <inkml:trace contextRef="#ctx0" brushRef="#br0">330 1 24575,'-8'27'0,"-5"3"0,-2-2 0,-1 0 0,-2-1 0,-23 29 0,-8 12 0,49-68 0,-1 1 0,0-1 0,1 1 0,-1 0 0,1-1 0,0 1 0,-1 0 0,1-1 0,-1 1 0,1 0 0,0-1 0,-1 1 0,1 0 0,0 0 0,0 0 0,0-1 0,0 1 0,0 0 0,0 0 0,0 0 0,0-1 0,0 1 0,0 0 0,0 0 0,1 1 0,-1-2 0,1 1 0,0-1 0,0 0 0,-1 1 0,1-1 0,0 0 0,0 0 0,0 0 0,0 0 0,-1 1 0,1-1 0,0 0 0,0 0 0,0 0 0,0-1 0,-1 1 0,1 0 0,2-1 0,42-15 0,-21 5 0,-1-2 0,0-1 0,-1-1 0,-1-1 0,30-27 0,-119 129 0,-12-1 0,-45 53 0,98-106 0,2 1 0,-29 52 0,52-83 0,1 1 0,-1 0 0,1 0 0,0-1 0,0 1 0,0 0 0,0 0 0,0 0 0,1 0 0,-1 4 0,1-7 0,0 1 0,0-1 0,0 1 0,0-1 0,1 0 0,-1 1 0,0-1 0,0 1 0,0-1 0,1 1 0,-1-1 0,0 1 0,0-1 0,1 0 0,-1 1 0,0-1 0,1 0 0,-1 1 0,0-1 0,1 0 0,-1 1 0,1-1 0,-1 0 0,1 1 0,21-1 0,0-8 0,1 0 0,-2-1 0,1-1 0,-2-1 0,1-1 0,23-19 0,-31 23 0,56-39 0,-1-4 0,-3-3 0,-2-2 0,72-83 0,-300 345 0,-112 122 0,266-318 0,12-14 0,13-17 0,58-70 0,144-172 0,-210 257 0,24-21 0,-30 27 0,0 0 0,0 0 0,0 0 0,1 0 0,-1 0 0,0-1 0,0 1 0,0 0 0,0 0 0,1 0 0,-1 0 0,0 0 0,0 0 0,0 1 0,0-1 0,1 0 0,-1 0 0,0 0 0,0 0 0,0 0 0,0 0 0,0 0 0,1 0 0,-1 0 0,0 0 0,0 0 0,0 0 0,0 1 0,0-1 0,0 0 0,1 0 0,-1 0 0,0 0 0,0 0 0,0 1 0,0-1 0,0 0 0,0 0 0,0 0 0,0 0 0,0 0 0,0 1 0,0-1 0,0 0 0,0 0 0,0 0 0,0 0 0,0 1 0,0-1 0,0 0 0,0 0 0,0 0 0,0 0 0,0 1 0,0-1 0,0 0 0,0 0 0,0 0 0,0 0 0,0 0 0,-1 1 0,1-1 0,0 0 0,0 0 0,0 0 0,0 0 0,0 0 0,-1 0 0,-5 17 0,-38 62 0,-103 139 0,128-193 0,-214 263 0,212-267 0,13-18 0,10-14 0,10-15 0,-2 5 0,2-4 0,0 1 0,2 0 0,1 1 0,0 1 0,27-29 0,-42 51 0,0-1 0,0 1 0,0 0 0,0 0 0,0 0 0,1-1 0,-1 1 0,0 0 0,0 0 0,0 0 0,0 0 0,0 0 0,1 0 0,-1-1 0,0 1 0,0 0 0,0 0 0,0 0 0,1 0 0,-1 0 0,0 0 0,0 0 0,0 0 0,1 0 0,-1 0 0,0 0 0,0 0 0,0 0 0,1 0 0,-1 0 0,0 0 0,0 0 0,0 0 0,1 0 0,-1 0 0,0 0 0,0 0 0,0 0 0,1 0 0,-1 0 0,0 1 0,0-1 0,0 0 0,1 0 0,0 12 0,-5 18 0,-46 159 0,12-49 0,37-139 0,1-1 0,0 1 0,-1 0 0,1-1 0,0 1 0,0-1 0,0 1 0,0 0 0,0-1 0,0 1 0,-1-1 0,1 1 0,1 0 0,-1-1 0,0 1 0,0 0 0,0-1 0,0 1 0,0-1 0,0 1 0,1 0 0,-1-1 0,0 1 0,1-1 0,-1 1 0,1 0 0,13-6 0,23-29 0,-31 29 0,46-45 0,157-138 0,-207 186 0,0 0 0,1 0 0,-1 0 0,1 0 0,0 1 0,0-1 0,-1 1 0,1 0 0,0-1 0,0 1 0,4 0 0,-6 1 0,-1 0 0,0 0 0,0 0 0,1 0 0,-1 0 0,0 0 0,1 1 0,-1-1 0,0 0 0,1 0 0,-1 0 0,0 0 0,0 1 0,1-1 0,-1 0 0,0 0 0,0 0 0,0 1 0,1-1 0,-1 0 0,0 1 0,0-1 0,0 0 0,0 0 0,0 1 0,1-1 0,-1 0 0,0 1 0,0-1 0,0 0 0,0 1 0,0-1 0,0 0 0,0 1 0,-6 24 0,-12 17 0,-2-1 0,-2-1 0,-2-1 0,-40 51 0,46-70 0,17-19 0,2-6 0,24-37 0,23-21 0,77-78 0,-111 131 0,-16 23 0,-16 24 0,-28 28 0,33-47 0,11-14 0,3-5 0,21-24 0,-2 1 0,2 1 0,36-32 0,-57 55 0,-1 0 0,0 0 0,0-1 0,0 1 0,0 0 0,0 0 0,0 0 0,0 0 0,1 0 0,-1-1 0,0 1 0,0 0 0,0 0 0,0 0 0,1 0 0,-1 0 0,0 0 0,0 0 0,0 0 0,0 0 0,1 0 0,-1 0 0,0 0 0,0 0 0,0 0 0,1 0 0,-1 0 0,0 0 0,0 0 0,0 0 0,1 0 0,-1 0 0,0 0 0,0 0 0,0 0 0,0 0 0,1 0 0,-1 0 0,0 0 0,0 0 0,0 1 0,0-1 0,1 0 0,-1 0 0,0 0 0,0 12 0,-8 13 0,-49 98 0,57-123 0,0 1 0,0-1 0,-1 0 0,1 0 0,0 0 0,0 0 0,0 0 0,0 0 0,0 0 0,0 1 0,0-1 0,0 0 0,0 0 0,0 0 0,0 0 0,0 0 0,0 0 0,0 1 0,0-1 0,0 0 0,0 0 0,0 0 0,0 0 0,0 0 0,0 0 0,0 1 0,0-1 0,0 0 0,0 0 0,0 0 0,0 0 0,0 0 0,0 0 0,0 1 0,1-1 0,-1 0 0,0 0 0,0 0 0,0 0 0,0 0 0,0 0 0,0 0 0,0 0 0,0 0 0,1 0 0,-1 0 0,0 1 0,0-1 0,0 0 0,0 0 0,0 0 0,0 0 0,1 0 0,9-4 0,9-8 0,3-8 0,-16 15 0,-1-1 0,1 1 0,1 1 0,10-8 0,-17 12 0,0 0 0,0 0 0,0 0 0,0 0 0,0 0 0,0 0 0,1 0 0,-1 0 0,0 0 0,0 0 0,0 0 0,0 0 0,0 0 0,0 0 0,1 0 0,-1 0 0,0 0 0,0 0 0,0 0 0,0 0 0,0 0 0,0 0 0,1 0 0,-1 0 0,0 0 0,0 0 0,0 0 0,0 1 0,0-1 0,0 0 0,0 0 0,0 0 0,1 0 0,-1 0 0,0 0 0,0 0 0,0 0 0,0 1 0,0-1 0,0 0 0,0 0 0,0 0 0,0 0 0,0 0 0,0 0 0,0 0 0,0 1 0,0-1 0,0 0 0,0 0 0,0 0 0,0 0 0,0 0 0,0 1 0,0-1 0,-2 13 0,-5 12 0,-27 37 0,60-85 0,-12 8 0,0 1 0,2 1 0,32-23 0,-47 36 0,-1-1 0,0 1 0,0 0 0,0 0 0,1 0 0,-1-1 0,0 1 0,0 0 0,0 0 0,1 0 0,-1 0 0,0-1 0,0 1 0,1 0 0,-1 0 0,0 0 0,0 0 0,1 0 0,-1 0 0,0 0 0,1 0 0,-1 0 0,0 0 0,0 0 0,1 0 0,-1 0 0,0 0 0,1 0 0,-1 0 0,0 0 0,0 0 0,1 0 0,-1 1 0,0-1 0,0 0 0,1 0 0,-1 0 0,0 0 0,0 0 0,0 1 0,1-1 0,-1 0 0,0 0 0,0 0 0,0 1 0,0-1 0,1 0 0,-1 0 0,0 1 0,-2 19 0,-14 20 0,-41 43 0,30-46 0,-23 41 0,-13 12 0,53-74 0,0 0 0,-1-1 0,-1 0 0,0-1 0,-1 0 0,0-1 0,-1 0 0,-1-2 0,-21 15 0,13-13 0,-10 6 0,-38 30 0,61-41 0,0 1 0,1 0 0,0 0 0,0 1 0,1 0 0,0 1 0,-12 22 0,13-20 0,-3 4 0,1 0 0,-9 24 0,16-36 0,0 0 0,1 1 0,-1-1 0,1 0 0,1 1 0,-1-1 0,1 0 0,0 1 0,0-1 0,0 1 0,1-1 0,0 0 0,2 7 0,-3-11 0,0-1 0,0 1 0,1 0 0,-1-1 0,0 1 0,0 0 0,1-1 0,-1 1 0,1-1 0,-1 1 0,0-1 0,1 1 0,-1-1 0,1 1 0,-1-1 0,1 0 0,-1 1 0,1-1 0,0 1 0,-1-1 0,1 0 0,-1 0 0,1 1 0,0-1 0,-1 0 0,1 0 0,0 0 0,-1 0 0,1 0 0,0 0 0,23-9 0,16-23 0,-36 27 0,-1 0 0,1 0 0,-1 0 0,6-10 0,-7 9 0,1 1 0,0 0 0,1 0 0,-1 0 0,7-7 0,17-8 0,-18 17 0,-15 18 0,-18 16 0,19-26 0,0 0 0,1 1 0,0 0 0,0 0 0,0 0 0,1 0 0,-3 8 0,-5 2-1365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3:04.554"/>
    </inkml:context>
    <inkml:brush xml:id="br0">
      <inkml:brushProperty name="width" value="0.2" units="cm"/>
      <inkml:brushProperty name="height" value="0.2" units="cm"/>
      <inkml:brushProperty name="color" value="#FFFFFF"/>
    </inkml:brush>
  </inkml:definitions>
  <inkml:trace contextRef="#ctx0" brushRef="#br0">136 1 24575,'-3'33'0,"-1"1"0,-1-1 0,-13 46 0,3-15 0,-19 62 0,20-83 0,3 0 0,-10 67 0,11-50 0,10-60 0,0 0 0,0 0 0,0 0 0,0 0 0,0 0 0,0 0 0,0-1 0,0 1 0,0 0 0,0 0 0,0 0 0,0 0 0,0 0 0,1 0 0,-1 0 0,0 0 0,0 0 0,0 0 0,0 0 0,0 0 0,0 0 0,0 0 0,0 0 0,0 0 0,0 0 0,0 0 0,0 0 0,1 0 0,-1 0 0,0 0 0,0 1 0,0-1 0,0 0 0,0 0 0,0 0 0,0 0 0,0 0 0,0 0 0,0 0 0,0 0 0,0 0 0,0 0 0,0 0 0,0 0 0,0 0 0,0 0 0,1 0 0,-1 1 0,0-1 0,0 0 0,0 0 0,0 0 0,0 0 0,0 0 0,8-11 0,7-16 0,50-102 0,-36 59 0,-26 65 0,-1-1 0,-1 1 0,1 0 0,-1-1 0,1-7 0,8-27 0,89-184-1365</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4:07.356"/>
    </inkml:context>
    <inkml:brush xml:id="br0">
      <inkml:brushProperty name="width" value="0.35" units="cm"/>
      <inkml:brushProperty name="height" value="0.35" units="cm"/>
      <inkml:brushProperty name="color" value="#FFFFFF"/>
    </inkml:brush>
  </inkml:definitions>
  <inkml:trace contextRef="#ctx0" brushRef="#br0">382 1590 24575,'-12'-1'0,"0"0"0,0-1 0,0 0 0,-13-5 0,12 3 0,0 1 0,0 0 0,-15-1 0,24 3 0,0 1 0,0-2 0,0 1 0,0 0 0,0-1 0,0 0 0,0 0 0,1 0 0,-1 0 0,1 0 0,-1-1 0,1 0 0,0 0 0,0 0 0,0 0 0,0 0 0,1 0 0,-1-1 0,1 1 0,-4-8 0,-3-7 0,1 0 0,-12-37 0,11 26 0,2-1 0,1 0 0,-3-46 0,6-92 0,-1-12 0,1 156 0,-1 1 0,-1-1 0,-1 1 0,-1 0 0,0 0 0,-2 1 0,-1 0 0,-18-30 0,48 108 0,-9-38 0,0 1 0,21 23 0,-32-42 0,0 1 0,0-1 0,0 0 0,0 0 0,1 1 0,-1-1 0,0 0 0,0 0 0,0 0 0,0 1 0,1-1 0,-1 0 0,0 0 0,0 0 0,1 1 0,-1-1 0,0 0 0,0 0 0,1 0 0,-1 0 0,0 0 0,1 0 0,-1 0 0,0 0 0,0 0 0,1 0 0,-1 0 0,0 0 0,1 0 0,-1 0 0,0 0 0,1 0 0,-1 0 0,0 0 0,0 0 0,1 0 0,-1 0 0,0 0 0,0 0 0,1-1 0,-1 1 0,1 0 0,4-16 0,-2-21 0,-3 36 0,1-42 0,1 3 0,-2-1 0,-8-58 0,4 83 0,-1-1 0,-10-24 0,-4-14 0,-21-103 0,33 116 0,1 0 0,2 0 0,3-63 0,1 96 0,1 22 0,0 0 0,2 0 0,0 1 0,0-2 0,1 1 0,10 21 0,-6-15 0,-2 0 0,6 22 0,-3-12 0,-7-24 0,0 1 0,0 0 0,-1 0 0,1 0 0,-1 6 0,17 40 0,-13-29 0,-2-13 0,-1 2 0,-1-1 0,1 19 0,-1-19 0,1 0 0,-1 0 0,2-1 0,5 18 0,3 14 0,9 19 0,-19-56 0,1 0 0,0 0 0,0 0 0,0-1 0,1 1 0,0-1 0,0 1 0,6 6 0,-5-6 0,0 0 0,0 0 0,-1 0 0,0 1 0,0-1 0,3 8 0,-6-12 0,0 0 0,0 0 0,0 0 0,1 1 0,-1-1 0,1 0 0,-1 0 0,1 0 0,-1 0 0,1 0 0,-1 0 0,1 0 0,0 0 0,0 0 0,-1 0 0,1-1 0,0 1 0,1 1 0,-1-2 0,-1-1 0,1 1 0,-1-1 0,1 1 0,-1-1 0,1 1 0,-1-1 0,0 1 0,1-1 0,-1 1 0,1-1 0,-1 1 0,0-1 0,0 0 0,1 1 0,-1-1 0,0 1 0,0-1 0,0 0 0,0 1 0,0-1 0,0 0 0,5-49 0,-6 47 0,0 0 0,1 0 0,-1 0 0,0 1 0,-1-1 0,1 0 0,0 1 0,-1-1 0,1 0 0,-1 1 0,-3-3 0,4 3 0,-1 1 0,1-1 0,0 1 0,0-1 0,-1 1 0,1-1 0,0 0 0,1 0 0,-1 1 0,0-1 0,0 0 0,1 0 0,-1 0 0,1 0 0,-1 0 0,1 0 0,0 0 0,0 0 0,0 0 0,0 0 0,1-3 0,-1 6 0,1-1 0,0 0 0,-1 0 0,1 0 0,0 0 0,-1 1 0,1-1 0,0 0 0,-1 1 0,1-1 0,0 0 0,-1 1 0,1-1 0,-1 1 0,1-1 0,-1 1 0,1-1 0,-1 1 0,1 0 0,-1-1 0,0 1 0,1-1 0,-1 1 0,0 0 0,1 0 0,12 20 0,-9-14 0,-1 0 0,0 1 0,-1 0 0,0-1 0,0 1 0,-1 0 0,0 0 0,0 0 0,-1 11 0,1 5 0,1-15 0,0-1 0,1 1 0,0 0 0,1-1 0,-1 1 0,1-1 0,1 0 0,0-1 0,7 10 0,11 19 0,-21-31 0,1-1 0,0 0 0,0 0 0,1 0 0,-1 0 0,1-1 0,-1 1 0,5 2 0,-7-6 0,-1 1 0,1-1 0,0 1 0,-1-1 0,1 0 0,-1 0 0,1 1 0,-1-1 0,1 0 0,0 0 0,-1 0 0,1 1 0,0-1 0,-1 0 0,1 0 0,0 0 0,-1 0 0,1 0 0,-1 0 0,1 0 0,0-1 0,-1 1 0,1 0 0,0 0 0,0-1 0,0 0 0,0 0 0,-1 0 0,1 0 0,0 0 0,-1 0 0,1-1 0,-1 1 0,1 0 0,-1 0 0,0-1 0,1 1 0,-1 0 0,0-1 0,0 1 0,0 0 0,0 0 0,0-1 0,-1-1 0,4-12 0,2 13 0,-4 3 0,0 0 0,-1 0 0,1 0 0,0 0 0,-1 0 0,1 1 0,0-1 0,-1 0 0,1 0 0,-1 0 0,0 0 0,1 1 0,-1-1 0,0 0 0,0 0 0,0 1 0,0 1 0,0 12 0,0-4 0,1 0 0,-1 0 0,4 15 0,-3-23 0,0 0 0,-1-1 0,1 1 0,0 0 0,1 0 0,-1-1 0,1 1 0,-1-1 0,1 1 0,0-1 0,-1 0 0,1 1 0,0-1 0,1 0 0,-1 0 0,0-1 0,4 4 0,-4-10 0,-4 16 0,6 238 0,-3-227 0,7 9 339,-6-27-582,-1 0-1,1 0 1,-1 1-1,0-1 1,-1 0-1,1 7 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5:05.159"/>
    </inkml:context>
    <inkml:brush xml:id="br0">
      <inkml:brushProperty name="width" value="0.35" units="cm"/>
      <inkml:brushProperty name="height" value="0.35" units="cm"/>
      <inkml:brushProperty name="color" value="#FFFFFF"/>
    </inkml:brush>
  </inkml:definitions>
  <inkml:trace contextRef="#ctx0" brushRef="#br0">7 399 24575,'0'1'0,"-1"-1"0,1 1 0,-1-1 0,1 1 0,-1-1 0,1 1 0,0-1 0,-1 1 0,1-1 0,0 1 0,-1 0 0,1-1 0,0 1 0,0-1 0,-1 1 0,1 0 0,0-1 0,0 1 0,0 0 0,0-1 0,0 1 0,0 0 0,0-1 0,0 1 0,0 0 0,0-1 0,1 1 0,-1 0 0,0 0 0,5 21 0,-4-20 0,0-1 0,0 1 0,1-1 0,-1 0 0,0 0 0,1 1 0,-1-1 0,1 0 0,-1 0 0,1 0 0,-1 0 0,1-1 0,0 1 0,-1 0 0,1-1 0,0 1 0,3 0 0,34-1 0,-35-1 0,-1 1 0,1-1 0,0 1 0,0 0 0,-1 0 0,1 0 0,0 1 0,-1-1 0,1 1 0,0 0 0,-1 0 0,1 0 0,-1 0 0,0 1 0,5 2 0,-8-4 0,0 0 0,0 0 0,1 0 0,-1 0 0,0 1 0,0-1 0,0 0 0,0 0 0,0 0 0,0 0 0,0 0 0,0 0 0,0 1 0,0-1 0,0 0 0,0 0 0,0 0 0,0 0 0,0 0 0,0 0 0,0 1 0,0-1 0,0 0 0,0 0 0,0 0 0,0 0 0,0 0 0,0 0 0,0 1 0,0-1 0,0 0 0,0 0 0,0 0 0,0 0 0,-1 0 0,1 0 0,0 0 0,0 0 0,0 1 0,0-1 0,0 0 0,0 0 0,0 0 0,0 0 0,-1 0 0,1 0 0,0 0 0,0 0 0,0 0 0,0 0 0,-1 0 0,-11 5 0,-12 0 0,8-5 0,7 0 0,0 0 0,0 1 0,-16 3 0,24-4 0,0 0 0,-1 0 0,1 0 0,0 1 0,0-1 0,0 1 0,0-1 0,0 0 0,0 1 0,0 0 0,0-1 0,0 1 0,0 0 0,1-1 0,-1 1 0,0 0 0,0 0 0,1 0 0,-1 0 0,0-1 0,1 1 0,-1 0 0,1 0 0,-1 0 0,1 0 0,-1 1 0,1-1 0,0 0 0,0 0 0,-1 0 0,1 0 0,0 0 0,0 0 0,0 0 0,0 0 0,0 1 0,1 0 0,0-1 0,-1 0 0,1 0 0,0-1 0,-1 1 0,1 0 0,0-1 0,0 1 0,0-1 0,-1 1 0,1-1 0,0 1 0,0-1 0,0 1 0,0-1 0,0 0 0,0 0 0,0 1 0,0-1 0,0 0 0,0 0 0,0 0 0,0 0 0,0 0 0,0-1 0,0 1 0,0 0 0,0 0 0,0-1 0,1 1 0,31-9 0,-21 5 0,0 0 0,0 1 0,0 0 0,0 1 0,0 0 0,24 1 0,25 1 0,-38 0 0,-22 0 0,-9 0 0,-29-2 0,26 1 0,0 0 0,0 0 0,1 1 0,-1 1 0,0 0 0,1 0 0,-20 6 0,47-3 0,13-2 0,156-2 0,-101-16 0,-73 15 0,-8 1 0,0 1 0,0-2 0,0 1 0,0-1 0,0 1 0,0-1 0,0 0 0,6-3 0,-9 3 0,1 0 0,-1 0 0,0 0 0,0 0 0,1-1 0,-1 1 0,0 0 0,0-1 0,-1 1 0,1-1 0,0 1 0,0-1 0,-1 0 0,1 1 0,-1-1 0,1 1 0,-1-1 0,0 0 0,0 0 0,0 1 0,0-1 0,0 0 0,0 1 0,0-4 0,-7-195 0,-3 124 0,6 55 0,1 0 0,-1-30 0,4 39-273,0 1 0,-1-1 0,0 1 0,-5-20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1:21.760"/>
    </inkml:context>
    <inkml:brush xml:id="br0">
      <inkml:brushProperty name="width" value="0.2" units="cm"/>
      <inkml:brushProperty name="height" value="0.2" units="cm"/>
      <inkml:brushProperty name="color" value="#FFFFFF"/>
    </inkml:brush>
  </inkml:definitions>
  <inkml:trace contextRef="#ctx0" brushRef="#br0">0 2 24575,'1'0'0,"0"-1"0,-1 1 0,1 0 0,0 0 0,0-1 0,-1 1 0,1 0 0,0 0 0,0 0 0,-1 0 0,1 0 0,0 0 0,0 0 0,-1 1 0,1-1 0,0 0 0,0 0 0,-1 0 0,1 1 0,0-1 0,0 0 0,-1 1 0,1-1 0,-1 1 0,1-1 0,0 1 0,-1-1 0,1 1 0,-1-1 0,1 1 0,-1 0 0,1 0 0,21 25 0,-20-23 0,4 5 0,-1 0 0,0 0 0,0 1 0,-1 0 0,0 0 0,-1 0 0,0 0 0,0 1 0,-1 0 0,2 15 0,0 3 0,-2-15 0,0 0 0,-1 0 0,-1 22 0,1-35 0,-1 1 0,0-1 0,0 0 0,0 0 0,0 0 0,0 1 0,0-1 0,0 0 0,0 0 0,0 0 0,0 1 0,0-1 0,0 0 0,0 0 0,0 0 0,-1 0 0,1 1 0,0-1 0,0 0 0,0 0 0,0 0 0,0 0 0,0 1 0,0-1 0,0 0 0,-1 0 0,1 0 0,0 0 0,0 0 0,0 0 0,0 1 0,-1-1 0,1 0 0,0 0 0,0 0 0,0 0 0,0 0 0,-1 0 0,1 0 0,0 0 0,0 0 0,0 0 0,0 0 0,-1 0 0,1 0 0,0 0 0,0 0 0,0 0 0,-1 0 0,1 0 0,0 0 0,0 0 0,-12-10 0,-7-16 0,-2-24 0,37 127 0,-6-44 0,8 50 0,-8-33 0,1-9 0,2-1 0,18 39 0,-14-36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5:09.751"/>
    </inkml:context>
    <inkml:brush xml:id="br0">
      <inkml:brushProperty name="width" value="0.1" units="cm"/>
      <inkml:brushProperty name="height" value="0.1" units="cm"/>
      <inkml:brushProperty name="color" value="#FFFFFF"/>
    </inkml:brush>
  </inkml:definitions>
  <inkml:trace contextRef="#ctx0" brushRef="#br0">0 1 24575,'0'0'-8191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5:13.792"/>
    </inkml:context>
    <inkml:brush xml:id="br0">
      <inkml:brushProperty name="width" value="0.1" units="cm"/>
      <inkml:brushProperty name="height" value="0.1" units="cm"/>
      <inkml:brushProperty name="color" value="#FFFFFF"/>
    </inkml:brush>
  </inkml:definitions>
  <inkml:trace contextRef="#ctx0" brushRef="#br0">0 419 24575,'205'-5'0,"-54"5"0,-136 2 0,-13-2 0,0 0 0,0 1 0,0-1 0,0 0 0,0 0 0,0 0 0,0 0 0,0 0 0,0-1 0,0 1 0,3-2 0,-4 2 0,0-1 0,0 0 0,0-1 0,0 1 0,0 0 0,0 0 0,-1 0 0,1 0 0,0-1 0,-1 1 0,1 0 0,-1-1 0,0 1 0,1 0 0,-1-1 0,0 1 0,0 0 0,0-1 0,0 1 0,0-1 0,0 1 0,0-2 0,-12-181 0,14 133 0,-1 29 0,0 0 0,-2-1 0,-6-42 0,0 49-1365</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5:17.220"/>
    </inkml:context>
    <inkml:brush xml:id="br0">
      <inkml:brushProperty name="width" value="0.1" units="cm"/>
      <inkml:brushProperty name="height" value="0.1" units="cm"/>
      <inkml:brushProperty name="color" value="#FFFFFF"/>
    </inkml:brush>
  </inkml:definitions>
  <inkml:trace contextRef="#ctx0" brushRef="#br0">297 15 24575,'-170'-11'0,"131"10"0,26-1 0,-1 2 0,1 0 0,0 0 0,-22 4 0,92 1 0,-36-5 0,150-6 0,-166 5-1365</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5:39.644"/>
    </inkml:context>
    <inkml:brush xml:id="br0">
      <inkml:brushProperty name="width" value="0.2" units="cm"/>
      <inkml:brushProperty name="height" value="0.2" units="cm"/>
      <inkml:brushProperty name="color" value="#FFFFFF"/>
    </inkml:brush>
  </inkml:definitions>
  <inkml:trace contextRef="#ctx0" brushRef="#br0">422 1328 24575,'1'3'0,"0"1"0,0-1 0,-1 0 0,1 1 0,-1-1 0,0 1 0,0-1 0,0 1 0,-1-1 0,1 1 0,-1-1 0,0 0 0,1 1 0,-2-1 0,1 0 0,0 0 0,-3 5 0,-5 20 0,9-28 0,-1 0 0,1 1 0,0-1 0,0 0 0,0 0 0,0 0 0,0 1 0,0-1 0,0 0 0,0 0 0,0 0 0,0 1 0,0-1 0,0 0 0,0 0 0,0 0 0,0 1 0,0-1 0,0 0 0,0 0 0,0 0 0,0 1 0,0-1 0,0 0 0,1 0 0,-1 0 0,0 0 0,0 1 0,0-1 0,0 0 0,0 0 0,1 0 0,-1 0 0,0 0 0,0 1 0,0-1 0,0 0 0,1 0 0,-1 0 0,0 0 0,0 0 0,0 0 0,0 0 0,1 0 0,-1 0 0,0 0 0,1 0 0,12-5 0,10-12 0,-14 8 0,0 0 0,-1-1 0,-1 0 0,1 0 0,-1-1 0,-1 0 0,0 0 0,5-15 0,3-12 0,10-50 0,-1 4 0,42-126 0,-62 199 0,2-7 0,-1-1 0,2-19 0,1-3 0,-4 30 0,-1 0 0,0 0 0,-1-15 0,-1 1 0,2 0 0,0 0 0,1 0 0,13-48 0,-2 19 0,-8 29 0,16-45 0,-15 54 0,-1 1 0,-1-1 0,0 0 0,-1-1 0,-1 1 0,0-1 0,0-30 0,2-81 0,-5 67 0,0 39 0,0 36 0,-7 94 0,4-81 0,1-17 0,0 1 0,-1 0 0,0-1 0,-8 17 0,7-18 0,0 0 0,1 0 0,0 0 0,0 1 0,1-1 0,-1 18 0,-10 47 0,6-38 0,-2 1 0,-17 44 0,2-1 0,-10 42 0,26-93 0,-2-1 0,-2 0 0,-26 47 0,24-51 0,-41 72 0,12-14 0,35-68 0,1 1 0,1 0 0,0 0 0,1 1 0,-4 20 0,6-28 0,-1 0 0,1 0 0,-1-1 0,-1 0 0,1 1 0,-1-1 0,-1-1 0,-5 7 0,-16 21 0,-18 30 0,30-46 0,2 0 0,0 1 0,-17 36 0,23-42 0,-1 0 0,0-1 0,-15 18 0,-8 13 0,11-13 0,13-20 0,0 0 0,0 1 0,1 0 0,-5 15 0,3-9 0,6-14 0,1 1 0,-1 0 0,0 0 0,1 0 0,0 0 0,0 0 0,0 0 0,0 1 0,1-1 0,0 0 0,-1 0 0,2 7 0,-1-11 0,0 0 0,0 1 0,0-1 0,0 0 0,0 0 0,0 0 0,0 1 0,0-1 0,0 0 0,0 0 0,0 0 0,1 0 0,-1 1 0,0-1 0,0 0 0,0 0 0,0 0 0,0 0 0,0 1 0,0-1 0,1 0 0,-1 0 0,0 0 0,0 0 0,0 0 0,0 0 0,1 0 0,-1 0 0,0 1 0,0-1 0,0 0 0,0 0 0,1 0 0,-1 0 0,0 0 0,0 0 0,0 0 0,1 0 0,-1 0 0,0 0 0,8-6 0,5-13 0,8-14 0,-1-2 0,-2 0 0,-1-2 0,15-50 0,-32 84 0,1 0 0,-1 0 0,1 0 0,0 0 0,0 0 0,0 1 0,0-1 0,0 0 0,1 1 0,-1-1 0,1 0 0,0 1 0,-1 0 0,1-1 0,0 1 0,1 0 0,-1 0 0,0 0 0,0 1 0,1-1 0,-1 0 0,1 1 0,0 0 0,-1-1 0,1 1 0,0 0 0,0 0 0,0 1 0,-1-1 0,1 0 0,3 1 0,35-8 0,54-2 0,22-4 0,-105 10 0,-1 1 0,1-1 0,-1-1 0,11-6 0,-12 5 0,1 1 0,-1 1 0,1 0 0,16-4 0,-26 8 0,0 0 0,0 0 0,0 0 0,0 1 0,0-1 0,0 0 0,1 1 0,-1-1 0,0 0 0,0 1 0,0-1 0,0 1 0,0 0 0,0-1 0,0 1 0,-1 0 0,1-1 0,0 1 0,0 0 0,0 0 0,-1 0 0,1 0 0,0 0 0,-1 0 0,1 0 0,-1 0 0,1 0 0,-1 0 0,0 0 0,1 0 0,-1 0 0,0 0 0,0 0 0,0 2 0,6 42 0,-6-44 0,1 14 0,-1 0 0,0 0 0,-1 0 0,0 0 0,-1 0 0,-1 0 0,0-1 0,-1 1 0,-1-1 0,0 0 0,-1 0 0,-15 24 0,7-15 0,2 0 0,0 1 0,1 1 0,1 0 0,1 0 0,2 0 0,0 1 0,-4 42 0,4-23 0,7-45 0,0 0 0,0 0 0,0 0 0,0 1 0,0-1 0,0 0 0,0 0 0,0 0 0,-1 0 0,1 0 0,0 0 0,0 0 0,0 1 0,0-1 0,0 0 0,0 0 0,0 0 0,-1 0 0,1 0 0,0 0 0,0 0 0,0 0 0,0 0 0,0 0 0,-1 0 0,1 0 0,0 0 0,0 0 0,0 0 0,0 0 0,-1 0 0,1 0 0,0 0 0,0 0 0,0 0 0,0 0 0,0 0 0,-1 0 0,1 0 0,0 0 0,0 0 0,0 0 0,0 0 0,0 0 0,0-1 0,-1 1 0,1 0 0,0 0 0,0 0 0,0 0 0,0 0 0,0 0 0,0-1 0,0 1 0,0 0 0,0 0 0,0 0 0,-1 0 0,1 0 0,0-1 0,0 1 0,0 0 0,0 0 0,0 0 0,0 0 0,0 0 0,0-1 0,-5-13 0,-4-38 0,3-1 0,1 1 0,5-92 0,1 117 0,-1 0 0,1-1 0,1 0 0,2 1 0,13-49 0,-13 68 0,-5 20 0,-7 25 0,-21 54 0,-63 131 0,92-221 0,-1 1 0,1-1 0,-1 0 0,1 1 0,-1-1 0,0 0 0,0 0 0,0 0 0,1 1 0,-1-1 0,0 0 0,0 0 0,-1 0 0,0 0 0,2-1 0,-1 0 0,1 0 0,0 0 0,-1 0 0,1-1 0,0 1 0,-1 0 0,1 0 0,0 0 0,-1-1 0,1 1 0,0 0 0,0 0 0,-1-1 0,1 1 0,0 0 0,0-1 0,0 1 0,-1 0 0,1 0 0,0-1 0,0 1 0,0-1 0,0 1 0,0 0 0,0-1 0,0 1 0,-1 0 0,1-1 0,0 1 0,0 0 0,1-1 0,-4-47 0,4 42 0,3-94 0,-8 119 0,-10 35 0,-2 5 0,12-44 0,0 2 0,1 1 0,0 0 0,1-1 0,0 29 0,2-46 0,0 1 0,0-1 0,0 0 0,0 1 0,1-1 0,-1 0 0,0 1 0,0-1 0,0 0 0,0 1 0,1-1 0,-1 0 0,0 0 0,0 1 0,1-1 0,-1 0 0,0 0 0,0 1 0,1-1 0,-1 0 0,0 0 0,1 0 0,-1 0 0,0 1 0,1-1 0,-1 0 0,0 0 0,1 0 0,-1 0 0,0 0 0,1 0 0,-1 0 0,0 0 0,1 0 0,-1 0 0,0 0 0,1 0 0,-1 0 0,0 0 0,1 0 0,-1-1 0,0 1 0,1 0 0,-1 0 0,0 0 0,1 0 0,-1-1 0,0 1 0,0 0 0,1 0 0,-1-1 0,0 1 0,0 0 0,1 0 0,-1-1 0,22-16 0,-19 14 0,41-41 0,-35 33 0,2 1 0,-1-1 0,1 2 0,15-11 0,-25 20 0,-1-1 0,0 1 0,1 0 0,-1 0 0,0 0 0,1-1 0,-1 1 0,1 0 0,-1 0 0,1 0 0,-1 0 0,1 0 0,-1 0 0,0 0 0,1 0 0,-1 0 0,1 0 0,-1 0 0,1 0 0,-1 0 0,1 0 0,-1 0 0,0 1 0,1-1 0,-1 0 0,1 0 0,-1 0 0,0 1 0,1-1 0,-1 0 0,1 1 0,-1-1 0,0 0 0,0 1 0,1-1 0,-1 0 0,0 1 0,0-1 0,1 0 0,-1 1 0,0-1 0,0 1 0,0-1 0,1 1 0,4 22 0,-4-19 0,11 125 0,1 4 0,-13-132 0,0 0 0,0 1 0,0-1 0,0 0 0,0 0 0,1 1 0,-1-1 0,0 0 0,1 0 0,-1 0 0,1 1 0,-1-1 0,1 0 0,-1 0 0,1 0 0,0 0 0,0 0 0,-1 0 0,1 0 0,0 0 0,0-1 0,2 2 0,-2-2 0,0 0 0,0 0 0,-1-1 0,1 1 0,0 0 0,0-1 0,0 1 0,0-1 0,0 1 0,-1-1 0,1 1 0,0-1 0,0 0 0,-1 1 0,1-1 0,0 0 0,-1 0 0,1 1 0,-1-1 0,1 0 0,0-1 0,25-54 0,-8 2 0,-11 29 0,2 0 0,16-32 0,-25 57 0,0 0 0,0-1 0,0 1 0,0 0 0,0 0 0,0 0 0,0 0 0,0 0 0,0 0 0,0-1 0,0 1 0,0 0 0,0 0 0,0 0 0,0 0 0,1 0 0,-1 0 0,0 0 0,0-1 0,0 1 0,0 0 0,0 0 0,0 0 0,0 0 0,0 0 0,0 0 0,0 0 0,1 0 0,-1 0 0,0 0 0,0-1 0,0 1 0,0 0 0,0 0 0,0 0 0,0 0 0,1 0 0,-1 0 0,0 0 0,0 0 0,0 0 0,0 0 0,0 0 0,0 0 0,1 0 0,-1 0 0,0 0 0,0 0 0,0 0 0,0 0 0,0 1 0,0-1 0,1 0 0,-1 0 0,0 0 0,0 0 0,0 0 0,0 0 0,0 0 0,0 0 0,0 0 0,0 0 0,0 1 0,1-1 0,-1 0 0,0 0 0,2 14 0,-2 19 0,-3 1 0,-1-1 0,-11 44 0,14-126 0,0 14 0,8-180 0,-11 243 0,-1-1 0,-12 38 0,5-19 0,-11 38 0,28-170 0,14-151 0,-15 406 0,-3-110 0,9 62 0,-7-104 0,0 1 0,1 0 0,0-1 0,2 0 0,0 0 0,1-1 0,1 1 0,9 15 0,-4-18 0,-12-13 0,0-1 0,0 1 0,0 0 0,0 0 0,0 0 0,0 0 0,0 1 0,-1-1 0,1 0 0,0 0 0,-1 0 0,1 3 0,-1-3 0,0 0 0,0 0 0,-1 0 0,1-1 0,-1 1 0,1 0 0,-1 0 0,1 0 0,-1-1 0,0 1 0,1 0 0,-1-1 0,0 1 0,0 0 0,1-1 0,-1 1 0,0-1 0,0 0 0,0 1 0,0-1 0,1 1 0,-1-1 0,0 0 0,0 0 0,-1 1 0,-6 1 0,-1 0 0,1 0 0,0-1 0,0 0 0,-13 0 0,-21 3 0,77 7 0,161 23 0,-277-33 0,27-2 0,20-1 0,-61 5 0,85 0 0,8 0 0,16 4 0,1 2 0,-17-5 0,-12 0 0,-28-2 0,57 1 0,-11-2 0,-1 1 0,0-1 0,1-1 0,-1 1 0,1-1 0,-1 1 0,1-1 0,0 0 0,-1 0 0,4-1 0,-27-11 0,-22 0 0,31 9 0,0 0 0,0 0 0,0-1 0,1-1 0,-18-9 0,27 12 0,-1 1 0,1-1 0,-1 0 0,1 0 0,0 1 0,-1-1 0,1 0 0,0 0 0,0 0 0,0-1 0,1 1 0,-1 0 0,0 0 0,1 0 0,0-1 0,-1 1 0,1 0 0,0 0 0,0-1 0,0 1 0,1 0 0,-1 0 0,0-1 0,1 1 0,1-3 0,-2-28 0,0 31 0,-1 1 0,1 0 0,-1 0 0,0 0 0,0 0 0,0 0 0,0 0 0,0 0 0,0 0 0,0 0 0,0 0 0,0 0 0,0 1 0,0-1 0,0 0 0,-1 1 0,1-1 0,0 1 0,-1-1 0,1 1 0,0 0 0,-1 0 0,1-1 0,0 1 0,-3 0 0,-40 0 0,33 0 0,-5 1 0,11 0 0,0-1 0,-1 0 0,1 0 0,-1 0 0,1-1 0,-8-1 0,12 1 0,0 1 0,-1-1 0,1 1 0,0-1 0,0 0 0,0 0 0,0 1 0,0-1 0,0 0 0,0 0 0,0 0 0,0 0 0,0 0 0,0 0 0,1-1 0,-1 1 0,0 0 0,1 0 0,-1 0 0,1-1 0,-1 1 0,1 0 0,0-1 0,-1 1 0,1 0 0,0-1 0,0 1 0,0 0 0,0-1 0,1-1 0,1-26 0,0 23 0,-2 0 0,1-1 0,-1 1 0,0 0 0,0-1 0,0 1 0,-3-9 0,3 14 0,-1 0 0,1 0 0,-1 0 0,0 1 0,0-1 0,0 0 0,1 0 0,-1 1 0,0-1 0,0 0 0,0 1 0,0-1 0,0 1 0,0 0 0,-2-1 0,-14-11 0,14 6 0,0-1 0,1 1 0,0-1 0,-2-10 0,2 9 0,0 0 0,0 1 0,-1-1 0,-5-10 0,8 17 0,-1-1 0,0 1 0,0 0 0,0-1 0,0 1 0,0 0 0,0 0 0,0 0 0,0 0 0,0 0 0,-1 0 0,1 0 0,0 1 0,-1-1 0,1 0 0,-1 1 0,1-1 0,-1 1 0,1-1 0,-1 1 0,1 0 0,-1-1 0,1 1 0,-1 0 0,1 0 0,-1 0 0,-1 1 0,2-1 0,0 0 0,1-1 0,-1 1 0,0 0 0,0 0 0,1 0 0,-1 0 0,0-1 0,1 1 0,-1 0 0,0-1 0,1 1 0,-1-1 0,1 1 0,-1 0 0,1-1 0,-1 1 0,0-1 0,1 1 0,0-1 0,-1 0 0,1 1 0,-1-1 0,1 0 0,0 1 0,-1-1 0,1 0 0,0 1 0,0-1 0,0 0 0,-1 1 0,1-1 0,0 0 0,0 0 0,0 1 0,0-2 0,0-38 0,1 19 0,-7 6 0,-3 14 0,-15 21 0,6-5 0,18-16 0,-1 1 0,0 0 0,0-1 0,1 1 0,-1-1 0,0 1 0,1-1 0,-1 1 0,0-1 0,1 1 0,-1-1 0,1 1 0,-1-1 0,1 0 0,-1 1 0,1-1 0,-1 0 0,1 0 0,-1 1 0,1-1 0,0 0 0,0 0 0,-1 0 0,1-1 0,-9-28 0,8 24 0,-16-84 0,5 61-1365</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6:01.273"/>
    </inkml:context>
    <inkml:brush xml:id="br0">
      <inkml:brushProperty name="width" value="0.1" units="cm"/>
      <inkml:brushProperty name="height" value="0.1" units="cm"/>
      <inkml:brushProperty name="color" value="#FFFFFF"/>
    </inkml:brush>
  </inkml:definitions>
  <inkml:trace contextRef="#ctx0" brushRef="#br0">111 0 24575,'0'1'0,"1"-1"0,-1 1 0,1 0 0,-1-1 0,1 1 0,-1 0 0,1-1 0,-1 1 0,0 0 0,1-1 0,-1 1 0,0 0 0,0 0 0,0 0 0,0-1 0,1 1 0,-1 0 0,0 0 0,0-1 0,0 1 0,-1 0 0,1 1 0,-1 18 0,0 17 0,2-29 0,-1 0 0,0 0 0,-1 0 0,0 0 0,0 0 0,-1 0 0,0-1 0,-5 14 0,7-20 0,0 0 0,-1 0 0,1-1 0,-1 1 0,1 0 0,-1 0 0,1-1 0,-1 1 0,1-1 0,-1 1 0,0 0 0,1-1 0,-1 1 0,0-1 0,0 0 0,1 1 0,-1-1 0,0 0 0,0 1 0,0-1 0,1 0 0,-1 0 0,0 1 0,0-1 0,0 0 0,0 0 0,0 0 0,1 0 0,-1 0 0,0-1 0,0 1 0,0 0 0,0 0 0,1 0 0,-1-1 0,0 1 0,0 0 0,0-1 0,1 1 0,-1-1 0,0 1 0,1-1 0,-1 1 0,0-1 0,1 1 0,-1-1 0,1 0 0,-2-1 0,0 0 0,0 0 0,0 0 0,1-1 0,-1 1 0,0-1 0,1 1 0,0-1 0,-1 0 0,1 1 0,0-1 0,1 0 0,-1 0 0,0-4 0,1-14 0,0 33 0,1 54 0,-2 69 0,1-135 0,0 1 0,1-1 0,-1 1 0,0-1 0,0 1 0,0-1 0,0 0 0,0 1 0,-1-1 0,1 1 0,0-1 0,0 1 0,0-1 0,0 1 0,0-1 0,-1 0 0,1 1 0,0-1 0,0 1 0,-1-1 0,1 0 0,0 1 0,-1-1 0,1 0 0,0 1 0,-1-1 0,-7-7 0,-3-20 0,8 12 0,1 0 0,1-1 0,0 1 0,1 0 0,1 0 0,4-29 0,-2 38 0,-1 8 0,0 19 0,0 31 0,-9 58 0,3-70 0,4-32 0,1 0 0,0 0 0,0-1 0,1 1 0,3 11 0,-2-24 0,0-1 0,-1 1 0,0 0 0,4-12 0,1-15 0,-5 17 0,1 0 0,1 1 0,0-1 0,12-24 0,-16 38 0,1 0 0,-1 0 0,0 0 0,1 0 0,-1 1 0,1-1 0,-1 0 0,1 0 0,0 0 0,-1 1 0,1-1 0,0 0 0,-1 1 0,1-1 0,0 1 0,0-1 0,0 1 0,-1-1 0,1 1 0,0-1 0,0 1 0,0 0 0,2-1 0,-3 1 0,1 1 0,0-1 0,0 1 0,-1-1 0,1 1 0,0-1 0,-1 1 0,1-1 0,0 1 0,-1 0 0,1-1 0,-1 1 0,1 0 0,-1-1 0,1 1 0,-1 0 0,0 0 0,1-1 0,-1 1 0,1 1 0,1 5 0,0 1 0,0-1 0,-1 1 0,1 11 0,-2 29 0,-1-25 0,1 1 0,6 35 0,-5-52 0,1 1 0,0-1 0,0-1 0,0 1 0,1 0 0,0-1 0,0 1 0,1-1 0,0 0 0,0 0 0,1 0 0,7 8 0,-11-13 0,-1-1 0,1 1 0,0 0 0,-1-1 0,1 1 0,0 0 0,-1-1 0,1 1 0,0-1 0,0 1 0,0-1 0,0 1 0,-1-1 0,1 0 0,0 1 0,0-1 0,0 0 0,0 0 0,0 0 0,0 0 0,0 0 0,0 0 0,0 0 0,0 0 0,0 0 0,0 0 0,1-1 0,-1 0 0,0 0 0,1 0 0,-1 0 0,0 0 0,0 0 0,0 0 0,0-1 0,0 1 0,0 0 0,-1-1 0,1 1 0,0 0 0,-1-1 0,2-2 0,0-4 0,0 0 0,0 0 0,-1 0 0,0 0 0,0-10 0,2-75 0,-1 93 0,1 0 0,0 0 0,-1 0 0,1 1 0,0 0 0,-1-1 0,1 1 0,-1 0 0,1 0 0,-1 1 0,0-1 0,4 2 0,-3-1 0,6 2 0,320 167 0,-311-157 0,-18-14 0,0 0 0,0 1 0,0-1 0,0 0 0,-1 0 0,1 1 0,0-1 0,0 0 0,0 0 0,0 0 0,-1 0 0,1 0 0,0 1 0,0-1 0,-1 0 0,1 0 0,0 0 0,0 0 0,-1 0 0,1 0 0,0 0 0,0 0 0,-1 0 0,1 0 0,0 0 0,0 0 0,-1 0 0,1 0 0,0 0 0,0 0 0,-1 0 0,1 0 0,0 0 0,0 0 0,-1 0 0,1 0 0,0 0 0,0-1 0,-42-9 0,4-4 0,0 3 0,-1 1 0,0 1 0,-1 3 0,-79-4 0,117 10 0,1 0 0,-1 0 0,1 0 0,0 0 0,-1 0 0,1 0 0,-1 0 0,1 0 0,-1 1 0,1-1 0,0 0 0,-1 1 0,1-1 0,0 1 0,-1 0 0,1-1 0,0 1 0,0 0 0,-1 0 0,1 0 0,-1 1 0,2 0 0,0-1 0,0 0 0,0 0 0,0 1 0,1-1 0,-1 0 0,0 0 0,1 1 0,-1-1 0,1 0 0,-1 0 0,1 0 0,0 0 0,-1 1 0,1-1 0,0 0 0,0 0 0,0-1 0,0 1 0,0 0 0,0 0 0,0 0 0,0-1 0,0 1 0,1 0 0,4 4 0,0-1 0,0 0 0,1-1 0,-1 1 0,1-1 0,0-1 0,0 1 0,0-1 0,0 0 0,13 1 0,5-1 0,46-2 0,3 0 0,-25 10 0,-41-7 0,1-1 0,-1 0 0,1-1 0,17 2 0,-10-2 0,-11-1 0,-1 0 0,0 1 0,1-1 0,-1-1 0,0 1 0,1-1 0,3 0 0,-41-8 0,-143-7 0,121 12 0,-81 5 0,46 1 0,62-1 0,12 0 0,0 0 0,-20-3 0,33 2 0,0-1 0,0 1 0,-1-1 0,1 0 0,0 0 0,0 0 0,0 0 0,0 0 0,0-1 0,0 1 0,0-1 0,1 0 0,-1 0 0,1 0 0,-1 0 0,-3-5 0,4 4 0,1-1 0,0 1 0,0-1 0,1 0 0,-1 0 0,1 0 0,-1 1 0,1-1 0,0 0 0,1 0 0,-1 0 0,1 1 0,-1-1 0,1 0 0,1 1 0,-1-1 0,3-5 0,-3 45 0,-3-30 0,1-1 0,-1 1 0,0-1 0,0 0 0,-4 7 0,-8 24 0,14-35 0,0 0 0,0-1 0,1 1 0,-1 0 0,0 0 0,0 0 0,1 0 0,-1 0 0,0 0 0,1 0 0,-1-1 0,1 1 0,-1 0 0,1 0 0,-1-1 0,1 1 0,0 0 0,-1-1 0,1 1 0,0 0 0,-1-1 0,1 1 0,0-1 0,0 1 0,0-1 0,0 0 0,-1 1 0,1-1 0,0 0 0,0 1 0,0-1 0,0 0 0,0 0 0,0 0 0,0 0 0,0 0 0,1 0 0,49-1 0,-36 0 0,545 1 0,-541 1 0,-30 1 0,-34 0 0,-373-2 0,502-1 0,87 3 0,-121 2-3,44 2-1359</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6:46.624"/>
    </inkml:context>
    <inkml:brush xml:id="br0">
      <inkml:brushProperty name="width" value="0.1" units="cm"/>
      <inkml:brushProperty name="height" value="0.1" units="cm"/>
      <inkml:brushProperty name="color" value="#FFFFFF"/>
    </inkml:brush>
  </inkml:definitions>
  <inkml:trace contextRef="#ctx0" brushRef="#br0">103 0 24575,'-3'2'0,"1"-1"0,-1 0 0,0-1 0,0 1 0,1 0 0,-1-1 0,0 1 0,0-1 0,0 0 0,0 0 0,-5-1 0,5 1 0,0 0 0,-1 0 0,0 1 0,0-1 0,0 1 0,0 0 0,1 0 0,-1 0 0,0 1 0,-6 2 0,9-3 0,0 0 0,0-1 0,-1 1 0,1 0 0,0 0 0,0 0 0,0 0 0,1 0 0,-1 0 0,0 0 0,0 0 0,0 0 0,1 1 0,-1-1 0,1 0 0,-1 0 0,1 1 0,-1-1 0,1 0 0,0 1 0,-1-1 0,1 0 0,0 1 0,0-1 0,0 0 0,0 1 0,0-1 0,1 0 0,-1 1 0,0-1 0,1 0 0,0 2 0,-1-2 1,0-1 1,1 0-1,-1 1 0,1-1 0,-1 1 0,1-1 0,-1 0 0,0 1 1,1-1-1,0 0 0,-1 1 0,1-1 0,-1 0 0,1 0 0,-1 0 1,1 0-1,-1 1 0,1-1 0,0 0 0,-1 0 0,1 0 0,-1 0 1,1 0-1,-1 0 0,1-1 0,0 1 0,-1 0 0,1 0 0,-1 0 1,1 0-1,-1-1 0,1 1 0,-1 0 0,1-1 0,0 1 0,27-14-209,-18 8-990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6:49.475"/>
    </inkml:context>
    <inkml:brush xml:id="br0">
      <inkml:brushProperty name="width" value="0.1" units="cm"/>
      <inkml:brushProperty name="height" value="0.1" units="cm"/>
      <inkml:brushProperty name="color" value="#FFFFFF"/>
    </inkml:brush>
  </inkml:definitions>
  <inkml:trace contextRef="#ctx0" brushRef="#br0">0 1 24575,'1'0'0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1:28.851"/>
    </inkml:context>
    <inkml:brush xml:id="br0">
      <inkml:brushProperty name="width" value="0.2" units="cm"/>
      <inkml:brushProperty name="height" value="0.2" units="cm"/>
      <inkml:brushProperty name="color" value="#FFFFFF"/>
    </inkml:brush>
  </inkml:definitions>
  <inkml:trace contextRef="#ctx0" brushRef="#br0">0 1 24575,'0'2'0,"1"1"0,-1-1 0,1 0 0,-1 1 0,1-1 0,0 0 0,0 0 0,0 1 0,0-1 0,0 0 0,1 0 0,-1 0 0,0 0 0,1 0 0,0-1 0,-1 1 0,1 0 0,0-1 0,3 3 0,48 25 0,-19-10 0,16 16 0,129 86 0,-129-89 0,-19-11 0,0-1 0,63 27 0,7-1 0,146 90 0,-227-124 0,-3 0 0,0 1 0,-1 0 0,-1 1 0,0 1 0,14 19 0,37 35 0,-47-52 0,93 73 0,-112-90 0,0 1 0,1-1 0,-1 0 0,0 0 0,1 1 0,-1-1 0,0 0 0,1 0 0,-1 1 0,0-1 0,1 0 0,-1 0 0,1 0 0,-1 0 0,0 0 0,1 0 0,-1 0 0,0 0 0,1 0 0,-1 0 0,1 0 0,-1 0 0,0 0 0,1 0 0,-1 0 0,1 0 0,-1 0 0,0 0 0,1 0 0,-1-1 0,0 1 0,1 0 0,-1 0 0,0 0 0,1-1 0,-1 1 0,0 0 0,1 0 0,-1-1 0,0 1 0,0 0 0,1-1 0,-1 1 0,0 0 0,0-1 0,0 1 0,0 0 0,1-1 0,-1 1 0,0-1 0,0 1 0,0 0 0,0-1 0,0 1 0,0 0 0,0-1 0,0 1 0,0-1 0,0 1 0,0 0 0,0-1 0,-1 0 0,-2-33 0,2 29 0,-4-22 0,-1-1 0,-2 1 0,0 0 0,-2 0 0,-1 1 0,-1 1 0,-2 0 0,0 1 0,-35-45 0,16 30 0,-1 3 0,-1 0 0,-3 2 0,-73-51 0,-189-116 0,294 196 0,-9-7 0,11 12 0,6 8 0,4 4 0,0 0 0,1 0 0,0-1 0,1 0 0,0 0 0,13 12 0,63 56 0,-63-61 0,24 17 0,1-1 0,1-3 0,2-2 0,58 26 0,-75-36 0,-1 1 0,0 2 0,-2 2 0,49 50 0,-10-10 0,-57-53 0,-2 1 0,1 0 0,-1 0 0,-1 1 0,-1 1 0,10 21 0,4 5 0,9 17 0,30 77 0,-7-23 0,-37-79 0,-122-286 0,24 106 0,-7-16 0,87 158 0,-6-9 0,7 13 0,4 10 0,29 76 0,12 35 0,-39-102 0,-1 1 0,0 0 0,-2 0 0,0 0 0,0 21 0,-3-7 0,1 205 0,1-227 0,1-1 0,-1 0 0,2 0 0,0 0 0,6 13 0,7 27 0,-16-48 0,0-1 0,0 0 0,0 0 0,1 1 0,-1-1 0,0 0 0,0 0 0,0 1 0,0-1 0,0 0 0,0 0 0,0 1 0,0-1 0,-1 0 0,1 0 0,0 1 0,0-1 0,0 0 0,0 0 0,0 1 0,0-1 0,0 0 0,-1 0 0,1 1 0,0-1 0,0 0 0,0 0 0,0 0 0,-1 1 0,1-1 0,0 0 0,0 0 0,-1 0 0,1 0 0,0 0 0,0 0 0,-1 1 0,1-1 0,-15-2 0,-16-10 0,29 11 0,0-1 0,-1 1 0,1-1 0,0 0 0,0 0 0,0 0 0,0 0 0,0 0 0,0 0 0,0 0 0,0-1 0,1 1 0,0 0 0,-1-1 0,1 0 0,0 1 0,0-1 0,0 0 0,0 1 0,1-1 0,-1 0 0,1-5 0,-6-14 0,4 12 0,0 0 0,1 0 0,-1-16 0,2 17 0,-1 1 0,1 0 0,-2-1 0,1 1 0,-1 0 0,-5-15 0,2 15 0,-1 0 0,1 0 0,-1 1 0,0-1 0,-1 2 0,0-1 0,0 1 0,-1 0 0,1 0 0,-16-8 0,-18-15 0,-22-25 0,63 54 0,-1 0 0,1 0 0,0 0 0,0 0 0,0 0 0,0 0 0,0 0 0,-1 0 0,1 0 0,0 0 0,0 0 0,0 0 0,0 0 0,0 0 0,-1 0 0,1 0 0,0 0 0,0 0 0,0 0 0,0 0 0,-1 0 0,1 0 0,0 0 0,0 0 0,0 0 0,0 0 0,0 0 0,-1 0 0,1 0 0,0 0 0,0 0 0,0 1 0,0-1 0,0 0 0,0 0 0,0 0 0,-1 0 0,1 0 0,0 0 0,0 1 0,0-1 0,0 0 0,0 0 0,0 0 0,0 0 0,0 1 0,0-1 0,-3 13 0,4 13 0,2-19 0,0 0 0,0 0 0,1-1 0,0 1 0,0-1 0,0 0 0,1 0 0,0 0 0,1 0 0,10 9 0,-12-12 0,-4-3 0,0 0 0,0 0 0,0 0 0,0 0 0,0 0 0,1 0 0,-1 0 0,0 0 0,0 0 0,0 1 0,0-1 0,0 0 0,0 0 0,0 0 0,1 0 0,-1 0 0,0 0 0,0 0 0,0 0 0,0 0 0,0 0 0,0 0 0,0 0 0,1 0 0,-1-1 0,0 1 0,0 0 0,0 0 0,0 0 0,0 0 0,0 0 0,0 0 0,1 0 0,-1 0 0,0 0 0,0 0 0,0 0 0,0 0 0,0-1 0,0 1 0,0 0 0,0 0 0,0 0 0,0 0 0,0 0 0,0 0 0,0 0 0,0 0 0,0-1 0,0 1 0,0 0 0,0 0 0,0 0 0,0 0 0,3-13 0,-2-12 0,-1 15 0,0 1 0,-1-1 0,0 0 0,0 1 0,-1-1 0,-1 1 0,0 0 0,0 0 0,0 0 0,-1 0 0,-1 0 0,1 1 0,-1 0 0,-1 0 0,0 0 0,0 0 0,0 1 0,-1 0 0,0 1 0,0-1 0,-1 1 0,0 1 0,0-1 0,0 1 0,0 1 0,-1 0 0,-16-6 0,12 5-107,1 0 1,0-1-1,0-1 0,0 0 0,1 0 0,-15-13 0,17 13-510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2:00.123"/>
    </inkml:context>
    <inkml:brush xml:id="br0">
      <inkml:brushProperty name="width" value="0.2" units="cm"/>
      <inkml:brushProperty name="height" value="0.2" units="cm"/>
      <inkml:brushProperty name="color" value="#FFFFFF"/>
    </inkml:brush>
  </inkml:definitions>
  <inkml:trace contextRef="#ctx0" brushRef="#br0">1 0 24575,'21'1'0,"0"1"0,0 1 0,0 1 0,0 1 0,-1 1 0,25 9 0,118 53 0,-67-25 0,5 1 0,-86-37 0,-1 0 0,1 1 0,-1 0 0,21 18 0,-18-14 0,7 3 0,-1-2 0,42 18 0,-17-10 0,26 10 0,-48-21 0,-1 1 0,47 27 0,-69-36 0,-1 0 0,1 1 0,-1-1 0,0 1 0,0 0 0,0 0 0,0 0 0,-1 0 0,1 0 0,-1 0 0,0 0 0,0 0 0,2 7 0,-2-5 0,1-1 0,-1 1 0,1 0 0,1 0 0,-1-1 0,4 6 0,18 19 0,31 27 0,-15-15 0,-34-33 0,-15-13 0,-14-12 0,-27-17 0,38 27 0,1 0 0,0-1 0,1 0 0,0 0 0,-14-16 0,-44-44 0,47 51 0,-1 0 0,-1 2 0,-1 0 0,0 2 0,-31-13 0,6 3 0,-7-10 0,43 23 0,-1 2 0,-1 0 0,1 0 0,-19-6 0,-28-10 0,46 17 0,1 1 0,0 1 0,-1 0 0,0 1 0,-24-4 0,27 6 0,0-1 0,1-1 0,-1 0 0,1-1 0,-18-10 0,23 12 0,-35-16 0,-1 3 0,-83-21 0,51 10-1365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2:02.867"/>
    </inkml:context>
    <inkml:brush xml:id="br0">
      <inkml:brushProperty name="width" value="0.2" units="cm"/>
      <inkml:brushProperty name="height" value="0.2" units="cm"/>
      <inkml:brushProperty name="color" value="#FFFFFF"/>
    </inkml:brush>
  </inkml:definitions>
  <inkml:trace contextRef="#ctx0" brushRef="#br0">0 6 24575,'0'0'0,"1"-1"0,-1 1 0,0 0 0,1-1 0,-1 1 0,1-1 0,-1 1 0,1 0 0,-1-1 0,1 1 0,-1 0 0,1-1 0,-1 1 0,1 0 0,-1 0 0,1 0 0,-1 0 0,1-1 0,-1 1 0,1 0 0,-1 0 0,1 0 0,0 0 0,-1 0 0,1 0 0,-1 0 0,1 0 0,-1 1 0,1-1 0,-1 0 0,1 0 0,-1 0 0,1 1 0,0-1 0,-1 0 0,0 0 0,2 1 0,20 8 0,48 43 0,-64-49 0,0-1 0,0 1 0,0 0 0,0 1 0,-1 0 0,0-1 0,0 2 0,0-1 0,0 0 0,-1 1 0,1 0 0,-1 0 0,0 0 0,-1 1 0,6 10 0,-1-3 0,0 0 0,0 0 0,2-1 0,-1 0 0,2-1 0,-1 0 0,2 0 0,-1-1 0,1-1 0,16 10 0,-13-12-1365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2:06.427"/>
    </inkml:context>
    <inkml:brush xml:id="br0">
      <inkml:brushProperty name="width" value="0.2" units="cm"/>
      <inkml:brushProperty name="height" value="0.2" units="cm"/>
      <inkml:brushProperty name="color" value="#FFFFFF"/>
    </inkml:brush>
  </inkml:definitions>
  <inkml:trace contextRef="#ctx0" brushRef="#br0">640 0 24575,'-157'87'0,"52"-28"0,62-37 0,5-2 0,0 1 0,-36 27 0,63-35 0,21-12 0,22-11 0,84-53 0,15-6 0,-131 69 0,0 0 0,0 0 0,0 0 0,0 0 0,0 0 0,0 0 0,0 0 0,0 1 0,0-1 0,0 0 0,1 0 0,-1 0 0,0 0 0,0 0 0,0 0 0,0 0 0,0 0 0,0 0 0,0 0 0,0 0 0,0 0 0,0 0 0,0 0 0,1 0 0,-1 0 0,0 0 0,0 0 0,-16 13 0,-27 14 0,7-9 0,-1-1 0,0-3 0,-1-1 0,0-1 0,-1-2 0,0-2 0,-44 3 0,79-11 0,1 1 0,0-1 0,0 0 0,0 0 0,0 0 0,-1-1 0,1 1 0,0-1 0,0 0 0,0 1 0,0-1 0,-4-2 0,6 2 0,0 0 0,0 0 0,0-1 0,0 1 0,0 0 0,0-1 0,0 1 0,0 0 0,0-1 0,1 1 0,-1-1 0,1 1 0,-1-1 0,1 1 0,-1-1 0,1 0 0,0 1 0,0-1 0,0 1 0,0-1 0,0 0 0,0 1 0,0-1 0,1 1 0,0-4 0,1-5 0,0 0 0,1 0 0,1 1 0,-1-1 0,2 1 0,-1-1 0,10-13 0,47-56 0,-44 59 0,-33 34 0,11-10 0,0 1 0,0-1 0,0 1 0,1 0 0,-1 0 0,1 0 0,1 0 0,-6 10 0,8-14 0,1-1 0,0 1 0,0-1 0,1 1 0,-1 0 0,0-1 0,0 1 0,0-1 0,0 1 0,0-1 0,0 1 0,1-1 0,-1 1 0,0-1 0,1 1 0,-1-1 0,0 1 0,1-1 0,-1 0 0,0 1 0,1-1 0,-1 1 0,1-1 0,-1 0 0,1 1 0,-1-1 0,1 0 0,-1 0 0,1 1 0,-1-1 0,1 0 0,-1 0 0,1 0 0,-1 0 0,1 0 0,-1 0 0,1 1 0,-1-1 0,1 0 0,0-1 0,-1 1 0,1 0 0,30 1 0,-28-1 0,141-11 0,-98 6 0,0 1 0,0 2 0,58 6 0,-101-4 0,-1 0 0,0 1 0,1-1 0,-1 1 0,1-1 0,-1 1 0,0 0 0,0-1 0,1 1 0,-1 0 0,0 1 0,0-1 0,0 0 0,0 1 0,0-1 0,0 1 0,-1-1 0,1 1 0,0 0 0,-1 0 0,1 0 0,-1 0 0,0 0 0,0 0 0,1 0 0,-1 0 0,1 4 0,-2 0 0,1 0 0,-1 0 0,1 0 0,-2 0 0,1 0 0,-1 0 0,0-1 0,0 1 0,0 0 0,-3 6 0,-31 67 0,35-79 0,-1 0 0,1 1 0,0-1 0,0 1 0,0-1 0,0 1 0,0-1 0,0 1 0,0-1 0,0 1 0,0-1 0,0 1 0,0 0 0,0-1 0,0 1 0,0-1 0,0 0 0,1 1 0,-1-1 0,0 1 0,0-1 0,0 1 0,1-1 0,-1 1 0,0-1 0,1 0 0,-1 1 0,0-1 0,1 0 0,-1 1 0,1-1 0,-1 0 0,0 1 0,1-1 0,-1 0 0,1 0 0,-1 0 0,1 1 0,-1-1 0,1 0 0,-1 0 0,1 0 0,-1 0 0,2 0 0,25 0 0,-25 0 0,157-27 0,-116 17 0,0 2 0,60-3 0,-102 11 0,-1 0 0,1 0 0,-1-1 0,0 1 0,1 0 0,-1 0 0,1 0 0,-1 0 0,0 0 0,1 0 0,-1 0 0,1 0 0,-1 0 0,0 0 0,1 0 0,-1 0 0,1 0 0,-1 1 0,0-1 0,1 0 0,-1 0 0,0 0 0,1 1 0,-1-1 0,0 0 0,1 0 0,-1 0 0,0 1 0,1-1 0,-1 0 0,0 1 0,0-1 0,1 0 0,-1 1 0,0-1 0,0 1 0,-10 11 0,-25 9 0,9-7 0,0-1 0,0-1 0,-42 11 0,84-34 0,21-9 0,19-2 0,1 3 0,1 2 0,1 2 0,78-9 0,-133 24 0,19-3 0,-17 5 0,-12 4 0,-32 14 0,-2-1 0,1-2 0,-47 13 0,64-23 0,-2-1 0,23-6 0,1 0 0,0 0 0,0 0 0,0 0 0,0-1 0,0 1 0,0 0 0,0 0 0,-1 0 0,1 0 0,0 0 0,0 0 0,0-1 0,0 1 0,0 0 0,0 0 0,0 0 0,0 0 0,0 0 0,0 0 0,0-1 0,0 1 0,0 0 0,0 0 0,0 0 0,0 0 0,0-1 0,0 1 0,0 0 0,0 0 0,0 0 0,0 0 0,0 0 0,0-1 0,0 1 0,0 0 0,0 0 0,0 0 0,0 0 0,1 0 0,-1 0 0,0 0 0,0-1 0,0 1 0,0 0 0,0 0 0,0 0 0,0 0 0,1 0 0,-1 0 0,0 0 0,0 0 0,0 0 0,0 0 0,0 0 0,1 0 0,-1 0 0,0 0 0,0 0 0,0 0 0,39-26 0,103-33 0,-75 34 0,-51 16 0,-16 9 0,1 0 0,-1 0 0,0-1 0,0 1 0,0 0 0,0 0 0,0 0 0,0 0 0,0 0 0,0-1 0,0 1 0,0 0 0,0 0 0,0 0 0,0 0 0,0 0 0,0-1 0,-1 1 0,1 0 0,0 0 0,0 0 0,0 0 0,0 0 0,0-1 0,0 1 0,0 0 0,0 0 0,0 0 0,0 0 0,-1 0 0,1 0 0,0 0 0,0 0 0,0 0 0,0-1 0,0 1 0,-1 0 0,1 0 0,0 0 0,0 0 0,0 0 0,0 0 0,0 0 0,-1 0 0,1 0 0,0 0 0,0 0 0,0 0 0,-28-2 0,25 2 0,16-1 0,-8 0 0,123-5 0,-72 5 0,98-14 0,-146 13 0,1 0 0,-1 0 0,0-1 0,0 0 0,11-5 0,-19 8 1,0 0-1,0 0 0,0 0 0,0 0 1,-1 0-1,1 0 0,0 0 0,0 0 1,0 0-1,0 0 0,0 0 0,0 0 1,0-1-1,0 1 0,0 0 0,0 0 1,0 0-1,-1 0 0,1 0 0,0 0 1,0 0-1,0 0 0,0 0 0,0 0 1,0-1-1,0 1 0,0 0 0,0 0 1,0 0-1,0 0 0,0 0 1,0 0-1,0 0 0,0 0 0,0-1 1,0 1-1,0 0 0,0 0 0,0 0 1,0 0-1,0 0 0,0 0 0,0 0 1,0 0-1,0 0 0,0-1 0,0 1 1,1 0-1,-1 0 0,0 0 0,0 0 1,0 0-1,0 0 0,0 0 0,0 0 1,0 0-1,0 0 0,0 0 0,0 0 1,0 0-1,1 0 0,-1 0 0,0 0 1,0 0-1,0-1 0,-9 0-1062</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2:09.420"/>
    </inkml:context>
    <inkml:brush xml:id="br0">
      <inkml:brushProperty name="width" value="0.2" units="cm"/>
      <inkml:brushProperty name="height" value="0.2" units="cm"/>
      <inkml:brushProperty name="color" value="#FFFFFF"/>
    </inkml:brush>
  </inkml:definitions>
  <inkml:trace contextRef="#ctx0" brushRef="#br0">427 105 24575,'-47'66'0,"107"-128"0,-50 49 0,-6 8 0,1-1 0,0 0 0,0 1 0,10-8 0,-13 15 0,-6 6 0,-7 12 0,-97 121 0,65-88 0,32-44 0,11-20 0,12-26 0,-10 32 0,49-142 0,-62 162 0,-1-2 0,-19 20 0,6-7 0,0 1 0,-18 20 0,-1-2 0,-50 39 0,92-83 0,0 1 0,-1 0 0,1-1 0,0 0 0,-1 1 0,1-1 0,0 0 0,-1 0 0,-4 1 0,-2-7 0,7-12 0,9-28 0,2 0 0,26-80 0,-24 91 0,-11 34 0,-40 110 0,60-180 0,34-97 0,-83 255 0,4 1 0,-16 106 0,41-194 0,0 0 0,-1-1 0,1 1 0,0 0 0,0-1 0,0 1 0,0 0 0,-1-1 0,1 1 0,0 0 0,0 0 0,0-1 0,0 1 0,1 0 0,-1-1 0,0 1 0,0 0 0,0 0 0,0-1 0,1 1 0,-1 0 0,0-1 0,1 1 0,-1-1 0,1 1 0,-1 0 0,0-1 0,2 1 0,-1-1 0,0 0 0,0 0 0,0 0 0,0-1 0,0 1 0,0 0 0,0-1 0,0 1 0,0-1 0,0 0 0,0 1 0,0-1 0,0 0 0,0 1 0,0-1 0,0-1 0,40-44 0,-37 40 0,8-10 0,-10 12 0,0 1 0,1-1 0,-1 1 0,1 0 0,-1-1 0,1 1 0,0 0 0,1 1 0,-1-1 0,6-3 0,-8 6 0,-1 0 0,0 0 0,0 0 0,1 0 0,-1 1 0,0-1 0,1 0 0,-1 0 0,0 0 0,0 1 0,0-1 0,1 0 0,-1 1 0,0-1 0,0 0 0,0 0 0,0 1 0,0-1 0,1 0 0,-1 1 0,0-1 0,0 0 0,0 1 0,0-1 0,0 0 0,0 1 0,0-1 0,0 0 0,0 1 0,0-1 0,0 0 0,0 0 0,0 1 0,-1-1 0,1 0 0,0 1 0,0-1 0,0 0 0,0 1 0,-1-1 0,-4 19 0,-19 37 0,-3 0 0,-64 100 0,71-131 0,22-41 0,24-43 0,-20 48 0,-3 6 0,-1-1 0,2 1 0,-1 0 0,0 0 0,8-8 0,-11 13 0,1 0 0,-1 0 0,0 0 0,0-1 0,0 1 0,0 0 0,1 0 0,-1 0 0,0 0 0,0 0 0,0 0 0,1 0 0,-1 0 0,0-1 0,0 1 0,0 0 0,1 0 0,-1 0 0,0 0 0,0 0 0,1 0 0,-1 0 0,0 0 0,0 0 0,0 0 0,1 1 0,-1-1 0,0 0 0,0 0 0,0 0 0,1 0 0,-1 0 0,0 0 0,0 0 0,0 0 0,1 1 0,-1-1 0,0 0 0,0 0 0,0 0 0,0 0 0,0 1 0,1-1 0,-1 0 0,0 0 0,0 0 0,0 1 0,0-1 0,0 0 0,0 0 0,0 0 0,0 1 0,0-1 0,0 0 0,0 0 0,0 1 0,0-1 0,0 0 0,0 0 0,0 0 0,0 1 0,0-1 0,0 0 0,0 0 0,0 0 0,0 1 0,0-1 0,0 0 0,-1 1 0,-1 17 0,-4 5 0,-1-1 0,-13 29 0,-4 10 0,24-61 0,0 0 0,0 0 0,0 0 0,0 0 0,0 0 0,1 0 0,-1 0 0,0 0 0,0 0 0,0 0 0,0 0 0,0 0 0,0 0 0,0 0 0,1 0 0,-1 0 0,0 0 0,0 0 0,0 0 0,0 0 0,0 0 0,0 0 0,0 0 0,0 0 0,1 0 0,-1 0 0,0 0 0,0 0 0,0 0 0,0 1 0,0-1 0,0 0 0,0 0 0,0 0 0,0 0 0,0 0 0,0 0 0,0 0 0,0 0 0,0 1 0,0-1 0,0 0 0,0 0 0,0 0 0,1 0 0,-2 0 0,1 0 0,0 0 0,0 1 0,0-1 0,0 0 0,0 0 0,0 0 0,0 0 0,0 0 0,0 0 0,14-12 0,16-20 0,-5-2 0,-16 20 0,1 1 0,18-19 0,-28 32 0,0 0 0,0-1 0,1 1 0,-1 0 0,0 0 0,0 0 0,0-1 0,1 1 0,-1 0 0,0 0 0,0 0 0,1 0 0,-1-1 0,0 1 0,1 0 0,-1 0 0,0 0 0,0 0 0,1 0 0,-1 0 0,0 0 0,1 0 0,-1 0 0,0 0 0,1 0 0,-1 0 0,0 0 0,0 0 0,1 0 0,-1 0 0,0 0 0,1 0 0,-1 0 0,0 1 0,0-1 0,1 0 0,-1 0 0,0 0 0,0 0 0,1 1 0,-1-1 0,0 0 0,0 0 0,0 1 0,1-1 0,-1 0 0,0 0 0,0 1 0,0-1 0,0 0 0,0 0 0,1 1 0,-1-1 0,0 0 0,0 1 0,0-1 0,0 0 0,0 1 0,0-1 0,0 0 0,0 1 0,0-1 0,0 1 0,0 21 0,-2-12 0,0 1 0,-1-1 0,-1 0 0,0 0 0,0 0 0,-1-1 0,0 1 0,-1-1 0,0 0 0,-11 13 0,16-21 0,189-215 0,-90 108 0,-84 93 0,-14 13 0,0 0 0,1 0 0,-1-1 0,0 1 0,0 0 0,0 0 0,0 0 0,0 0 0,0 0 0,0 0 0,1 0 0,-1 0 0,0 0 0,0 0 0,0 0 0,0 0 0,0 0 0,0 0 0,0 0 0,1 0 0,-1 0 0,0 0 0,0 0 0,0 0 0,0 0 0,0 0 0,0 0 0,0 0 0,1 0 0,-1 0 0,0 0 0,0 1 0,0-1 0,0 0 0,0 0 0,0 0 0,0 0 0,0 0 0,0 0 0,0 0 0,0 0 0,1 0 0,-1 0 0,0 1 0,0-1 0,0 0 0,0 0 0,0 0 0,0 0 0,0 0 0,0 0 0,0 0 0,0 1 0,0-1 0,0 0 0,0 0 0,0 0 0,0 0 0,-1 4 0,0-1 0,0 1 0,0-1 0,0 1 0,-1-1 0,1 0 0,-4 4 0,-6 11 0,-1 0 0,-1-2 0,0 0 0,-2 0 0,1-1 0,-2-1 0,0 0 0,-1-1 0,-21 13 0,18-18 0,20-8 0,0 0 0,0 0 0,-1 0 0,1 0 0,0 0 0,0 0 0,0 0 0,-1 0 0,1 0 0,0 0 0,0 0 0,-1 0 0,1 0 0,0 0 0,0 0 0,0 0 0,-1 0 0,1 0 0,0 0 0,0 0 0,0 0 0,-1 0 0,1 0 0,0 0 0,0-1 0,0 1 0,0 0 0,-1 0 0,1 0 0,0 0 0,0-1 0,0 1 0,0 0 0,0 0 0,0 0 0,0 0 0,-1-1 0,1 1 0,0 0 0,1-3 0,-1 1 0,1 0 0,0 0 0,0 0 0,0 0 0,0 0 0,0 0 0,1 1 0,-1-1 0,1 0 0,-1 0 0,1 1 0,2-3 0,32-28 0,1 2 0,2 1 0,72-40 0,138-52 0,-225 110 0,-18 7 0,0 1 0,0 0 0,1 0 0,-1 0 0,1 1 0,0 0 0,-1 0 0,1 1 0,10-1 0,-17 2 0,0 0 0,0 0 0,0 0 0,0 0 0,1 1 0,-1-1 0,0 0 0,0 0 0,0 1 0,0-1 0,0 0 0,0 0 0,0 0 0,0 1 0,0-1 0,0 0 0,0 0 0,0 1 0,0-1 0,0 0 0,0 0 0,0 0 0,0 1 0,-1-1 0,1 0 0,0 0 0,0 0 0,0 1 0,0-1 0,0 0 0,0 0 0,-1 0 0,1 1 0,0-1 0,0 0 0,0 0 0,-1 0 0,1 0 0,0 0 0,0 0 0,0 1 0,-1-1 0,1 0 0,-11 10 0,-33 19 0,-1-2 0,-2-2 0,-82 32 0,153-81 0,318-209-1365</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8:02:58.121"/>
    </inkml:context>
    <inkml:brush xml:id="br0">
      <inkml:brushProperty name="width" value="0.35" units="cm"/>
      <inkml:brushProperty name="height" value="0.35" units="cm"/>
      <inkml:brushProperty name="color" value="#FFFFFF"/>
    </inkml:brush>
  </inkml:definitions>
  <inkml:trace contextRef="#ctx0" brushRef="#br0">330 1 24575,'-8'27'0,"-5"3"0,-2-2 0,-1 0 0,-2-1 0,-23 29 0,-8 12 0,49-68 0,-1 1 0,0-1 0,1 1 0,-1 0 0,1-1 0,0 1 0,-1 0 0,1-1 0,-1 1 0,1 0 0,0-1 0,-1 1 0,1 0 0,0 0 0,0 0 0,0-1 0,0 1 0,0 0 0,0 0 0,0 0 0,0-1 0,0 1 0,0 0 0,0 0 0,1 1 0,-1-2 0,1 1 0,0-1 0,0 0 0,-1 1 0,1-1 0,0 0 0,0 0 0,0 0 0,0 0 0,-1 1 0,1-1 0,0 0 0,0 0 0,0 0 0,0-1 0,-1 1 0,1 0 0,2-1 0,42-15 0,-21 5 0,-1-2 0,0-1 0,-1-1 0,-1-1 0,30-27 0,-119 129 0,-12-1 0,-45 53 0,98-106 0,2 1 0,-29 52 0,52-83 0,1 1 0,-1 0 0,1 0 0,0-1 0,0 1 0,0 0 0,0 0 0,0 0 0,1 0 0,-1 4 0,1-7 0,0 1 0,0-1 0,0 1 0,0-1 0,1 0 0,-1 1 0,0-1 0,0 1 0,0-1 0,1 1 0,-1-1 0,0 1 0,0-1 0,1 0 0,-1 1 0,0-1 0,1 0 0,-1 1 0,0-1 0,1 0 0,-1 1 0,1-1 0,-1 0 0,1 1 0,21-1 0,0-8 0,1 0 0,-2-1 0,1-1 0,-2-1 0,1-1 0,23-19 0,-31 23 0,56-39 0,-1-4 0,-3-3 0,-2-2 0,72-83 0,-300 345 0,-112 122 0,266-318 0,12-14 0,13-17 0,58-70 0,144-172 0,-210 257 0,24-21 0,-30 27 0,0 0 0,0 0 0,0 0 0,1 0 0,-1 0 0,0-1 0,0 1 0,0 0 0,0 0 0,1 0 0,-1 0 0,0 0 0,0 0 0,0 1 0,0-1 0,1 0 0,-1 0 0,0 0 0,0 0 0,0 0 0,0 0 0,0 0 0,1 0 0,-1 0 0,0 0 0,0 0 0,0 0 0,0 1 0,0-1 0,0 0 0,1 0 0,-1 0 0,0 0 0,0 0 0,0 1 0,0-1 0,0 0 0,0 0 0,0 0 0,0 0 0,0 0 0,0 1 0,0-1 0,0 0 0,0 0 0,0 0 0,0 0 0,0 1 0,0-1 0,0 0 0,0 0 0,0 0 0,0 0 0,0 1 0,0-1 0,0 0 0,0 0 0,0 0 0,0 0 0,0 0 0,-1 1 0,1-1 0,0 0 0,0 0 0,0 0 0,0 0 0,0 0 0,-1 0 0,-5 17 0,-38 62 0,-103 139 0,128-193 0,-214 263 0,212-267 0,13-18 0,10-14 0,10-15 0,-2 5 0,2-4 0,0 1 0,2 0 0,1 1 0,0 1 0,27-29 0,-42 51 0,0-1 0,0 1 0,0 0 0,0 0 0,0 0 0,1-1 0,-1 1 0,0 0 0,0 0 0,0 0 0,0 0 0,0 0 0,1 0 0,-1-1 0,0 1 0,0 0 0,0 0 0,0 0 0,1 0 0,-1 0 0,0 0 0,0 0 0,0 0 0,1 0 0,-1 0 0,0 0 0,0 0 0,0 0 0,1 0 0,-1 0 0,0 0 0,0 0 0,0 0 0,1 0 0,-1 0 0,0 0 0,0 0 0,0 0 0,1 0 0,-1 0 0,0 1 0,0-1 0,0 0 0,1 0 0,0 12 0,-5 18 0,-46 159 0,12-49 0,37-139 0,1-1 0,0 1 0,-1 0 0,1-1 0,0 1 0,0-1 0,0 1 0,0 0 0,0-1 0,0 1 0,-1-1 0,1 1 0,1 0 0,-1-1 0,0 1 0,0 0 0,0-1 0,0 1 0,0-1 0,0 1 0,1 0 0,-1-1 0,0 1 0,1-1 0,-1 1 0,1 0 0,13-6 0,23-29 0,-31 29 0,46-45 0,157-138 0,-207 186 0,0 0 0,1 0 0,-1 0 0,1 0 0,0 1 0,0-1 0,-1 1 0,1 0 0,0-1 0,0 1 0,4 0 0,-6 1 0,-1 0 0,0 0 0,0 0 0,1 0 0,-1 0 0,0 0 0,1 1 0,-1-1 0,0 0 0,1 0 0,-1 0 0,0 0 0,0 1 0,1-1 0,-1 0 0,0 0 0,0 0 0,0 1 0,1-1 0,-1 0 0,0 1 0,0-1 0,0 0 0,0 0 0,0 1 0,1-1 0,-1 0 0,0 1 0,0-1 0,0 0 0,0 1 0,0-1 0,0 0 0,0 1 0,-6 24 0,-12 17 0,-2-1 0,-2-1 0,-2-1 0,-40 51 0,46-70 0,17-19 0,2-6 0,24-37 0,23-21 0,77-78 0,-111 131 0,-16 23 0,-16 24 0,-28 28 0,33-47 0,11-14 0,3-5 0,21-24 0,-2 1 0,2 1 0,36-32 0,-57 55 0,-1 0 0,0 0 0,0-1 0,0 1 0,0 0 0,0 0 0,0 0 0,0 0 0,1 0 0,-1-1 0,0 1 0,0 0 0,0 0 0,0 0 0,1 0 0,-1 0 0,0 0 0,0 0 0,0 0 0,0 0 0,1 0 0,-1 0 0,0 0 0,0 0 0,0 0 0,1 0 0,-1 0 0,0 0 0,0 0 0,0 0 0,1 0 0,-1 0 0,0 0 0,0 0 0,0 0 0,0 0 0,1 0 0,-1 0 0,0 0 0,0 0 0,0 1 0,0-1 0,1 0 0,-1 0 0,0 0 0,0 12 0,-8 13 0,-49 98 0,57-123 0,0 1 0,0-1 0,-1 0 0,1 0 0,0 0 0,0 0 0,0 0 0,0 0 0,0 0 0,0 1 0,0-1 0,0 0 0,0 0 0,0 0 0,0 0 0,0 0 0,0 0 0,0 1 0,0-1 0,0 0 0,0 0 0,0 0 0,0 0 0,0 0 0,0 0 0,0 1 0,0-1 0,0 0 0,0 0 0,0 0 0,0 0 0,0 0 0,0 0 0,0 1 0,1-1 0,-1 0 0,0 0 0,0 0 0,0 0 0,0 0 0,0 0 0,0 0 0,0 0 0,0 0 0,1 0 0,-1 0 0,0 1 0,0-1 0,0 0 0,0 0 0,0 0 0,0 0 0,1 0 0,9-4 0,9-8 0,3-8 0,-16 15 0,-1-1 0,1 1 0,1 1 0,10-8 0,-17 12 0,0 0 0,0 0 0,0 0 0,0 0 0,0 0 0,0 0 0,1 0 0,-1 0 0,0 0 0,0 0 0,0 0 0,0 0 0,0 0 0,0 0 0,1 0 0,-1 0 0,0 0 0,0 0 0,0 0 0,0 0 0,0 0 0,0 0 0,1 0 0,-1 0 0,0 0 0,0 0 0,0 0 0,0 1 0,0-1 0,0 0 0,0 0 0,0 0 0,1 0 0,-1 0 0,0 0 0,0 0 0,0 0 0,0 1 0,0-1 0,0 0 0,0 0 0,0 0 0,0 0 0,0 0 0,0 0 0,0 0 0,0 1 0,0-1 0,0 0 0,0 0 0,0 0 0,0 0 0,0 0 0,0 1 0,0-1 0,-2 13 0,-5 12 0,-27 37 0,60-85 0,-12 8 0,0 1 0,2 1 0,32-23 0,-47 36 0,-1-1 0,0 1 0,0 0 0,0 0 0,1 0 0,-1-1 0,0 1 0,0 0 0,0 0 0,1 0 0,-1 0 0,0-1 0,0 1 0,1 0 0,-1 0 0,0 0 0,0 0 0,1 0 0,-1 0 0,0 0 0,1 0 0,-1 0 0,0 0 0,0 0 0,1 0 0,-1 0 0,0 0 0,1 0 0,-1 0 0,0 0 0,0 0 0,1 0 0,-1 1 0,0-1 0,0 0 0,1 0 0,-1 0 0,0 0 0,0 0 0,0 1 0,1-1 0,-1 0 0,0 0 0,0 0 0,0 1 0,0-1 0,1 0 0,-1 0 0,0 1 0,-2 19 0,-14 20 0,-41 43 0,30-46 0,-23 41 0,-13 12 0,53-74 0,0 0 0,-1-1 0,-1 0 0,0-1 0,-1 0 0,0-1 0,-1 0 0,-1-2 0,-21 15 0,13-13 0,-10 6 0,-38 30 0,61-41 0,0 1 0,1 0 0,0 0 0,0 1 0,1 0 0,0 1 0,-12 22 0,13-20 0,-3 4 0,1 0 0,-9 24 0,16-36 0,0 0 0,1 1 0,-1-1 0,1 0 0,1 1 0,-1-1 0,1 0 0,0 1 0,0-1 0,0 1 0,1-1 0,0 0 0,2 7 0,-3-11 0,0-1 0,0 1 0,1 0 0,-1-1 0,0 1 0,0 0 0,1-1 0,-1 1 0,1-1 0,-1 1 0,0-1 0,1 1 0,-1-1 0,1 1 0,-1-1 0,1 0 0,-1 1 0,1-1 0,0 1 0,-1-1 0,1 0 0,-1 0 0,1 1 0,0-1 0,-1 0 0,1 0 0,0 0 0,-1 0 0,1 0 0,0 0 0,23-9 0,16-23 0,-36 27 0,-1 0 0,1 0 0,-1 0 0,6-10 0,-7 9 0,1 1 0,0 0 0,1 0 0,-1 0 0,7-7 0,17-8 0,-18 17 0,-15 18 0,-18 16 0,19-26 0,0 0 0,1 1 0,0 0 0,0 0 0,0 0 0,1 0 0,-3 8 0,-5 2-1365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FCCA2A-FA58-A14C-B812-961970E2FB1E}" type="datetimeFigureOut">
              <a:rPr lang="it-IT" smtClean="0"/>
              <a:t>23/11/2025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C843C1-8C18-754E-B611-20436B7C484B}" type="slidenum">
              <a:rPr lang="it-IT" smtClean="0"/>
              <a:t>‹N›</a:t>
            </a:fld>
            <a:endParaRPr lang="it-IT"/>
          </a:p>
        </p:txBody>
      </p:sp>
    </p:spTree>
    <p:extLst>
      <p:ext uri="{BB962C8B-B14F-4D97-AF65-F5344CB8AC3E}">
        <p14:creationId xmlns:p14="http://schemas.microsoft.com/office/powerpoint/2010/main" val="2020973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intestazione 3"/>
          <p:cNvSpPr>
            <a:spLocks noGrp="1"/>
          </p:cNvSpPr>
          <p:nvPr>
            <p:ph type="hdr" sz="quarter"/>
          </p:nvPr>
        </p:nvSpPr>
        <p:spPr/>
        <p:txBody>
          <a:bodyPr/>
          <a:lstStyle/>
          <a:p>
            <a:pPr rtl="0"/>
            <a:r>
              <a:rPr lang="it-IT" noProof="0"/>
              <a:t>MINISTERO DELLA GIUSTIZIA</a:t>
            </a:r>
          </a:p>
        </p:txBody>
      </p:sp>
      <p:sp>
        <p:nvSpPr>
          <p:cNvPr id="5" name="Segnaposto piè di pagina 4"/>
          <p:cNvSpPr>
            <a:spLocks noGrp="1"/>
          </p:cNvSpPr>
          <p:nvPr>
            <p:ph type="ftr" sz="quarter" idx="4"/>
          </p:nvPr>
        </p:nvSpPr>
        <p:spPr/>
        <p:txBody>
          <a:bodyPr/>
          <a:lstStyle/>
          <a:p>
            <a:pPr rtl="0"/>
            <a:endParaRPr lang="it-IT" noProof="0"/>
          </a:p>
        </p:txBody>
      </p:sp>
      <p:sp>
        <p:nvSpPr>
          <p:cNvPr id="6" name="Segnaposto numero diapositiva 5"/>
          <p:cNvSpPr>
            <a:spLocks noGrp="1"/>
          </p:cNvSpPr>
          <p:nvPr>
            <p:ph type="sldNum" sz="quarter" idx="5"/>
          </p:nvPr>
        </p:nvSpPr>
        <p:spPr/>
        <p:txBody>
          <a:bodyPr/>
          <a:lstStyle/>
          <a:p>
            <a:pPr rtl="0"/>
            <a:fld id="{5FB91549-43BF-425A-AF25-75262019208C}" type="slidenum">
              <a:rPr lang="it-IT" noProof="0" smtClean="0"/>
              <a:t>1</a:t>
            </a:fld>
            <a:endParaRPr lang="it-IT" noProof="0"/>
          </a:p>
        </p:txBody>
      </p:sp>
    </p:spTree>
    <p:extLst>
      <p:ext uri="{BB962C8B-B14F-4D97-AF65-F5344CB8AC3E}">
        <p14:creationId xmlns:p14="http://schemas.microsoft.com/office/powerpoint/2010/main" val="2719530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D9AB3-124F-ACEA-1F4B-DA1D1C4CB5D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635D1FC-C0E9-82CF-FCBC-370A1726DED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8975A76-52BE-60EF-8DD0-2725208AAC76}"/>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2977DB8D-54AF-1E5F-2826-2ADCDE6B1CE3}"/>
              </a:ext>
            </a:extLst>
          </p:cNvPr>
          <p:cNvSpPr>
            <a:spLocks noGrp="1"/>
          </p:cNvSpPr>
          <p:nvPr>
            <p:ph type="sldNum" sz="quarter" idx="5"/>
          </p:nvPr>
        </p:nvSpPr>
        <p:spPr/>
        <p:txBody>
          <a:bodyPr/>
          <a:lstStyle/>
          <a:p>
            <a:fld id="{BCC843C1-8C18-754E-B611-20436B7C484B}" type="slidenum">
              <a:rPr lang="it-IT" smtClean="0"/>
              <a:t>2</a:t>
            </a:fld>
            <a:endParaRPr lang="it-IT"/>
          </a:p>
        </p:txBody>
      </p:sp>
    </p:spTree>
    <p:extLst>
      <p:ext uri="{BB962C8B-B14F-4D97-AF65-F5344CB8AC3E}">
        <p14:creationId xmlns:p14="http://schemas.microsoft.com/office/powerpoint/2010/main" val="1513915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878CE-C4DC-01DE-41ED-F3C712672C1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1FC3547-8594-6BFE-6753-8BF68F8F33C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59D9963-E3C6-A8C8-5E8E-ABBC633A6BC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B5AF42A9-770E-4A8C-5744-A28E60608D56}"/>
              </a:ext>
            </a:extLst>
          </p:cNvPr>
          <p:cNvSpPr>
            <a:spLocks noGrp="1"/>
          </p:cNvSpPr>
          <p:nvPr>
            <p:ph type="sldNum" sz="quarter" idx="5"/>
          </p:nvPr>
        </p:nvSpPr>
        <p:spPr/>
        <p:txBody>
          <a:bodyPr/>
          <a:lstStyle/>
          <a:p>
            <a:fld id="{BCC843C1-8C18-754E-B611-20436B7C484B}" type="slidenum">
              <a:rPr lang="it-IT" smtClean="0"/>
              <a:t>5</a:t>
            </a:fld>
            <a:endParaRPr lang="it-IT"/>
          </a:p>
        </p:txBody>
      </p:sp>
    </p:spTree>
    <p:extLst>
      <p:ext uri="{BB962C8B-B14F-4D97-AF65-F5344CB8AC3E}">
        <p14:creationId xmlns:p14="http://schemas.microsoft.com/office/powerpoint/2010/main" val="3343815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6F489-8316-948C-7373-F8D1FF82399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5CAB05F-5B61-E875-27EF-9DC87073A9D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3474B73-1212-9B81-2B5F-907BF761493C}"/>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01CE360E-6DE8-9887-BC79-AF87A0EB412B}"/>
              </a:ext>
            </a:extLst>
          </p:cNvPr>
          <p:cNvSpPr>
            <a:spLocks noGrp="1"/>
          </p:cNvSpPr>
          <p:nvPr>
            <p:ph type="sldNum" sz="quarter" idx="5"/>
          </p:nvPr>
        </p:nvSpPr>
        <p:spPr/>
        <p:txBody>
          <a:bodyPr/>
          <a:lstStyle/>
          <a:p>
            <a:fld id="{BCC843C1-8C18-754E-B611-20436B7C484B}" type="slidenum">
              <a:rPr lang="it-IT" smtClean="0"/>
              <a:t>6</a:t>
            </a:fld>
            <a:endParaRPr lang="it-IT"/>
          </a:p>
        </p:txBody>
      </p:sp>
    </p:spTree>
    <p:extLst>
      <p:ext uri="{BB962C8B-B14F-4D97-AF65-F5344CB8AC3E}">
        <p14:creationId xmlns:p14="http://schemas.microsoft.com/office/powerpoint/2010/main" val="1620046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39D31-F172-0882-DC9F-C50C086B78C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5EF03DB-E692-63CA-6B45-E0FA0466596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4174F2DC-93C3-8C95-F41A-CFAF4F65624E}"/>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E03BEC3E-A43F-9CE7-E141-E743AFE24C96}"/>
              </a:ext>
            </a:extLst>
          </p:cNvPr>
          <p:cNvSpPr>
            <a:spLocks noGrp="1"/>
          </p:cNvSpPr>
          <p:nvPr>
            <p:ph type="sldNum" sz="quarter" idx="5"/>
          </p:nvPr>
        </p:nvSpPr>
        <p:spPr/>
        <p:txBody>
          <a:bodyPr/>
          <a:lstStyle/>
          <a:p>
            <a:fld id="{BCC843C1-8C18-754E-B611-20436B7C484B}" type="slidenum">
              <a:rPr lang="it-IT" smtClean="0"/>
              <a:t>63</a:t>
            </a:fld>
            <a:endParaRPr lang="it-IT"/>
          </a:p>
        </p:txBody>
      </p:sp>
    </p:spTree>
    <p:extLst>
      <p:ext uri="{BB962C8B-B14F-4D97-AF65-F5344CB8AC3E}">
        <p14:creationId xmlns:p14="http://schemas.microsoft.com/office/powerpoint/2010/main" val="1522516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Rectangle 6"/>
          <p:cNvSpPr/>
          <p:nvPr/>
        </p:nvSpPr>
        <p:spPr>
          <a:xfrm>
            <a:off x="2"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2"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7998" spc="-50" baseline="0">
                <a:solidFill>
                  <a:schemeClr val="tx1">
                    <a:lumMod val="85000"/>
                    <a:lumOff val="15000"/>
                  </a:schemeClr>
                </a:solidFill>
              </a:defRPr>
            </a:lvl1pPr>
          </a:lstStyle>
          <a:p>
            <a:r>
              <a:rPr lang="it-IT"/>
              <a:t>Fare clic per modificare lo stile del titolo dello schema</a:t>
            </a:r>
            <a:endParaRPr lang="en-US"/>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399" cap="all" spc="200" baseline="0">
                <a:solidFill>
                  <a:schemeClr val="tx2"/>
                </a:solidFill>
                <a:latin typeface="+mj-lt"/>
              </a:defRPr>
            </a:lvl1pPr>
            <a:lvl2pPr marL="457063" indent="0" algn="ctr">
              <a:buNone/>
              <a:defRPr sz="2399"/>
            </a:lvl2pPr>
            <a:lvl3pPr marL="914126" indent="0" algn="ctr">
              <a:buNone/>
              <a:defRPr sz="2399"/>
            </a:lvl3pPr>
            <a:lvl4pPr marL="1371189" indent="0" algn="ctr">
              <a:buNone/>
              <a:defRPr sz="1999"/>
            </a:lvl4pPr>
            <a:lvl5pPr marL="1828251" indent="0" algn="ctr">
              <a:buNone/>
              <a:defRPr sz="1999"/>
            </a:lvl5pPr>
            <a:lvl6pPr marL="2285314" indent="0" algn="ctr">
              <a:buNone/>
              <a:defRPr sz="1999"/>
            </a:lvl6pPr>
            <a:lvl7pPr marL="2742377" indent="0" algn="ctr">
              <a:buNone/>
              <a:defRPr sz="1999"/>
            </a:lvl7pPr>
            <a:lvl8pPr marL="3199440" indent="0" algn="ctr">
              <a:buNone/>
              <a:defRPr sz="1999"/>
            </a:lvl8pPr>
            <a:lvl9pPr marL="3656503" indent="0" algn="ctr">
              <a:buNone/>
              <a:defRPr sz="1999"/>
            </a:lvl9pPr>
          </a:lstStyle>
          <a:p>
            <a:r>
              <a:rPr lang="it-IT"/>
              <a:t>Fare clic per modificare lo stile del sottotitolo dello schema</a:t>
            </a:r>
            <a:endParaRPr lang="en-US"/>
          </a:p>
        </p:txBody>
      </p:sp>
      <p:sp>
        <p:nvSpPr>
          <p:cNvPr id="4" name="Date Placeholder 3"/>
          <p:cNvSpPr>
            <a:spLocks noGrp="1"/>
          </p:cNvSpPr>
          <p:nvPr>
            <p:ph type="dt" sz="half" idx="10"/>
          </p:nvPr>
        </p:nvSpPr>
        <p:spPr/>
        <p:txBody>
          <a:bodyPr/>
          <a:lstStyle/>
          <a:p>
            <a:fld id="{75C748C0-45DA-4A44-A93A-832D85E13341}" type="datetimeFigureOut">
              <a:rPr lang="it-IT" smtClean="0"/>
              <a:t>23/11/2025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1EA6AAE-A55C-AC4F-86F8-071E3C2052CA}" type="slidenum">
              <a:rPr lang="it-IT" smtClean="0"/>
              <a:t>‹N›</a:t>
            </a:fld>
            <a:endParaRPr lang="it-IT"/>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1416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a:p>
        </p:txBody>
      </p:sp>
      <p:sp>
        <p:nvSpPr>
          <p:cNvPr id="3" name="Vertical Text Placeholder 2"/>
          <p:cNvSpPr>
            <a:spLocks noGrp="1"/>
          </p:cNvSpPr>
          <p:nvPr>
            <p:ph type="body" orient="vert" idx="1"/>
          </p:nvPr>
        </p:nvSpPr>
        <p:spPr/>
        <p:txBody>
          <a:bodyPr vert="eaVert" lIns="45720" tIns="0" rIns="45720" bIns="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75C748C0-45DA-4A44-A93A-832D85E13341}" type="datetimeFigureOut">
              <a:rPr lang="it-IT" smtClean="0"/>
              <a:t>23/11/2025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1EA6AAE-A55C-AC4F-86F8-071E3C2052CA}" type="slidenum">
              <a:rPr lang="it-IT" smtClean="0"/>
              <a:t>‹N›</a:t>
            </a:fld>
            <a:endParaRPr lang="it-IT"/>
          </a:p>
        </p:txBody>
      </p:sp>
    </p:spTree>
    <p:extLst>
      <p:ext uri="{BB962C8B-B14F-4D97-AF65-F5344CB8AC3E}">
        <p14:creationId xmlns:p14="http://schemas.microsoft.com/office/powerpoint/2010/main" val="4186560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7" name="Rectangle 6"/>
          <p:cNvSpPr/>
          <p:nvPr/>
        </p:nvSpPr>
        <p:spPr>
          <a:xfrm>
            <a:off x="3176"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it-IT"/>
              <a:t>Fare clic per modificare lo stile del titolo dello schema</a:t>
            </a:r>
            <a:endParaRPr lang="en-US"/>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75C748C0-45DA-4A44-A93A-832D85E13341}" type="datetimeFigureOut">
              <a:rPr lang="it-IT" smtClean="0"/>
              <a:t>23/11/2025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1EA6AAE-A55C-AC4F-86F8-071E3C2052CA}" type="slidenum">
              <a:rPr lang="it-IT" smtClean="0"/>
              <a:t>‹N›</a:t>
            </a:fld>
            <a:endParaRPr lang="it-IT"/>
          </a:p>
        </p:txBody>
      </p:sp>
    </p:spTree>
    <p:extLst>
      <p:ext uri="{BB962C8B-B14F-4D97-AF65-F5344CB8AC3E}">
        <p14:creationId xmlns:p14="http://schemas.microsoft.com/office/powerpoint/2010/main" val="2248784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455298"/>
            <a:ext cx="12191999" cy="5607173"/>
          </a:xfrm>
          <a:prstGeom prst="rect">
            <a:avLst/>
          </a:prstGeom>
        </p:spPr>
      </p:pic>
      <p:sp>
        <p:nvSpPr>
          <p:cNvPr id="2" name="Holder 2"/>
          <p:cNvSpPr>
            <a:spLocks noGrp="1"/>
          </p:cNvSpPr>
          <p:nvPr>
            <p:ph type="title"/>
          </p:nvPr>
        </p:nvSpPr>
        <p:spPr/>
        <p:txBody>
          <a:bodyPr lIns="0" tIns="0" rIns="0" bIns="0"/>
          <a:lstStyle>
            <a:lvl1pPr>
              <a:defRPr sz="26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defRPr sz="2000" b="0" i="0">
                <a:solidFill>
                  <a:srgbClr val="AC2920"/>
                </a:solidFill>
                <a:latin typeface="Calibri"/>
                <a:cs typeface="Calibri"/>
              </a:defRPr>
            </a:lvl1pPr>
          </a:lstStyle>
          <a:p>
            <a:pPr marL="12700">
              <a:lnSpc>
                <a:spcPts val="2005"/>
              </a:lnSpc>
            </a:pPr>
            <a:r>
              <a:rPr spc="-10" dirty="0"/>
              <a:t>Novembre/Dicembre </a:t>
            </a:r>
            <a:r>
              <a:rPr spc="-20" dirty="0"/>
              <a:t>2023</a:t>
            </a:r>
          </a:p>
        </p:txBody>
      </p:sp>
      <p:sp>
        <p:nvSpPr>
          <p:cNvPr id="4" name="Holder 4"/>
          <p:cNvSpPr>
            <a:spLocks noGrp="1"/>
          </p:cNvSpPr>
          <p:nvPr>
            <p:ph type="dt" sz="half" idx="6"/>
          </p:nvPr>
        </p:nvSpPr>
        <p:spPr/>
        <p:txBody>
          <a:bodyPr lIns="0" tIns="0" rIns="0" bIns="0"/>
          <a:lstStyle>
            <a:lvl1pPr>
              <a:defRPr sz="2000" b="0" i="0">
                <a:solidFill>
                  <a:srgbClr val="AC2920"/>
                </a:solidFill>
                <a:latin typeface="Calibri"/>
                <a:cs typeface="Calibri"/>
              </a:defRPr>
            </a:lvl1pPr>
          </a:lstStyle>
          <a:p>
            <a:pPr marL="12700">
              <a:lnSpc>
                <a:spcPts val="2005"/>
              </a:lnSpc>
            </a:pPr>
            <a:r>
              <a:rPr spc="-45" dirty="0"/>
              <a:t>Avv.</a:t>
            </a:r>
            <a:r>
              <a:rPr spc="-55" dirty="0"/>
              <a:t> </a:t>
            </a:r>
            <a:r>
              <a:rPr dirty="0"/>
              <a:t>Daniele</a:t>
            </a:r>
            <a:r>
              <a:rPr spc="-50" dirty="0"/>
              <a:t> </a:t>
            </a:r>
            <a:r>
              <a:rPr spc="-10" dirty="0"/>
              <a:t>Ricciardi</a:t>
            </a: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402797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2000" b="0" i="0">
                <a:solidFill>
                  <a:srgbClr val="AC2920"/>
                </a:solidFill>
                <a:latin typeface="Calibri"/>
                <a:cs typeface="Calibri"/>
              </a:defRPr>
            </a:lvl1pPr>
          </a:lstStyle>
          <a:p>
            <a:pPr marL="12700">
              <a:lnSpc>
                <a:spcPts val="2005"/>
              </a:lnSpc>
            </a:pPr>
            <a:r>
              <a:rPr spc="-10" dirty="0"/>
              <a:t>Novembre/Dicembre </a:t>
            </a:r>
            <a:r>
              <a:rPr spc="-20" dirty="0"/>
              <a:t>2023</a:t>
            </a:r>
          </a:p>
        </p:txBody>
      </p:sp>
      <p:sp>
        <p:nvSpPr>
          <p:cNvPr id="3" name="Holder 3"/>
          <p:cNvSpPr>
            <a:spLocks noGrp="1"/>
          </p:cNvSpPr>
          <p:nvPr>
            <p:ph type="dt" sz="half" idx="6"/>
          </p:nvPr>
        </p:nvSpPr>
        <p:spPr/>
        <p:txBody>
          <a:bodyPr lIns="0" tIns="0" rIns="0" bIns="0"/>
          <a:lstStyle>
            <a:lvl1pPr>
              <a:defRPr sz="2000" b="0" i="0">
                <a:solidFill>
                  <a:srgbClr val="AC2920"/>
                </a:solidFill>
                <a:latin typeface="Calibri"/>
                <a:cs typeface="Calibri"/>
              </a:defRPr>
            </a:lvl1pPr>
          </a:lstStyle>
          <a:p>
            <a:pPr marL="12700">
              <a:lnSpc>
                <a:spcPts val="2005"/>
              </a:lnSpc>
            </a:pPr>
            <a:r>
              <a:rPr spc="-45" dirty="0"/>
              <a:t>Avv.</a:t>
            </a:r>
            <a:r>
              <a:rPr spc="-55" dirty="0"/>
              <a:t> </a:t>
            </a:r>
            <a:r>
              <a:rPr dirty="0"/>
              <a:t>Daniele</a:t>
            </a:r>
            <a:r>
              <a:rPr spc="-50" dirty="0"/>
              <a:t> </a:t>
            </a:r>
            <a:r>
              <a:rPr spc="-10" dirty="0"/>
              <a:t>Ricciardi</a:t>
            </a: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37008916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409143" y="517016"/>
            <a:ext cx="4009390" cy="422275"/>
          </a:xfrm>
          <a:prstGeom prst="rect">
            <a:avLst/>
          </a:prstGeom>
        </p:spPr>
        <p:txBody>
          <a:bodyPr wrap="square" lIns="0" tIns="0" rIns="0" bIns="0">
            <a:spAutoFit/>
          </a:bodyPr>
          <a:lstStyle>
            <a:lvl1pPr>
              <a:defRPr sz="2600" b="1" i="0">
                <a:solidFill>
                  <a:schemeClr val="bg1"/>
                </a:solidFill>
                <a:latin typeface="Calibri"/>
                <a:cs typeface="Calibri"/>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defRPr sz="2000" b="0" i="0">
                <a:solidFill>
                  <a:srgbClr val="AC2920"/>
                </a:solidFill>
                <a:latin typeface="Calibri"/>
                <a:cs typeface="Calibri"/>
              </a:defRPr>
            </a:lvl1pPr>
          </a:lstStyle>
          <a:p>
            <a:pPr marL="12700">
              <a:lnSpc>
                <a:spcPts val="2005"/>
              </a:lnSpc>
            </a:pPr>
            <a:r>
              <a:rPr spc="-10" dirty="0"/>
              <a:t>Novembre/Dicembre </a:t>
            </a:r>
            <a:r>
              <a:rPr spc="-20" dirty="0"/>
              <a:t>2023</a:t>
            </a:r>
          </a:p>
        </p:txBody>
      </p:sp>
      <p:sp>
        <p:nvSpPr>
          <p:cNvPr id="5" name="Holder 5"/>
          <p:cNvSpPr>
            <a:spLocks noGrp="1"/>
          </p:cNvSpPr>
          <p:nvPr>
            <p:ph type="dt" sz="half" idx="6"/>
          </p:nvPr>
        </p:nvSpPr>
        <p:spPr/>
        <p:txBody>
          <a:bodyPr lIns="0" tIns="0" rIns="0" bIns="0"/>
          <a:lstStyle>
            <a:lvl1pPr>
              <a:defRPr sz="2000" b="0" i="0">
                <a:solidFill>
                  <a:srgbClr val="AC2920"/>
                </a:solidFill>
                <a:latin typeface="Calibri"/>
                <a:cs typeface="Calibri"/>
              </a:defRPr>
            </a:lvl1pPr>
          </a:lstStyle>
          <a:p>
            <a:pPr marL="12700">
              <a:lnSpc>
                <a:spcPts val="2005"/>
              </a:lnSpc>
            </a:pPr>
            <a:r>
              <a:rPr spc="-45" dirty="0"/>
              <a:t>Avv.</a:t>
            </a:r>
            <a:r>
              <a:rPr spc="-55" dirty="0"/>
              <a:t> </a:t>
            </a:r>
            <a:r>
              <a:rPr dirty="0"/>
              <a:t>Daniele</a:t>
            </a:r>
            <a:r>
              <a:rPr spc="-50" dirty="0"/>
              <a:t> </a:t>
            </a:r>
            <a:r>
              <a:rPr spc="-10" dirty="0"/>
              <a:t>Ricciardi</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209770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chemeClr val="bg1"/>
                </a:solidFill>
                <a:latin typeface="Calibri"/>
                <a:cs typeface="Calibri"/>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7209535" y="2749835"/>
            <a:ext cx="4693920" cy="3938270"/>
          </a:xfrm>
          <a:prstGeom prst="rect">
            <a:avLst/>
          </a:prstGeom>
        </p:spPr>
        <p:txBody>
          <a:bodyPr wrap="square" lIns="0" tIns="0" rIns="0" bIns="0">
            <a:spAutoFit/>
          </a:bodyPr>
          <a:lstStyle>
            <a:lvl1pPr>
              <a:defRPr sz="2100" b="1" i="1">
                <a:solidFill>
                  <a:schemeClr val="tx1"/>
                </a:solidFill>
                <a:latin typeface="Calibri"/>
                <a:cs typeface="Calibri"/>
              </a:defRPr>
            </a:lvl1pPr>
          </a:lstStyle>
          <a:p>
            <a:endParaRPr/>
          </a:p>
        </p:txBody>
      </p:sp>
      <p:sp>
        <p:nvSpPr>
          <p:cNvPr id="5" name="Holder 5"/>
          <p:cNvSpPr>
            <a:spLocks noGrp="1"/>
          </p:cNvSpPr>
          <p:nvPr>
            <p:ph type="ftr" sz="quarter" idx="5"/>
          </p:nvPr>
        </p:nvSpPr>
        <p:spPr/>
        <p:txBody>
          <a:bodyPr lIns="0" tIns="0" rIns="0" bIns="0"/>
          <a:lstStyle>
            <a:lvl1pPr>
              <a:defRPr sz="2000" b="0" i="0">
                <a:solidFill>
                  <a:srgbClr val="AC2920"/>
                </a:solidFill>
                <a:latin typeface="Calibri"/>
                <a:cs typeface="Calibri"/>
              </a:defRPr>
            </a:lvl1pPr>
          </a:lstStyle>
          <a:p>
            <a:pPr marL="12700">
              <a:lnSpc>
                <a:spcPts val="2005"/>
              </a:lnSpc>
            </a:pPr>
            <a:r>
              <a:rPr spc="-10" dirty="0"/>
              <a:t>Novembre/Dicembre </a:t>
            </a:r>
            <a:r>
              <a:rPr spc="-20" dirty="0"/>
              <a:t>2023</a:t>
            </a:r>
          </a:p>
        </p:txBody>
      </p:sp>
      <p:sp>
        <p:nvSpPr>
          <p:cNvPr id="6" name="Holder 6"/>
          <p:cNvSpPr>
            <a:spLocks noGrp="1"/>
          </p:cNvSpPr>
          <p:nvPr>
            <p:ph type="dt" sz="half" idx="6"/>
          </p:nvPr>
        </p:nvSpPr>
        <p:spPr/>
        <p:txBody>
          <a:bodyPr lIns="0" tIns="0" rIns="0" bIns="0"/>
          <a:lstStyle>
            <a:lvl1pPr>
              <a:defRPr sz="2000" b="0" i="0">
                <a:solidFill>
                  <a:srgbClr val="AC2920"/>
                </a:solidFill>
                <a:latin typeface="Calibri"/>
                <a:cs typeface="Calibri"/>
              </a:defRPr>
            </a:lvl1pPr>
          </a:lstStyle>
          <a:p>
            <a:pPr marL="12700">
              <a:lnSpc>
                <a:spcPts val="2005"/>
              </a:lnSpc>
            </a:pPr>
            <a:r>
              <a:rPr spc="-45" dirty="0"/>
              <a:t>Avv.</a:t>
            </a:r>
            <a:r>
              <a:rPr spc="-55" dirty="0"/>
              <a:t> </a:t>
            </a:r>
            <a:r>
              <a:rPr dirty="0"/>
              <a:t>Daniele</a:t>
            </a:r>
            <a:r>
              <a:rPr spc="-50" dirty="0"/>
              <a:t> </a:t>
            </a:r>
            <a:r>
              <a:rPr spc="-10" dirty="0"/>
              <a:t>Ricciardi</a:t>
            </a: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112006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75C748C0-45DA-4A44-A93A-832D85E13341}" type="datetimeFigureOut">
              <a:rPr lang="it-IT" smtClean="0"/>
              <a:t>23/11/2025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1EA6AAE-A55C-AC4F-86F8-071E3C2052CA}" type="slidenum">
              <a:rPr lang="it-IT" smtClean="0"/>
              <a:t>‹N›</a:t>
            </a:fld>
            <a:endParaRPr lang="it-IT"/>
          </a:p>
        </p:txBody>
      </p:sp>
    </p:spTree>
    <p:extLst>
      <p:ext uri="{BB962C8B-B14F-4D97-AF65-F5344CB8AC3E}">
        <p14:creationId xmlns:p14="http://schemas.microsoft.com/office/powerpoint/2010/main" val="1469347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6"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7998" b="0">
                <a:solidFill>
                  <a:schemeClr val="tx1">
                    <a:lumMod val="85000"/>
                    <a:lumOff val="15000"/>
                  </a:schemeClr>
                </a:solidFill>
              </a:defRPr>
            </a:lvl1pPr>
          </a:lstStyle>
          <a:p>
            <a:r>
              <a:rPr lang="it-IT"/>
              <a:t>Fare clic per modificare lo stile del titolo dello schema</a:t>
            </a:r>
            <a:endParaRPr lang="en-US"/>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399" cap="all" spc="200" baseline="0">
                <a:solidFill>
                  <a:schemeClr val="tx2"/>
                </a:solidFill>
                <a:latin typeface="+mj-lt"/>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75C748C0-45DA-4A44-A93A-832D85E13341}" type="datetimeFigureOut">
              <a:rPr lang="it-IT" smtClean="0"/>
              <a:t>23/11/2025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1EA6AAE-A55C-AC4F-86F8-071E3C2052CA}" type="slidenum">
              <a:rPr lang="it-IT" smtClean="0"/>
              <a:t>‹N›</a:t>
            </a:fld>
            <a:endParaRPr lang="it-IT"/>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0256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it-IT"/>
              <a:t>Fare clic per modificare lo stile del titolo dello schema</a:t>
            </a:r>
            <a:endParaRPr lang="en-US"/>
          </a:p>
        </p:txBody>
      </p:sp>
      <p:sp>
        <p:nvSpPr>
          <p:cNvPr id="3" name="Content Placeholder 2"/>
          <p:cNvSpPr>
            <a:spLocks noGrp="1"/>
          </p:cNvSpPr>
          <p:nvPr>
            <p:ph sz="half" idx="1"/>
          </p:nvPr>
        </p:nvSpPr>
        <p:spPr>
          <a:xfrm>
            <a:off x="1097278" y="1845734"/>
            <a:ext cx="4937760" cy="4023360"/>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Content Placeholder 3"/>
          <p:cNvSpPr>
            <a:spLocks noGrp="1"/>
          </p:cNvSpPr>
          <p:nvPr>
            <p:ph sz="half" idx="2"/>
          </p:nvPr>
        </p:nvSpPr>
        <p:spPr>
          <a:xfrm>
            <a:off x="6217920" y="1845735"/>
            <a:ext cx="4937760" cy="4023360"/>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Date Placeholder 4"/>
          <p:cNvSpPr>
            <a:spLocks noGrp="1"/>
          </p:cNvSpPr>
          <p:nvPr>
            <p:ph type="dt" sz="half" idx="10"/>
          </p:nvPr>
        </p:nvSpPr>
        <p:spPr/>
        <p:txBody>
          <a:bodyPr/>
          <a:lstStyle/>
          <a:p>
            <a:fld id="{75C748C0-45DA-4A44-A93A-832D85E13341}" type="datetimeFigureOut">
              <a:rPr lang="it-IT" smtClean="0"/>
              <a:t>23/11/2025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1EA6AAE-A55C-AC4F-86F8-071E3C2052CA}" type="slidenum">
              <a:rPr lang="it-IT" smtClean="0"/>
              <a:t>‹N›</a:t>
            </a:fld>
            <a:endParaRPr lang="it-IT"/>
          </a:p>
        </p:txBody>
      </p:sp>
    </p:spTree>
    <p:extLst>
      <p:ext uri="{BB962C8B-B14F-4D97-AF65-F5344CB8AC3E}">
        <p14:creationId xmlns:p14="http://schemas.microsoft.com/office/powerpoint/2010/main" val="2324131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it-IT"/>
              <a:t>Fare clic per modificare lo stile del titolo dello schema</a:t>
            </a:r>
            <a:endParaRPr lang="en-US"/>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1999" b="0" cap="all" baseline="0">
                <a:solidFill>
                  <a:schemeClr val="tx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1097280" y="2582335"/>
            <a:ext cx="4937760" cy="3286760"/>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1999" b="0" cap="all" baseline="0">
                <a:solidFill>
                  <a:schemeClr val="tx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217920" y="2582334"/>
            <a:ext cx="4937760" cy="3286760"/>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Date Placeholder 6"/>
          <p:cNvSpPr>
            <a:spLocks noGrp="1"/>
          </p:cNvSpPr>
          <p:nvPr>
            <p:ph type="dt" sz="half" idx="10"/>
          </p:nvPr>
        </p:nvSpPr>
        <p:spPr/>
        <p:txBody>
          <a:bodyPr/>
          <a:lstStyle/>
          <a:p>
            <a:fld id="{75C748C0-45DA-4A44-A93A-832D85E13341}" type="datetimeFigureOut">
              <a:rPr lang="it-IT" smtClean="0"/>
              <a:t>23/11/2025</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A1EA6AAE-A55C-AC4F-86F8-071E3C2052CA}" type="slidenum">
              <a:rPr lang="it-IT" smtClean="0"/>
              <a:t>‹N›</a:t>
            </a:fld>
            <a:endParaRPr lang="it-IT"/>
          </a:p>
        </p:txBody>
      </p:sp>
    </p:spTree>
    <p:extLst>
      <p:ext uri="{BB962C8B-B14F-4D97-AF65-F5344CB8AC3E}">
        <p14:creationId xmlns:p14="http://schemas.microsoft.com/office/powerpoint/2010/main" val="3112828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a:p>
        </p:txBody>
      </p:sp>
      <p:sp>
        <p:nvSpPr>
          <p:cNvPr id="3" name="Date Placeholder 2"/>
          <p:cNvSpPr>
            <a:spLocks noGrp="1"/>
          </p:cNvSpPr>
          <p:nvPr>
            <p:ph type="dt" sz="half" idx="10"/>
          </p:nvPr>
        </p:nvSpPr>
        <p:spPr/>
        <p:txBody>
          <a:bodyPr/>
          <a:lstStyle/>
          <a:p>
            <a:fld id="{75C748C0-45DA-4A44-A93A-832D85E13341}" type="datetimeFigureOut">
              <a:rPr lang="it-IT" smtClean="0"/>
              <a:t>23/11/2025</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A1EA6AAE-A55C-AC4F-86F8-071E3C2052CA}" type="slidenum">
              <a:rPr lang="it-IT" smtClean="0"/>
              <a:t>‹N›</a:t>
            </a:fld>
            <a:endParaRPr lang="it-IT"/>
          </a:p>
        </p:txBody>
      </p:sp>
    </p:spTree>
    <p:extLst>
      <p:ext uri="{BB962C8B-B14F-4D97-AF65-F5344CB8AC3E}">
        <p14:creationId xmlns:p14="http://schemas.microsoft.com/office/powerpoint/2010/main" val="200695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Rectangle 4"/>
          <p:cNvSpPr/>
          <p:nvPr/>
        </p:nvSpPr>
        <p:spPr>
          <a:xfrm>
            <a:off x="3176"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6" name="Rectangle 5"/>
          <p:cNvSpPr/>
          <p:nvPr/>
        </p:nvSpPr>
        <p:spPr>
          <a:xfrm>
            <a:off x="16"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7" name="Date Placeholder 6"/>
          <p:cNvSpPr>
            <a:spLocks noGrp="1"/>
          </p:cNvSpPr>
          <p:nvPr>
            <p:ph type="dt" sz="half" idx="10"/>
          </p:nvPr>
        </p:nvSpPr>
        <p:spPr/>
        <p:txBody>
          <a:bodyPr/>
          <a:lstStyle/>
          <a:p>
            <a:fld id="{75C748C0-45DA-4A44-A93A-832D85E13341}" type="datetimeFigureOut">
              <a:rPr lang="it-IT" smtClean="0"/>
              <a:t>23/11/2025</a:t>
            </a:fld>
            <a:endParaRPr lang="it-IT"/>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it-IT"/>
          </a:p>
        </p:txBody>
      </p:sp>
      <p:sp>
        <p:nvSpPr>
          <p:cNvPr id="9" name="Slide Number Placeholder 8"/>
          <p:cNvSpPr>
            <a:spLocks noGrp="1"/>
          </p:cNvSpPr>
          <p:nvPr>
            <p:ph type="sldNum" sz="quarter" idx="12"/>
          </p:nvPr>
        </p:nvSpPr>
        <p:spPr/>
        <p:txBody>
          <a:bodyPr/>
          <a:lstStyle/>
          <a:p>
            <a:fld id="{A1EA6AAE-A55C-AC4F-86F8-071E3C2052CA}" type="slidenum">
              <a:rPr lang="it-IT" smtClean="0"/>
              <a:t>‹N›</a:t>
            </a:fld>
            <a:endParaRPr lang="it-IT"/>
          </a:p>
        </p:txBody>
      </p:sp>
    </p:spTree>
    <p:extLst>
      <p:ext uri="{BB962C8B-B14F-4D97-AF65-F5344CB8AC3E}">
        <p14:creationId xmlns:p14="http://schemas.microsoft.com/office/powerpoint/2010/main" val="2485493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8" name="Rectangle 7"/>
          <p:cNvSpPr/>
          <p:nvPr/>
        </p:nvSpPr>
        <p:spPr>
          <a:xfrm>
            <a:off x="17"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1" y="594359"/>
            <a:ext cx="3200400" cy="2286000"/>
          </a:xfrm>
        </p:spPr>
        <p:txBody>
          <a:bodyPr anchor="b">
            <a:normAutofit/>
          </a:bodyPr>
          <a:lstStyle>
            <a:lvl1pPr>
              <a:defRPr sz="3599" b="0">
                <a:solidFill>
                  <a:srgbClr val="FFFFFF"/>
                </a:solidFill>
              </a:defRPr>
            </a:lvl1pPr>
          </a:lstStyle>
          <a:p>
            <a:r>
              <a:rPr lang="it-IT"/>
              <a:t>Fare clic per modificare lo stile del titolo dello schema</a:t>
            </a:r>
            <a:endParaRPr lang="en-US"/>
          </a:p>
        </p:txBody>
      </p:sp>
      <p:sp>
        <p:nvSpPr>
          <p:cNvPr id="3" name="Content Placeholder 2"/>
          <p:cNvSpPr>
            <a:spLocks noGrp="1"/>
          </p:cNvSpPr>
          <p:nvPr>
            <p:ph idx="1"/>
          </p:nvPr>
        </p:nvSpPr>
        <p:spPr>
          <a:xfrm>
            <a:off x="4800601" y="731520"/>
            <a:ext cx="6492240" cy="5257800"/>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Text Placeholder 3"/>
          <p:cNvSpPr>
            <a:spLocks noGrp="1"/>
          </p:cNvSpPr>
          <p:nvPr>
            <p:ph type="body" sz="half" idx="2"/>
          </p:nvPr>
        </p:nvSpPr>
        <p:spPr>
          <a:xfrm>
            <a:off x="457201" y="2926080"/>
            <a:ext cx="3200400" cy="3379124"/>
          </a:xfrm>
        </p:spPr>
        <p:txBody>
          <a:bodyPr lIns="91440" rIns="91440">
            <a:normAutofit/>
          </a:bodyPr>
          <a:lstStyle>
            <a:lvl1pPr marL="0" indent="0">
              <a:buNone/>
              <a:defRPr sz="1500">
                <a:solidFill>
                  <a:srgbClr val="FFFFFF"/>
                </a:solidFill>
              </a:defRPr>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it-IT"/>
              <a:t>Fare clic per modificare gli stili del testo dello schema</a:t>
            </a:r>
          </a:p>
        </p:txBody>
      </p:sp>
      <p:sp>
        <p:nvSpPr>
          <p:cNvPr id="5" name="Date Placeholder 4"/>
          <p:cNvSpPr>
            <a:spLocks noGrp="1"/>
          </p:cNvSpPr>
          <p:nvPr>
            <p:ph type="dt" sz="half" idx="10"/>
          </p:nvPr>
        </p:nvSpPr>
        <p:spPr>
          <a:xfrm>
            <a:off x="465512" y="6459787"/>
            <a:ext cx="2618510" cy="365125"/>
          </a:xfrm>
        </p:spPr>
        <p:txBody>
          <a:bodyPr/>
          <a:lstStyle>
            <a:lvl1pPr algn="l">
              <a:defRPr/>
            </a:lvl1pPr>
          </a:lstStyle>
          <a:p>
            <a:fld id="{75C748C0-45DA-4A44-A93A-832D85E13341}" type="datetimeFigureOut">
              <a:rPr lang="it-IT" smtClean="0"/>
              <a:t>23/11/2025</a:t>
            </a:fld>
            <a:endParaRPr lang="it-IT"/>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endParaRPr lang="it-IT"/>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A1EA6AAE-A55C-AC4F-86F8-071E3C2052CA}" type="slidenum">
              <a:rPr lang="it-IT" smtClean="0"/>
              <a:t>‹N›</a:t>
            </a:fld>
            <a:endParaRPr lang="it-IT"/>
          </a:p>
        </p:txBody>
      </p:sp>
    </p:spTree>
    <p:extLst>
      <p:ext uri="{BB962C8B-B14F-4D97-AF65-F5344CB8AC3E}">
        <p14:creationId xmlns:p14="http://schemas.microsoft.com/office/powerpoint/2010/main" val="3439347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6"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1" y="5074920"/>
            <a:ext cx="10113645" cy="822960"/>
          </a:xfrm>
        </p:spPr>
        <p:txBody>
          <a:bodyPr tIns="0" bIns="0" anchor="b">
            <a:noAutofit/>
          </a:bodyPr>
          <a:lstStyle>
            <a:lvl1pPr>
              <a:defRPr sz="3599" b="0">
                <a:solidFill>
                  <a:srgbClr val="FFFFFF"/>
                </a:solidFill>
              </a:defRPr>
            </a:lvl1pPr>
          </a:lstStyle>
          <a:p>
            <a:r>
              <a:rPr lang="it-IT"/>
              <a:t>Fare clic per modificare lo stile del titolo dello schema</a:t>
            </a:r>
            <a:endParaRPr lang="en-US"/>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1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it-IT"/>
              <a:t>Fare clic sull'icona per inserire un'immagine</a:t>
            </a:r>
            <a:endParaRPr lang="en-US"/>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75C748C0-45DA-4A44-A93A-832D85E13341}" type="datetimeFigureOut">
              <a:rPr lang="it-IT" smtClean="0"/>
              <a:t>23/11/2025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1EA6AAE-A55C-AC4F-86F8-071E3C2052CA}" type="slidenum">
              <a:rPr lang="it-IT" smtClean="0"/>
              <a:t>‹N›</a:t>
            </a:fld>
            <a:endParaRPr lang="it-IT"/>
          </a:p>
        </p:txBody>
      </p:sp>
    </p:spTree>
    <p:extLst>
      <p:ext uri="{BB962C8B-B14F-4D97-AF65-F5344CB8AC3E}">
        <p14:creationId xmlns:p14="http://schemas.microsoft.com/office/powerpoint/2010/main" val="2148183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6"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9" name="Rectangle 8"/>
          <p:cNvSpPr/>
          <p:nvPr/>
        </p:nvSpPr>
        <p:spPr>
          <a:xfrm>
            <a:off x="16"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it-IT"/>
              <a:t>Fare clic per modificare lo stile del titolo dello schema</a:t>
            </a:r>
            <a:endParaRPr lang="en-US"/>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2"/>
          </p:nvPr>
        </p:nvSpPr>
        <p:spPr>
          <a:xfrm>
            <a:off x="1097281" y="6459787"/>
            <a:ext cx="2472271" cy="365125"/>
          </a:xfrm>
          <a:prstGeom prst="rect">
            <a:avLst/>
          </a:prstGeom>
        </p:spPr>
        <p:txBody>
          <a:bodyPr vert="horz" lIns="91440" tIns="45720" rIns="91440" bIns="45720" rtlCol="0" anchor="ctr"/>
          <a:lstStyle>
            <a:lvl1pPr algn="l">
              <a:defRPr sz="900">
                <a:solidFill>
                  <a:srgbClr val="FFFFFF"/>
                </a:solidFill>
              </a:defRPr>
            </a:lvl1pPr>
          </a:lstStyle>
          <a:p>
            <a:fld id="{75C748C0-45DA-4A44-A93A-832D85E13341}" type="datetimeFigureOut">
              <a:rPr lang="it-IT" smtClean="0"/>
              <a:t>23/11/2025</a:t>
            </a:fld>
            <a:endParaRPr lang="it-IT"/>
          </a:p>
        </p:txBody>
      </p:sp>
      <p:sp>
        <p:nvSpPr>
          <p:cNvPr id="5" name="Footer Placeholder 4"/>
          <p:cNvSpPr>
            <a:spLocks noGrp="1"/>
          </p:cNvSpPr>
          <p:nvPr>
            <p:ph type="ftr" sz="quarter" idx="3"/>
          </p:nvPr>
        </p:nvSpPr>
        <p:spPr>
          <a:xfrm>
            <a:off x="3686185"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it-IT"/>
          </a:p>
        </p:txBody>
      </p:sp>
      <p:sp>
        <p:nvSpPr>
          <p:cNvPr id="6" name="Slide Number Placeholder 5"/>
          <p:cNvSpPr>
            <a:spLocks noGrp="1"/>
          </p:cNvSpPr>
          <p:nvPr>
            <p:ph type="sldNum" sz="quarter" idx="4"/>
          </p:nvPr>
        </p:nvSpPr>
        <p:spPr>
          <a:xfrm>
            <a:off x="9900459" y="6459787"/>
            <a:ext cx="1312025" cy="365125"/>
          </a:xfrm>
          <a:prstGeom prst="rect">
            <a:avLst/>
          </a:prstGeom>
        </p:spPr>
        <p:txBody>
          <a:bodyPr vert="horz" lIns="91440" tIns="45720" rIns="91440" bIns="45720" rtlCol="0" anchor="ctr"/>
          <a:lstStyle>
            <a:lvl1pPr algn="r">
              <a:defRPr sz="1050">
                <a:solidFill>
                  <a:srgbClr val="FFFFFF"/>
                </a:solidFill>
              </a:defRPr>
            </a:lvl1pPr>
          </a:lstStyle>
          <a:p>
            <a:fld id="{A1EA6AAE-A55C-AC4F-86F8-071E3C2052CA}" type="slidenum">
              <a:rPr lang="it-IT" smtClean="0"/>
              <a:t>‹N›</a:t>
            </a:fld>
            <a:endParaRPr lang="it-IT"/>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226887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p:titleStyle>
    <p:bodyStyle>
      <a:lvl1pPr marL="91413" indent="-91413" algn="l" defTabSz="914126"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1999" kern="1200">
          <a:solidFill>
            <a:schemeClr val="tx1">
              <a:lumMod val="75000"/>
              <a:lumOff val="25000"/>
            </a:schemeClr>
          </a:solidFill>
          <a:latin typeface="+mn-lt"/>
          <a:ea typeface="+mn-ea"/>
          <a:cs typeface="+mn-cs"/>
        </a:defRPr>
      </a:lvl1pPr>
      <a:lvl2pPr marL="383933" indent="-182825" algn="l" defTabSz="914126" rtl="0" eaLnBrk="1" latinLnBrk="0" hangingPunct="1">
        <a:lnSpc>
          <a:spcPct val="90000"/>
        </a:lnSpc>
        <a:spcBef>
          <a:spcPts val="200"/>
        </a:spcBef>
        <a:spcAft>
          <a:spcPts val="400"/>
        </a:spcAft>
        <a:buClr>
          <a:schemeClr val="accent1"/>
        </a:buClr>
        <a:buFont typeface="Calibri" pitchFamily="34" charset="0"/>
        <a:buChar char="◦"/>
        <a:defRPr sz="1799" kern="1200">
          <a:solidFill>
            <a:schemeClr val="tx1">
              <a:lumMod val="75000"/>
              <a:lumOff val="25000"/>
            </a:schemeClr>
          </a:solidFill>
          <a:latin typeface="+mn-lt"/>
          <a:ea typeface="+mn-ea"/>
          <a:cs typeface="+mn-cs"/>
        </a:defRPr>
      </a:lvl2pPr>
      <a:lvl3pPr marL="566758" indent="-182825"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583" indent="-182825"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408" indent="-182825"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09967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61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55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49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s://it.wikipedia.org/wiki/File:Ministero_della_Giustizia.svg"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7.png"/><Relationship Id="rId7" Type="http://schemas.openxmlformats.org/officeDocument/2006/relationships/diagramColors" Target="../diagrams/colors3.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8.jp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bosettiegatti.eu/info/norme/statali/2023_0036_A_I.htm#1.2" TargetMode="Externa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normattiva.it/uri-res/N2Ls?urn:nir:stato:legge:2012-11-06;190~art1-com32" TargetMode="Externa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6.jpg"/><Relationship Id="rId4" Type="http://schemas.openxmlformats.org/officeDocument/2006/relationships/diagramData" Target="../diagrams/data1.xml"/><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7.png"/><Relationship Id="rId7" Type="http://schemas.openxmlformats.org/officeDocument/2006/relationships/diagramColors" Target="../diagrams/colors4.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8.jp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7.png"/><Relationship Id="rId7" Type="http://schemas.openxmlformats.org/officeDocument/2006/relationships/diagramColors" Target="../diagrams/colors5.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8.jp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7.png"/><Relationship Id="rId7" Type="http://schemas.openxmlformats.org/officeDocument/2006/relationships/diagramColors" Target="../diagrams/colors2.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8.jp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7.png"/><Relationship Id="rId7" Type="http://schemas.openxmlformats.org/officeDocument/2006/relationships/diagramColors" Target="../diagrams/colors6.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8.jp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7.png"/><Relationship Id="rId7" Type="http://schemas.openxmlformats.org/officeDocument/2006/relationships/diagramColors" Target="../diagrams/colors7.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8.jp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9.jpe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g"/><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7.png"/><Relationship Id="rId7" Type="http://schemas.openxmlformats.org/officeDocument/2006/relationships/diagramColors" Target="../diagrams/colors8.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8.jpg"/></Relationships>
</file>

<file path=ppt/slides/_rels/slide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7.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9.jpeg"/><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7.png"/></Relationships>
</file>

<file path=ppt/slides/_rels/slide6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7.pn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jp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66.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7.png"/><Relationship Id="rId7" Type="http://schemas.openxmlformats.org/officeDocument/2006/relationships/diagramColors" Target="../diagrams/colors9.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8.jpg"/></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0.png"/><Relationship Id="rId3" Type="http://schemas.openxmlformats.org/officeDocument/2006/relationships/diagramLayout" Target="../diagrams/layout10.xml"/><Relationship Id="rId7" Type="http://schemas.openxmlformats.org/officeDocument/2006/relationships/image" Target="../media/image4.png"/><Relationship Id="rId12" Type="http://schemas.openxmlformats.org/officeDocument/2006/relationships/image" Target="../media/image29.png"/><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11" Type="http://schemas.microsoft.com/office/2007/relationships/hdphoto" Target="../media/hdphoto2.wdp"/><Relationship Id="rId5" Type="http://schemas.openxmlformats.org/officeDocument/2006/relationships/diagramColors" Target="../diagrams/colors10.xml"/><Relationship Id="rId10" Type="http://schemas.openxmlformats.org/officeDocument/2006/relationships/image" Target="../media/image28.png"/><Relationship Id="rId4" Type="http://schemas.openxmlformats.org/officeDocument/2006/relationships/diagramQuickStyle" Target="../diagrams/quickStyle10.xml"/><Relationship Id="rId9" Type="http://schemas.microsoft.com/office/2007/relationships/hdphoto" Target="../media/hdphoto1.wdp"/><Relationship Id="rId14" Type="http://schemas.openxmlformats.org/officeDocument/2006/relationships/image" Target="../media/image31.png"/></Relationships>
</file>

<file path=ppt/slides/_rels/slide69.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13" Type="http://schemas.openxmlformats.org/officeDocument/2006/relationships/customXml" Target="../ink/ink5.xml"/><Relationship Id="rId18" Type="http://schemas.openxmlformats.org/officeDocument/2006/relationships/image" Target="../media/image25.png"/><Relationship Id="rId26" Type="http://schemas.openxmlformats.org/officeDocument/2006/relationships/image" Target="../media/image290.png"/><Relationship Id="rId39" Type="http://schemas.openxmlformats.org/officeDocument/2006/relationships/customXml" Target="../ink/ink18.xml"/><Relationship Id="rId21" Type="http://schemas.openxmlformats.org/officeDocument/2006/relationships/customXml" Target="../ink/ink9.xml"/><Relationship Id="rId34" Type="http://schemas.openxmlformats.org/officeDocument/2006/relationships/image" Target="../media/image42.png"/><Relationship Id="rId42" Type="http://schemas.openxmlformats.org/officeDocument/2006/relationships/image" Target="../media/image37.png"/><Relationship Id="rId7" Type="http://schemas.openxmlformats.org/officeDocument/2006/relationships/customXml" Target="../ink/ink2.xml"/><Relationship Id="rId2" Type="http://schemas.openxmlformats.org/officeDocument/2006/relationships/image" Target="../media/image33.png"/><Relationship Id="rId16" Type="http://schemas.openxmlformats.org/officeDocument/2006/relationships/image" Target="../media/image240.png"/><Relationship Id="rId29" Type="http://schemas.openxmlformats.org/officeDocument/2006/relationships/customXml" Target="../ink/ink13.xm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customXml" Target="../ink/ink4.xml"/><Relationship Id="rId24" Type="http://schemas.openxmlformats.org/officeDocument/2006/relationships/image" Target="../media/image280.png"/><Relationship Id="rId32" Type="http://schemas.openxmlformats.org/officeDocument/2006/relationships/image" Target="../media/image32.png"/><Relationship Id="rId37" Type="http://schemas.openxmlformats.org/officeDocument/2006/relationships/customXml" Target="../ink/ink17.xml"/><Relationship Id="rId40" Type="http://schemas.openxmlformats.org/officeDocument/2006/relationships/image" Target="../media/image36.png"/><Relationship Id="rId45" Type="http://schemas.openxmlformats.org/officeDocument/2006/relationships/image" Target="../media/image39.png"/><Relationship Id="rId15" Type="http://schemas.openxmlformats.org/officeDocument/2006/relationships/customXml" Target="../ink/ink6.xml"/><Relationship Id="rId23" Type="http://schemas.openxmlformats.org/officeDocument/2006/relationships/customXml" Target="../ink/ink10.xml"/><Relationship Id="rId28" Type="http://schemas.openxmlformats.org/officeDocument/2006/relationships/image" Target="../media/image300.png"/><Relationship Id="rId36" Type="http://schemas.openxmlformats.org/officeDocument/2006/relationships/image" Target="../media/image34.png"/><Relationship Id="rId10" Type="http://schemas.openxmlformats.org/officeDocument/2006/relationships/image" Target="../media/image21.png"/><Relationship Id="rId19" Type="http://schemas.openxmlformats.org/officeDocument/2006/relationships/customXml" Target="../ink/ink8.xml"/><Relationship Id="rId31" Type="http://schemas.openxmlformats.org/officeDocument/2006/relationships/customXml" Target="../ink/ink14.xml"/><Relationship Id="rId44" Type="http://schemas.openxmlformats.org/officeDocument/2006/relationships/image" Target="../media/image38.png"/><Relationship Id="rId4" Type="http://schemas.openxmlformats.org/officeDocument/2006/relationships/customXml" Target="../ink/ink1.xml"/><Relationship Id="rId9" Type="http://schemas.openxmlformats.org/officeDocument/2006/relationships/customXml" Target="../ink/ink3.xml"/><Relationship Id="rId14" Type="http://schemas.openxmlformats.org/officeDocument/2006/relationships/image" Target="../media/image230.png"/><Relationship Id="rId22" Type="http://schemas.openxmlformats.org/officeDocument/2006/relationships/image" Target="../media/image270.png"/><Relationship Id="rId27" Type="http://schemas.openxmlformats.org/officeDocument/2006/relationships/customXml" Target="../ink/ink12.xml"/><Relationship Id="rId30" Type="http://schemas.openxmlformats.org/officeDocument/2006/relationships/image" Target="../media/image310.png"/><Relationship Id="rId35" Type="http://schemas.openxmlformats.org/officeDocument/2006/relationships/customXml" Target="../ink/ink16.xml"/><Relationship Id="rId43" Type="http://schemas.openxmlformats.org/officeDocument/2006/relationships/customXml" Target="../ink/ink20.xml"/><Relationship Id="rId8" Type="http://schemas.openxmlformats.org/officeDocument/2006/relationships/image" Target="../media/image20.png"/><Relationship Id="rId3" Type="http://schemas.openxmlformats.org/officeDocument/2006/relationships/image" Target="../media/image4.png"/><Relationship Id="rId12" Type="http://schemas.openxmlformats.org/officeDocument/2006/relationships/image" Target="../media/image22.png"/><Relationship Id="rId17" Type="http://schemas.openxmlformats.org/officeDocument/2006/relationships/customXml" Target="../ink/ink7.xml"/><Relationship Id="rId25" Type="http://schemas.openxmlformats.org/officeDocument/2006/relationships/customXml" Target="../ink/ink11.xml"/><Relationship Id="rId33" Type="http://schemas.openxmlformats.org/officeDocument/2006/relationships/customXml" Target="../ink/ink15.xml"/><Relationship Id="rId38" Type="http://schemas.openxmlformats.org/officeDocument/2006/relationships/image" Target="../media/image35.png"/><Relationship Id="rId46" Type="http://schemas.openxmlformats.org/officeDocument/2006/relationships/image" Target="../media/image40.png"/><Relationship Id="rId20" Type="http://schemas.openxmlformats.org/officeDocument/2006/relationships/image" Target="../media/image260.png"/><Relationship Id="rId41" Type="http://schemas.openxmlformats.org/officeDocument/2006/relationships/customXml" Target="../ink/ink19.xml"/></Relationships>
</file>

<file path=ppt/slides/_rels/slide71.xml.rels><?xml version="1.0" encoding="UTF-8" standalone="yes"?>
<Relationships xmlns="http://schemas.openxmlformats.org/package/2006/relationships"><Relationship Id="rId18" Type="http://schemas.openxmlformats.org/officeDocument/2006/relationships/image" Target="../media/image25.png"/><Relationship Id="rId39" Type="http://schemas.openxmlformats.org/officeDocument/2006/relationships/customXml" Target="../ink/ink34.xml"/><Relationship Id="rId21" Type="http://schemas.openxmlformats.org/officeDocument/2006/relationships/customXml" Target="../ink/ink26.xml"/><Relationship Id="rId34" Type="http://schemas.openxmlformats.org/officeDocument/2006/relationships/image" Target="../media/image42.png"/><Relationship Id="rId42" Type="http://schemas.openxmlformats.org/officeDocument/2006/relationships/image" Target="../media/image37.png"/><Relationship Id="rId47" Type="http://schemas.openxmlformats.org/officeDocument/2006/relationships/image" Target="../media/image42.png"/><Relationship Id="rId7" Type="http://schemas.openxmlformats.org/officeDocument/2006/relationships/customXml" Target="../ink/ink22.xml"/><Relationship Id="rId25" Type="http://schemas.openxmlformats.org/officeDocument/2006/relationships/customXml" Target="../ink/ink28.xml"/><Relationship Id="rId33" Type="http://schemas.openxmlformats.org/officeDocument/2006/relationships/customXml" Target="../ink/ink31.xml"/><Relationship Id="rId38" Type="http://schemas.openxmlformats.org/officeDocument/2006/relationships/image" Target="../media/image35.png"/><Relationship Id="rId46" Type="http://schemas.openxmlformats.org/officeDocument/2006/relationships/image" Target="../media/image40.png"/><Relationship Id="rId2" Type="http://schemas.openxmlformats.org/officeDocument/2006/relationships/image" Target="../media/image4.png"/><Relationship Id="rId20" Type="http://schemas.openxmlformats.org/officeDocument/2006/relationships/image" Target="../media/image260.png"/><Relationship Id="rId29" Type="http://schemas.openxmlformats.org/officeDocument/2006/relationships/customXml" Target="../ink/ink29.xml"/><Relationship Id="rId41" Type="http://schemas.openxmlformats.org/officeDocument/2006/relationships/customXml" Target="../ink/ink35.xm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customXml" Target="../ink/ink24.xml"/><Relationship Id="rId24" Type="http://schemas.openxmlformats.org/officeDocument/2006/relationships/image" Target="../media/image280.png"/><Relationship Id="rId32" Type="http://schemas.openxmlformats.org/officeDocument/2006/relationships/image" Target="../media/image32.png"/><Relationship Id="rId37" Type="http://schemas.openxmlformats.org/officeDocument/2006/relationships/customXml" Target="../ink/ink33.xml"/><Relationship Id="rId40" Type="http://schemas.openxmlformats.org/officeDocument/2006/relationships/image" Target="../media/image36.png"/><Relationship Id="rId45" Type="http://schemas.openxmlformats.org/officeDocument/2006/relationships/image" Target="../media/image39.png"/><Relationship Id="rId23" Type="http://schemas.openxmlformats.org/officeDocument/2006/relationships/customXml" Target="../ink/ink27.xml"/><Relationship Id="rId28" Type="http://schemas.openxmlformats.org/officeDocument/2006/relationships/image" Target="../media/image300.png"/><Relationship Id="rId36" Type="http://schemas.openxmlformats.org/officeDocument/2006/relationships/image" Target="../media/image34.png"/><Relationship Id="rId10" Type="http://schemas.openxmlformats.org/officeDocument/2006/relationships/image" Target="../media/image21.png"/><Relationship Id="rId19" Type="http://schemas.openxmlformats.org/officeDocument/2006/relationships/customXml" Target="../ink/ink25.xml"/><Relationship Id="rId31" Type="http://schemas.openxmlformats.org/officeDocument/2006/relationships/customXml" Target="../ink/ink30.xml"/><Relationship Id="rId44" Type="http://schemas.openxmlformats.org/officeDocument/2006/relationships/image" Target="../media/image38.png"/><Relationship Id="rId9" Type="http://schemas.openxmlformats.org/officeDocument/2006/relationships/customXml" Target="../ink/ink23.xml"/><Relationship Id="rId22" Type="http://schemas.openxmlformats.org/officeDocument/2006/relationships/image" Target="../media/image270.png"/><Relationship Id="rId30" Type="http://schemas.openxmlformats.org/officeDocument/2006/relationships/image" Target="../media/image310.png"/><Relationship Id="rId35" Type="http://schemas.openxmlformats.org/officeDocument/2006/relationships/customXml" Target="../ink/ink32.xml"/><Relationship Id="rId43" Type="http://schemas.openxmlformats.org/officeDocument/2006/relationships/customXml" Target="../ink/ink36.xml"/><Relationship Id="rId8" Type="http://schemas.openxmlformats.org/officeDocument/2006/relationships/image" Target="../media/image20.png"/><Relationship Id="rId3" Type="http://schemas.openxmlformats.org/officeDocument/2006/relationships/customXml" Target="../ink/ink21.xml"/></Relationships>
</file>

<file path=ppt/slides/_rels/slide72.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4.png"/><Relationship Id="rId7" Type="http://schemas.openxmlformats.org/officeDocument/2006/relationships/diagramColors" Target="../diagrams/colors12.xml"/><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diagramQuickStyle" Target="../diagrams/quickStyle12.xml"/><Relationship Id="rId11" Type="http://schemas.microsoft.com/office/2007/relationships/hdphoto" Target="../media/hdphoto3.wdp"/><Relationship Id="rId5" Type="http://schemas.openxmlformats.org/officeDocument/2006/relationships/diagramLayout" Target="../diagrams/layout12.xml"/><Relationship Id="rId10" Type="http://schemas.openxmlformats.org/officeDocument/2006/relationships/image" Target="../media/image44.png"/><Relationship Id="rId4" Type="http://schemas.openxmlformats.org/officeDocument/2006/relationships/diagramData" Target="../diagrams/data12.xml"/><Relationship Id="rId9" Type="http://schemas.openxmlformats.org/officeDocument/2006/relationships/image" Target="../media/image43.png"/></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5.jpe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7.png"/></Relationships>
</file>

<file path=ppt/slides/_rels/slide74.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7.png"/><Relationship Id="rId7" Type="http://schemas.openxmlformats.org/officeDocument/2006/relationships/diagramColors" Target="../diagrams/colors13.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8.jpg"/></Relationships>
</file>

<file path=ppt/slides/_rels/slide75.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7.png"/><Relationship Id="rId7" Type="http://schemas.openxmlformats.org/officeDocument/2006/relationships/diagramColors" Target="../diagrams/colors14.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47.png"/></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77.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7.png"/><Relationship Id="rId7" Type="http://schemas.openxmlformats.org/officeDocument/2006/relationships/diagramColors" Target="../diagrams/colors15.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 Id="rId9" Type="http://schemas.openxmlformats.org/officeDocument/2006/relationships/image" Target="../media/image8.jpg"/></Relationships>
</file>

<file path=ppt/slides/_rels/slide7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8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59.png"/><Relationship Id="rId5" Type="http://schemas.microsoft.com/office/2007/relationships/hdphoto" Target="../media/hdphoto4.wdp"/><Relationship Id="rId4" Type="http://schemas.openxmlformats.org/officeDocument/2006/relationships/image" Target="../media/image58.png"/></Relationships>
</file>

<file path=ppt/slides/_rels/slide82.xml.rels><?xml version="1.0" encoding="UTF-8" standalone="yes"?>
<Relationships xmlns="http://schemas.openxmlformats.org/package/2006/relationships"><Relationship Id="rId8" Type="http://schemas.microsoft.com/office/2007/relationships/diagramDrawing" Target="../diagrams/drawing16.xml"/><Relationship Id="rId3" Type="http://schemas.openxmlformats.org/officeDocument/2006/relationships/image" Target="../media/image7.png"/><Relationship Id="rId7" Type="http://schemas.openxmlformats.org/officeDocument/2006/relationships/diagramColors" Target="../diagrams/colors16.xml"/><Relationship Id="rId12" Type="http://schemas.microsoft.com/office/2007/relationships/hdphoto" Target="../media/hdphoto6.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16.xml"/><Relationship Id="rId11" Type="http://schemas.openxmlformats.org/officeDocument/2006/relationships/image" Target="../media/image61.png"/><Relationship Id="rId5" Type="http://schemas.openxmlformats.org/officeDocument/2006/relationships/diagramLayout" Target="../diagrams/layout16.xml"/><Relationship Id="rId10" Type="http://schemas.microsoft.com/office/2007/relationships/hdphoto" Target="../media/hdphoto5.wdp"/><Relationship Id="rId4" Type="http://schemas.openxmlformats.org/officeDocument/2006/relationships/diagramData" Target="../diagrams/data16.xml"/><Relationship Id="rId9" Type="http://schemas.openxmlformats.org/officeDocument/2006/relationships/image" Target="../media/image60.png"/></Relationships>
</file>

<file path=ppt/slides/_rels/slide83.xml.rels><?xml version="1.0" encoding="UTF-8" standalone="yes"?>
<Relationships xmlns="http://schemas.openxmlformats.org/package/2006/relationships"><Relationship Id="rId8" Type="http://schemas.openxmlformats.org/officeDocument/2006/relationships/image" Target="../media/image62.emf"/><Relationship Id="rId3" Type="http://schemas.openxmlformats.org/officeDocument/2006/relationships/image" Target="../media/image7.png"/><Relationship Id="rId7" Type="http://schemas.microsoft.com/office/2007/relationships/hdphoto" Target="../media/hdphoto6.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1.png"/><Relationship Id="rId5" Type="http://schemas.microsoft.com/office/2007/relationships/hdphoto" Target="../media/hdphoto5.wdp"/><Relationship Id="rId4" Type="http://schemas.openxmlformats.org/officeDocument/2006/relationships/image" Target="../media/image60.png"/></Relationships>
</file>

<file path=ppt/slides/_rels/slide84.xml.rels><?xml version="1.0" encoding="UTF-8" standalone="yes"?>
<Relationships xmlns="http://schemas.openxmlformats.org/package/2006/relationships"><Relationship Id="rId8" Type="http://schemas.microsoft.com/office/2007/relationships/diagramDrawing" Target="../diagrams/drawing17.xml"/><Relationship Id="rId3" Type="http://schemas.openxmlformats.org/officeDocument/2006/relationships/image" Target="../media/image7.png"/><Relationship Id="rId7" Type="http://schemas.openxmlformats.org/officeDocument/2006/relationships/diagramColors" Target="../diagrams/colors17.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17.xml"/><Relationship Id="rId5" Type="http://schemas.openxmlformats.org/officeDocument/2006/relationships/diagramLayout" Target="../diagrams/layout17.xml"/><Relationship Id="rId4" Type="http://schemas.openxmlformats.org/officeDocument/2006/relationships/diagramData" Target="../diagrams/data17.xml"/><Relationship Id="rId9" Type="http://schemas.openxmlformats.org/officeDocument/2006/relationships/image" Target="../media/image63.jpeg"/></Relationships>
</file>

<file path=ppt/slides/_rels/slide8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65.jpg"/><Relationship Id="rId4" Type="http://schemas.openxmlformats.org/officeDocument/2006/relationships/image" Target="../media/image64.jpg"/></Relationships>
</file>

<file path=ppt/slides/_rels/slide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8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0.png"/><Relationship Id="rId4" Type="http://schemas.openxmlformats.org/officeDocument/2006/relationships/image" Target="../media/image69.png"/></Relationships>
</file>

<file path=ppt/slides/_rels/slide8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4.png"/><Relationship Id="rId4" Type="http://schemas.openxmlformats.org/officeDocument/2006/relationships/image" Target="../media/image72.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78.png"/><Relationship Id="rId4" Type="http://schemas.openxmlformats.org/officeDocument/2006/relationships/image" Target="../media/image77.png"/></Relationships>
</file>

<file path=ppt/slides/_rels/slide92.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7.png"/><Relationship Id="rId7" Type="http://schemas.openxmlformats.org/officeDocument/2006/relationships/diagramColors" Target="../diagrams/colors18.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 Id="rId9"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0E1EB2A3-2E93-5B50-38E6-3DC2171F2998}"/>
              </a:ext>
            </a:extLst>
          </p:cNvPr>
          <p:cNvSpPr/>
          <p:nvPr/>
        </p:nvSpPr>
        <p:spPr>
          <a:xfrm>
            <a:off x="1588" y="0"/>
            <a:ext cx="1289841" cy="6335016"/>
          </a:xfrm>
          <a:prstGeom prst="rect">
            <a:avLst/>
          </a:prstGeom>
          <a:solidFill>
            <a:srgbClr val="1C3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ttangolo 3">
            <a:extLst>
              <a:ext uri="{FF2B5EF4-FFF2-40B4-BE49-F238E27FC236}">
                <a16:creationId xmlns:a16="http://schemas.microsoft.com/office/drawing/2014/main" id="{C2896EB3-3FFC-6997-6EBB-6EB8C4D282A6}"/>
              </a:ext>
            </a:extLst>
          </p:cNvPr>
          <p:cNvSpPr/>
          <p:nvPr/>
        </p:nvSpPr>
        <p:spPr>
          <a:xfrm>
            <a:off x="1291429" y="1019655"/>
            <a:ext cx="8543109" cy="5315361"/>
          </a:xfrm>
          <a:prstGeom prst="rect">
            <a:avLst/>
          </a:prstGeom>
          <a:solidFill>
            <a:schemeClr val="bg1"/>
          </a:solidFill>
          <a:ln w="6350">
            <a:solidFill>
              <a:srgbClr val="1C3661"/>
            </a:solidFill>
          </a:ln>
          <a:effectLst>
            <a:outerShdw blurRad="114300" dist="114300" dir="3300000" algn="bl" rotWithShape="0">
              <a:schemeClr val="bg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a:extLst>
              <a:ext uri="{FF2B5EF4-FFF2-40B4-BE49-F238E27FC236}">
                <a16:creationId xmlns:a16="http://schemas.microsoft.com/office/drawing/2014/main" id="{9A730A24-EEBC-D942-016F-90B27E77BDEE}"/>
              </a:ext>
            </a:extLst>
          </p:cNvPr>
          <p:cNvSpPr txBox="1"/>
          <p:nvPr/>
        </p:nvSpPr>
        <p:spPr>
          <a:xfrm>
            <a:off x="2575394" y="1466391"/>
            <a:ext cx="7041210" cy="34163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800"/>
              </a:spcBef>
              <a:spcAft>
                <a:spcPts val="0"/>
              </a:spcAft>
              <a:buClrTx/>
              <a:buSzTx/>
              <a:buFontTx/>
              <a:buNone/>
              <a:tabLst/>
              <a:defRPr/>
            </a:pPr>
            <a:endParaRPr kumimoji="0" lang="it-IT" altLang="it-IT" sz="2800" b="1" u="none" strike="noStrike" kern="1200" cap="none" spc="0" normalizeH="0" baseline="0" noProof="0" dirty="0">
              <a:ln>
                <a:noFill/>
              </a:ln>
              <a:solidFill>
                <a:schemeClr val="accent1">
                  <a:lumMod val="75000"/>
                </a:schemeClr>
              </a:solidFill>
              <a:effectLst/>
              <a:uLnTx/>
              <a:uFillTx/>
              <a:latin typeface="Arial Narrow" panose="020B0606020202030204" pitchFamily="34" charset="0"/>
              <a:ea typeface="+mn-ea"/>
              <a:cs typeface="+mn-cs"/>
            </a:endParaRPr>
          </a:p>
          <a:p>
            <a:pPr algn="ctr">
              <a:spcBef>
                <a:spcPts val="800"/>
              </a:spcBef>
              <a:defRPr/>
            </a:pPr>
            <a:endParaRPr lang="it-IT" sz="2400" b="1" dirty="0"/>
          </a:p>
          <a:p>
            <a:pPr algn="ctr">
              <a:spcBef>
                <a:spcPts val="800"/>
              </a:spcBef>
              <a:defRPr/>
            </a:pPr>
            <a:r>
              <a:rPr lang="it-IT" sz="2400" b="1" dirty="0"/>
              <a:t>«I contratti pubblici nel nuovo codice: i principi, la digitalizzazione e le indicazioni operative, i controlli»</a:t>
            </a:r>
          </a:p>
          <a:p>
            <a:pPr algn="ctr">
              <a:spcBef>
                <a:spcPts val="800"/>
              </a:spcBef>
              <a:defRPr/>
            </a:pPr>
            <a:endParaRPr lang="it-IT" sz="2400" b="1" dirty="0"/>
          </a:p>
          <a:p>
            <a:pPr algn="ctr">
              <a:spcBef>
                <a:spcPts val="800"/>
              </a:spcBef>
              <a:defRPr/>
            </a:pPr>
            <a:r>
              <a:rPr lang="it-IT" b="1" dirty="0"/>
              <a:t>26 - 27 NOVEMBRE 2025</a:t>
            </a:r>
          </a:p>
          <a:p>
            <a:pPr algn="ctr">
              <a:spcBef>
                <a:spcPts val="800"/>
              </a:spcBef>
              <a:defRPr/>
            </a:pPr>
            <a:endParaRPr kumimoji="0" lang="it-IT" altLang="it-IT" sz="14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endParaRPr>
          </a:p>
          <a:p>
            <a:pPr marL="0" marR="0" lvl="0" indent="0" algn="ctr" defTabSz="457200" rtl="0" eaLnBrk="1" fontAlgn="auto" latinLnBrk="0" hangingPunct="1">
              <a:lnSpc>
                <a:spcPct val="100000"/>
              </a:lnSpc>
              <a:spcBef>
                <a:spcPts val="800"/>
              </a:spcBef>
              <a:spcAft>
                <a:spcPts val="0"/>
              </a:spcAft>
              <a:buClrTx/>
              <a:buSzTx/>
              <a:buFontTx/>
              <a:buNone/>
              <a:tabLst/>
              <a:defRPr/>
            </a:pPr>
            <a:r>
              <a:rPr lang="it-IT" altLang="it-IT" sz="2000" i="1" dirty="0">
                <a:solidFill>
                  <a:srgbClr val="000000"/>
                </a:solidFill>
                <a:latin typeface="Arial Narrow" panose="020B0606020202030204" pitchFamily="34" charset="0"/>
              </a:rPr>
              <a:t>Simone Cannaroli</a:t>
            </a:r>
            <a:endParaRPr kumimoji="0" lang="it-IT" altLang="it-IT" sz="2000" b="0" i="1" u="none" strike="noStrike" kern="1200" cap="none" spc="0" normalizeH="0" baseline="0" noProof="0" dirty="0">
              <a:ln>
                <a:noFill/>
              </a:ln>
              <a:solidFill>
                <a:srgbClr val="000000"/>
              </a:solidFill>
              <a:effectLst/>
              <a:uLnTx/>
              <a:uFillTx/>
              <a:latin typeface="Arial Narrow" panose="020B0606020202030204" pitchFamily="34" charset="0"/>
              <a:ea typeface="+mn-ea"/>
              <a:cs typeface="+mn-cs"/>
            </a:endParaRPr>
          </a:p>
        </p:txBody>
      </p:sp>
      <p:pic>
        <p:nvPicPr>
          <p:cNvPr id="12" name="Immagine 11" descr="Immagine che contiene bandiera, mutande&#10;&#10;Descrizione generata automaticamente">
            <a:extLst>
              <a:ext uri="{FF2B5EF4-FFF2-40B4-BE49-F238E27FC236}">
                <a16:creationId xmlns:a16="http://schemas.microsoft.com/office/drawing/2014/main" id="{634874D5-F382-F2D7-FCA3-30D281E49ABC}"/>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7" name="Immagine 6" descr="Immagine che contiene testo&#10;&#10;Descrizione generata automaticamente">
            <a:extLst>
              <a:ext uri="{FF2B5EF4-FFF2-40B4-BE49-F238E27FC236}">
                <a16:creationId xmlns:a16="http://schemas.microsoft.com/office/drawing/2014/main" id="{B5614239-899B-4545-8BCC-2C19F84F334A}"/>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337553" y="64485"/>
            <a:ext cx="3567918" cy="776023"/>
          </a:xfrm>
          <a:prstGeom prst="rect">
            <a:avLst/>
          </a:prstGeom>
          <a:effectLst/>
        </p:spPr>
      </p:pic>
      <p:sp>
        <p:nvSpPr>
          <p:cNvPr id="2" name="CasellaDiTesto 1">
            <a:extLst>
              <a:ext uri="{FF2B5EF4-FFF2-40B4-BE49-F238E27FC236}">
                <a16:creationId xmlns:a16="http://schemas.microsoft.com/office/drawing/2014/main" id="{77AD3553-A30F-882F-002D-205A2244F7B9}"/>
              </a:ext>
            </a:extLst>
          </p:cNvPr>
          <p:cNvSpPr txBox="1"/>
          <p:nvPr/>
        </p:nvSpPr>
        <p:spPr>
          <a:xfrm>
            <a:off x="4306535" y="1430541"/>
            <a:ext cx="3578929" cy="830997"/>
          </a:xfrm>
          <a:prstGeom prst="rect">
            <a:avLst/>
          </a:prstGeom>
          <a:noFill/>
        </p:spPr>
        <p:txBody>
          <a:bodyPr wrap="none" rtlCol="0">
            <a:spAutoFit/>
          </a:bodyPr>
          <a:lstStyle/>
          <a:p>
            <a:r>
              <a:rPr lang="it-IT" sz="2400" b="1" dirty="0"/>
              <a:t>Corte di Appello di Milano</a:t>
            </a:r>
          </a:p>
          <a:p>
            <a:pPr algn="ctr"/>
            <a:r>
              <a:rPr lang="it-IT" sz="2400" b="1" dirty="0"/>
              <a:t>Scuola di Formazione</a:t>
            </a:r>
          </a:p>
        </p:txBody>
      </p:sp>
    </p:spTree>
    <p:extLst>
      <p:ext uri="{BB962C8B-B14F-4D97-AF65-F5344CB8AC3E}">
        <p14:creationId xmlns:p14="http://schemas.microsoft.com/office/powerpoint/2010/main" val="3133667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C638A-E2A5-1B6B-00B3-A0B09954C17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C2B2465-B22F-DA0E-5EB1-A74D20489D1A}"/>
              </a:ext>
            </a:extLst>
          </p:cNvPr>
          <p:cNvSpPr txBox="1">
            <a:spLocks noGrp="1"/>
          </p:cNvSpPr>
          <p:nvPr>
            <p:ph type="title"/>
          </p:nvPr>
        </p:nvSpPr>
        <p:spPr>
          <a:xfrm>
            <a:off x="1066800" y="802274"/>
            <a:ext cx="10058400" cy="752001"/>
          </a:xfrm>
          <a:prstGeom prst="rect">
            <a:avLst/>
          </a:prstGeom>
        </p:spPr>
        <p:txBody>
          <a:bodyPr vert="horz" wrap="square" lIns="0" tIns="13335" rIns="0" bIns="0" rtlCol="0">
            <a:spAutoFit/>
          </a:bodyPr>
          <a:lstStyle/>
          <a:p>
            <a:pPr marL="12700">
              <a:lnSpc>
                <a:spcPct val="100000"/>
              </a:lnSpc>
              <a:spcBef>
                <a:spcPts val="105"/>
              </a:spcBef>
            </a:pPr>
            <a:r>
              <a:rPr dirty="0" err="1"/>
              <a:t>Revisione</a:t>
            </a:r>
            <a:r>
              <a:rPr spc="-120" dirty="0"/>
              <a:t> </a:t>
            </a:r>
            <a:r>
              <a:rPr spc="-10" dirty="0" err="1"/>
              <a:t>prezzi</a:t>
            </a:r>
            <a:r>
              <a:rPr lang="it-IT" spc="-10" dirty="0"/>
              <a:t> – Art. 60</a:t>
            </a:r>
            <a:endParaRPr spc="-10" dirty="0"/>
          </a:p>
        </p:txBody>
      </p:sp>
      <p:sp>
        <p:nvSpPr>
          <p:cNvPr id="5" name="object 5">
            <a:extLst>
              <a:ext uri="{FF2B5EF4-FFF2-40B4-BE49-F238E27FC236}">
                <a16:creationId xmlns:a16="http://schemas.microsoft.com/office/drawing/2014/main" id="{CEBC38C9-7392-E22D-6F1D-526D19669A3A}"/>
              </a:ext>
            </a:extLst>
          </p:cNvPr>
          <p:cNvSpPr txBox="1"/>
          <p:nvPr/>
        </p:nvSpPr>
        <p:spPr>
          <a:xfrm>
            <a:off x="516890" y="1939648"/>
            <a:ext cx="11158220" cy="4449295"/>
          </a:xfrm>
          <a:prstGeom prst="rect">
            <a:avLst/>
          </a:prstGeom>
        </p:spPr>
        <p:txBody>
          <a:bodyPr vert="horz" wrap="square" lIns="0" tIns="139065" rIns="0" bIns="0" rtlCol="0">
            <a:spAutoFit/>
          </a:bodyPr>
          <a:lstStyle/>
          <a:p>
            <a:r>
              <a:rPr lang="it-IT" sz="2000" b="1" dirty="0"/>
              <a:t>1. </a:t>
            </a:r>
            <a:r>
              <a:rPr lang="it-IT" sz="2000" dirty="0"/>
              <a:t>Nei documenti di gara iniziali delle procedure di affidamento è </a:t>
            </a:r>
            <a:r>
              <a:rPr lang="it-IT" sz="2000" b="1" dirty="0">
                <a:solidFill>
                  <a:srgbClr val="C00000"/>
                </a:solidFill>
              </a:rPr>
              <a:t>obbligatorio</a:t>
            </a:r>
            <a:r>
              <a:rPr lang="it-IT" sz="2000" dirty="0"/>
              <a:t> l'inserimento delle </a:t>
            </a:r>
            <a:r>
              <a:rPr lang="it-IT" sz="2000" b="1" dirty="0">
                <a:solidFill>
                  <a:srgbClr val="C00000"/>
                </a:solidFill>
              </a:rPr>
              <a:t>clausole di revisione </a:t>
            </a:r>
            <a:r>
              <a:rPr lang="it-IT" sz="2000" dirty="0"/>
              <a:t>prezzi riferite alle prestazioni oggetto del contratto</a:t>
            </a:r>
            <a:br>
              <a:rPr lang="it-IT" sz="2000" dirty="0"/>
            </a:br>
            <a:endParaRPr lang="it-IT" sz="2000" dirty="0"/>
          </a:p>
          <a:p>
            <a:r>
              <a:rPr lang="it-IT" sz="2000" b="1" dirty="0"/>
              <a:t>2. </a:t>
            </a:r>
            <a:r>
              <a:rPr lang="it-IT" sz="2000" dirty="0"/>
              <a:t>Queste clausole non apportano modifiche che alterino la </a:t>
            </a:r>
            <a:r>
              <a:rPr lang="it-IT" sz="2000" b="1" dirty="0">
                <a:solidFill>
                  <a:srgbClr val="C00000"/>
                </a:solidFill>
              </a:rPr>
              <a:t>natura generale </a:t>
            </a:r>
            <a:r>
              <a:rPr lang="it-IT" sz="2000" dirty="0"/>
              <a:t>del contratto o dell'accordo quadro; si attivano al verificarsi di particolari condizioni di natura oggettiva, che determinano:</a:t>
            </a:r>
            <a:br>
              <a:rPr lang="it-IT" sz="2000" dirty="0"/>
            </a:br>
            <a:r>
              <a:rPr lang="it-IT" sz="2000" dirty="0"/>
              <a:t>a) una variazione del costo </a:t>
            </a:r>
            <a:r>
              <a:rPr lang="it-IT" sz="2000" dirty="0">
                <a:solidFill>
                  <a:srgbClr val="C00000"/>
                </a:solidFill>
              </a:rPr>
              <a:t>dell'</a:t>
            </a:r>
            <a:r>
              <a:rPr lang="it-IT" sz="2000" b="1" dirty="0">
                <a:solidFill>
                  <a:srgbClr val="C00000"/>
                </a:solidFill>
              </a:rPr>
              <a:t>opera</a:t>
            </a:r>
            <a:r>
              <a:rPr lang="it-IT" sz="2000" dirty="0"/>
              <a:t>, </a:t>
            </a:r>
            <a:r>
              <a:rPr lang="it-IT" sz="2000" u="sng" dirty="0"/>
              <a:t>in aumento o in diminuzione</a:t>
            </a:r>
            <a:r>
              <a:rPr lang="it-IT" sz="2000" dirty="0"/>
              <a:t>, superiore al </a:t>
            </a:r>
            <a:r>
              <a:rPr lang="it-IT" sz="2000" b="1" dirty="0"/>
              <a:t>3 %</a:t>
            </a:r>
            <a:r>
              <a:rPr lang="it-IT" sz="2000" dirty="0"/>
              <a:t> dell'importo complessivo e operano nella misura del </a:t>
            </a:r>
            <a:r>
              <a:rPr lang="it-IT" sz="2000" b="1" dirty="0"/>
              <a:t>90 per cento del valore eccedente </a:t>
            </a:r>
            <a:r>
              <a:rPr lang="it-IT" sz="2000" dirty="0"/>
              <a:t>la variazione del 3 per cento applicata alle prestazioni da eseguire;</a:t>
            </a:r>
            <a:br>
              <a:rPr lang="it-IT" sz="2000" dirty="0"/>
            </a:br>
            <a:r>
              <a:rPr lang="it-IT" sz="2000" dirty="0"/>
              <a:t>b) una variazione del costo della </a:t>
            </a:r>
            <a:r>
              <a:rPr lang="it-IT" sz="2000" b="1" dirty="0">
                <a:solidFill>
                  <a:srgbClr val="C00000"/>
                </a:solidFill>
              </a:rPr>
              <a:t>fornitura o del servizio</a:t>
            </a:r>
            <a:r>
              <a:rPr lang="it-IT" sz="2000" dirty="0"/>
              <a:t>, in aumento o in diminuzione, superiore al </a:t>
            </a:r>
            <a:r>
              <a:rPr lang="it-IT" sz="2000" b="1" dirty="0"/>
              <a:t>5 %</a:t>
            </a:r>
            <a:r>
              <a:rPr lang="it-IT" sz="2000" dirty="0"/>
              <a:t> dell'importo complessivo e operano nella misura dell'</a:t>
            </a:r>
            <a:r>
              <a:rPr lang="it-IT" sz="2000" b="1" dirty="0"/>
              <a:t>80 per cento del valore eccedente</a:t>
            </a:r>
            <a:r>
              <a:rPr lang="it-IT" sz="2000" dirty="0"/>
              <a:t> la variazione del 5 per cento applicata alle prestazioni da eseguire.</a:t>
            </a:r>
          </a:p>
          <a:p>
            <a:r>
              <a:rPr lang="it-IT" sz="2000" b="1" dirty="0"/>
              <a:t>…</a:t>
            </a:r>
          </a:p>
          <a:p>
            <a:pPr algn="ctr"/>
            <a:r>
              <a:rPr lang="it-IT" sz="2000" b="1" i="1" dirty="0"/>
              <a:t>L'allegato II.2-bis disciplina le modalità di applicazione</a:t>
            </a:r>
          </a:p>
          <a:p>
            <a:endParaRPr lang="it-IT" sz="2000" dirty="0"/>
          </a:p>
        </p:txBody>
      </p:sp>
      <p:pic>
        <p:nvPicPr>
          <p:cNvPr id="3" name="Immagine 2" descr="Immagine che contiene bandiera, mutande&#10;&#10;Descrizione generata automaticamente">
            <a:extLst>
              <a:ext uri="{FF2B5EF4-FFF2-40B4-BE49-F238E27FC236}">
                <a16:creationId xmlns:a16="http://schemas.microsoft.com/office/drawing/2014/main" id="{D34E9779-941B-D2C5-5D61-3ED40C11A5E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4" name="Picture 1">
            <a:extLst>
              <a:ext uri="{FF2B5EF4-FFF2-40B4-BE49-F238E27FC236}">
                <a16:creationId xmlns:a16="http://schemas.microsoft.com/office/drawing/2014/main" id="{90EF2BB3-AD5C-89F8-E137-DD3B6EAB5BFC}"/>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2733919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35C34-C163-8A67-57CF-99079922CCAC}"/>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753C096-7A9C-CC32-7932-7607C672982D}"/>
              </a:ext>
            </a:extLst>
          </p:cNvPr>
          <p:cNvSpPr txBox="1">
            <a:spLocks noGrp="1"/>
          </p:cNvSpPr>
          <p:nvPr>
            <p:ph type="title"/>
          </p:nvPr>
        </p:nvSpPr>
        <p:spPr>
          <a:xfrm>
            <a:off x="1066800" y="220482"/>
            <a:ext cx="10058400" cy="1450757"/>
          </a:xfrm>
          <a:prstGeom prst="rect">
            <a:avLst/>
          </a:prstGeom>
        </p:spPr>
        <p:txBody>
          <a:bodyPr vert="horz" wrap="square" lIns="0" tIns="13335" rIns="0" bIns="0" rtlCol="0">
            <a:spAutoFit/>
          </a:bodyPr>
          <a:lstStyle/>
          <a:p>
            <a:pPr marL="12700">
              <a:lnSpc>
                <a:spcPct val="100000"/>
              </a:lnSpc>
              <a:spcBef>
                <a:spcPts val="105"/>
              </a:spcBef>
            </a:pPr>
            <a:r>
              <a:rPr dirty="0"/>
              <a:t>Revisione</a:t>
            </a:r>
            <a:r>
              <a:rPr spc="-120" dirty="0"/>
              <a:t> </a:t>
            </a:r>
            <a:r>
              <a:rPr spc="-10" dirty="0"/>
              <a:t>prezzi</a:t>
            </a:r>
          </a:p>
        </p:txBody>
      </p:sp>
      <p:sp>
        <p:nvSpPr>
          <p:cNvPr id="5" name="object 5">
            <a:extLst>
              <a:ext uri="{FF2B5EF4-FFF2-40B4-BE49-F238E27FC236}">
                <a16:creationId xmlns:a16="http://schemas.microsoft.com/office/drawing/2014/main" id="{A0DF83C1-E96D-34B1-367C-C9CC28EE1B1D}"/>
              </a:ext>
            </a:extLst>
          </p:cNvPr>
          <p:cNvSpPr txBox="1"/>
          <p:nvPr/>
        </p:nvSpPr>
        <p:spPr>
          <a:xfrm>
            <a:off x="516890" y="1939648"/>
            <a:ext cx="11158220" cy="3741409"/>
          </a:xfrm>
          <a:prstGeom prst="rect">
            <a:avLst/>
          </a:prstGeom>
        </p:spPr>
        <p:txBody>
          <a:bodyPr vert="horz" wrap="square" lIns="0" tIns="139065" rIns="0" bIns="0" rtlCol="0">
            <a:spAutoFit/>
          </a:bodyPr>
          <a:lstStyle/>
          <a:p>
            <a:r>
              <a:rPr lang="it-IT" b="1" dirty="0"/>
              <a:t>5. </a:t>
            </a:r>
            <a:r>
              <a:rPr lang="it-IT" dirty="0"/>
              <a:t>Per far fronte ai maggiori oneri derivanti dalla revisione prezzi di cui al presente articolo le stazioni appaltanti utilizzano:</a:t>
            </a:r>
          </a:p>
          <a:p>
            <a:br>
              <a:rPr lang="it-IT" dirty="0"/>
            </a:br>
            <a:r>
              <a:rPr lang="it-IT" dirty="0"/>
              <a:t>a) nel limite del 50 per cento, le risorse appositamente accantonate per </a:t>
            </a:r>
            <a:r>
              <a:rPr lang="it-IT" b="1" dirty="0"/>
              <a:t>imprevisti</a:t>
            </a:r>
            <a:r>
              <a:rPr lang="it-IT" dirty="0"/>
              <a:t> nel </a:t>
            </a:r>
            <a:r>
              <a:rPr lang="it-IT" b="1" dirty="0"/>
              <a:t>quadro economico di ogni intervento</a:t>
            </a:r>
            <a:r>
              <a:rPr lang="it-IT" dirty="0"/>
              <a:t>, fatte salve le somme relative agli impegni contrattuali già assunti, e le eventuali ulteriori </a:t>
            </a:r>
            <a:r>
              <a:rPr lang="it-IT" b="1" dirty="0"/>
              <a:t>somme a disposizione</a:t>
            </a:r>
            <a:r>
              <a:rPr lang="it-IT" dirty="0"/>
              <a:t> della medesima stazione appaltante e stanziate annualmente </a:t>
            </a:r>
            <a:r>
              <a:rPr lang="it-IT" u="sng" dirty="0"/>
              <a:t>relativamente allo stesso intervento</a:t>
            </a:r>
            <a:r>
              <a:rPr lang="it-IT" dirty="0"/>
              <a:t>;</a:t>
            </a:r>
            <a:br>
              <a:rPr lang="it-IT" dirty="0"/>
            </a:br>
            <a:endParaRPr lang="it-IT" dirty="0"/>
          </a:p>
          <a:p>
            <a:r>
              <a:rPr lang="it-IT" dirty="0"/>
              <a:t>b) le somme derivanti da </a:t>
            </a:r>
            <a:r>
              <a:rPr lang="it-IT" b="1" dirty="0"/>
              <a:t>ribassi d'asta</a:t>
            </a:r>
            <a:r>
              <a:rPr lang="it-IT" dirty="0"/>
              <a:t>, se non ne è prevista una diversa destinazione dalle norme vigenti;</a:t>
            </a:r>
            <a:br>
              <a:rPr lang="it-IT" dirty="0"/>
            </a:br>
            <a:endParaRPr lang="it-IT" dirty="0"/>
          </a:p>
          <a:p>
            <a:r>
              <a:rPr lang="it-IT" dirty="0"/>
              <a:t>c) le </a:t>
            </a:r>
            <a:r>
              <a:rPr lang="it-IT" b="1" dirty="0"/>
              <a:t>somme disponibili </a:t>
            </a:r>
            <a:r>
              <a:rPr lang="it-IT" dirty="0"/>
              <a:t>relative ad </a:t>
            </a:r>
            <a:r>
              <a:rPr lang="it-IT" b="1" dirty="0"/>
              <a:t>altri interventi </a:t>
            </a:r>
            <a:r>
              <a:rPr lang="it-IT" dirty="0"/>
              <a:t>ultimati di competenza della medesima stazione appaltante e per i quali siano stati eseguiti i relativi collaudi o emessi i certificati di regolare esecuzione, nel rispetto delle procedure contabili della spesa e nei limiti della residua spesa autorizzata disponibile.</a:t>
            </a:r>
          </a:p>
          <a:p>
            <a:pPr algn="ctr"/>
            <a:endParaRPr lang="it-IT" b="1" i="1" dirty="0"/>
          </a:p>
        </p:txBody>
      </p:sp>
      <p:pic>
        <p:nvPicPr>
          <p:cNvPr id="3" name="Immagine 2" descr="Immagine che contiene bandiera, mutande&#10;&#10;Descrizione generata automaticamente">
            <a:extLst>
              <a:ext uri="{FF2B5EF4-FFF2-40B4-BE49-F238E27FC236}">
                <a16:creationId xmlns:a16="http://schemas.microsoft.com/office/drawing/2014/main" id="{CDA09029-71D1-FAB8-4411-C57E6B73BB5D}"/>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4" name="Picture 1">
            <a:extLst>
              <a:ext uri="{FF2B5EF4-FFF2-40B4-BE49-F238E27FC236}">
                <a16:creationId xmlns:a16="http://schemas.microsoft.com/office/drawing/2014/main" id="{E9727674-BAF6-9558-9345-05D3D8688FCB}"/>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2139048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364FE-6E0B-7467-9A69-D0DCEC7F9504}"/>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D5BCFCF-0941-D1DB-4040-4A0E5B939F0F}"/>
              </a:ext>
            </a:extLst>
          </p:cNvPr>
          <p:cNvSpPr txBox="1">
            <a:spLocks noGrp="1"/>
          </p:cNvSpPr>
          <p:nvPr>
            <p:ph type="title"/>
          </p:nvPr>
        </p:nvSpPr>
        <p:spPr>
          <a:xfrm>
            <a:off x="990275" y="635325"/>
            <a:ext cx="10058400" cy="752001"/>
          </a:xfrm>
          <a:prstGeom prst="rect">
            <a:avLst/>
          </a:prstGeom>
        </p:spPr>
        <p:txBody>
          <a:bodyPr vert="horz" wrap="square" lIns="0" tIns="13335" rIns="0" bIns="0" rtlCol="0">
            <a:spAutoFit/>
          </a:bodyPr>
          <a:lstStyle/>
          <a:p>
            <a:pPr marL="12700">
              <a:lnSpc>
                <a:spcPct val="100000"/>
              </a:lnSpc>
              <a:spcBef>
                <a:spcPts val="105"/>
              </a:spcBef>
            </a:pPr>
            <a:r>
              <a:rPr lang="it-IT" spc="-10" dirty="0"/>
              <a:t>A</a:t>
            </a:r>
            <a:r>
              <a:rPr spc="-10" dirty="0" err="1"/>
              <a:t>pplicazione</a:t>
            </a:r>
            <a:r>
              <a:rPr lang="it-IT" spc="-10" dirty="0"/>
              <a:t> dei</a:t>
            </a:r>
            <a:r>
              <a:rPr spc="-5" dirty="0"/>
              <a:t> </a:t>
            </a:r>
            <a:r>
              <a:rPr spc="-20" dirty="0"/>
              <a:t>CCNL</a:t>
            </a:r>
          </a:p>
        </p:txBody>
      </p:sp>
      <p:sp>
        <p:nvSpPr>
          <p:cNvPr id="3" name="object 3">
            <a:extLst>
              <a:ext uri="{FF2B5EF4-FFF2-40B4-BE49-F238E27FC236}">
                <a16:creationId xmlns:a16="http://schemas.microsoft.com/office/drawing/2014/main" id="{D25B7F4F-DDBD-A329-0EA0-9F9D4EC5E6FC}"/>
              </a:ext>
            </a:extLst>
          </p:cNvPr>
          <p:cNvSpPr txBox="1"/>
          <p:nvPr/>
        </p:nvSpPr>
        <p:spPr>
          <a:xfrm>
            <a:off x="389046" y="1827401"/>
            <a:ext cx="11070590" cy="4090670"/>
          </a:xfrm>
          <a:prstGeom prst="rect">
            <a:avLst/>
          </a:prstGeom>
        </p:spPr>
        <p:txBody>
          <a:bodyPr vert="horz" wrap="square" lIns="0" tIns="55244" rIns="0" bIns="0" rtlCol="0">
            <a:spAutoFit/>
          </a:bodyPr>
          <a:lstStyle/>
          <a:p>
            <a:pPr marL="12700" marR="287655" algn="just">
              <a:lnSpc>
                <a:spcPts val="2700"/>
              </a:lnSpc>
              <a:spcBef>
                <a:spcPts val="434"/>
              </a:spcBef>
            </a:pPr>
            <a:r>
              <a:rPr sz="2500" dirty="0">
                <a:latin typeface="Calibri"/>
                <a:cs typeface="Calibri"/>
              </a:rPr>
              <a:t>Gli</a:t>
            </a:r>
            <a:r>
              <a:rPr sz="2500" spc="-80" dirty="0">
                <a:latin typeface="Calibri"/>
                <a:cs typeface="Calibri"/>
              </a:rPr>
              <a:t> </a:t>
            </a:r>
            <a:r>
              <a:rPr sz="2500" spc="-10" dirty="0">
                <a:latin typeface="Calibri"/>
                <a:cs typeface="Calibri"/>
              </a:rPr>
              <a:t>operatori</a:t>
            </a:r>
            <a:r>
              <a:rPr sz="2500" spc="-95" dirty="0">
                <a:latin typeface="Calibri"/>
                <a:cs typeface="Calibri"/>
              </a:rPr>
              <a:t> </a:t>
            </a:r>
            <a:r>
              <a:rPr sz="2500" dirty="0">
                <a:latin typeface="Calibri"/>
                <a:cs typeface="Calibri"/>
              </a:rPr>
              <a:t>economici</a:t>
            </a:r>
            <a:r>
              <a:rPr sz="2500" spc="-65" dirty="0">
                <a:latin typeface="Calibri"/>
                <a:cs typeface="Calibri"/>
              </a:rPr>
              <a:t> </a:t>
            </a:r>
            <a:r>
              <a:rPr sz="2500" dirty="0">
                <a:latin typeface="Calibri"/>
                <a:cs typeface="Calibri"/>
              </a:rPr>
              <a:t>possono</a:t>
            </a:r>
            <a:r>
              <a:rPr sz="2500" spc="-80" dirty="0">
                <a:latin typeface="Calibri"/>
                <a:cs typeface="Calibri"/>
              </a:rPr>
              <a:t> </a:t>
            </a:r>
            <a:r>
              <a:rPr sz="2500" dirty="0">
                <a:latin typeface="Calibri"/>
                <a:cs typeface="Calibri"/>
              </a:rPr>
              <a:t>indicare</a:t>
            </a:r>
            <a:r>
              <a:rPr sz="2500" spc="-65" dirty="0">
                <a:latin typeface="Calibri"/>
                <a:cs typeface="Calibri"/>
              </a:rPr>
              <a:t> </a:t>
            </a:r>
            <a:r>
              <a:rPr sz="2500" dirty="0">
                <a:latin typeface="Calibri"/>
                <a:cs typeface="Calibri"/>
              </a:rPr>
              <a:t>nella</a:t>
            </a:r>
            <a:r>
              <a:rPr sz="2500" spc="-65" dirty="0">
                <a:latin typeface="Calibri"/>
                <a:cs typeface="Calibri"/>
              </a:rPr>
              <a:t> </a:t>
            </a:r>
            <a:r>
              <a:rPr sz="2500" dirty="0">
                <a:latin typeface="Calibri"/>
                <a:cs typeface="Calibri"/>
              </a:rPr>
              <a:t>propria</a:t>
            </a:r>
            <a:r>
              <a:rPr sz="2500" spc="-85" dirty="0">
                <a:latin typeface="Calibri"/>
                <a:cs typeface="Calibri"/>
              </a:rPr>
              <a:t> </a:t>
            </a:r>
            <a:r>
              <a:rPr sz="2500" spc="-10" dirty="0">
                <a:latin typeface="Calibri"/>
                <a:cs typeface="Calibri"/>
              </a:rPr>
              <a:t>offerta</a:t>
            </a:r>
            <a:r>
              <a:rPr sz="2500" spc="-80" dirty="0">
                <a:latin typeface="Calibri"/>
                <a:cs typeface="Calibri"/>
              </a:rPr>
              <a:t> </a:t>
            </a:r>
            <a:r>
              <a:rPr sz="2500" dirty="0">
                <a:latin typeface="Calibri"/>
                <a:cs typeface="Calibri"/>
              </a:rPr>
              <a:t>il</a:t>
            </a:r>
            <a:r>
              <a:rPr sz="2500" spc="-75" dirty="0">
                <a:latin typeface="Calibri"/>
                <a:cs typeface="Calibri"/>
              </a:rPr>
              <a:t> </a:t>
            </a:r>
            <a:r>
              <a:rPr sz="2500" spc="-20" dirty="0">
                <a:latin typeface="Calibri"/>
                <a:cs typeface="Calibri"/>
              </a:rPr>
              <a:t>differente</a:t>
            </a:r>
            <a:r>
              <a:rPr sz="2500" spc="-55" dirty="0">
                <a:latin typeface="Calibri"/>
                <a:cs typeface="Calibri"/>
              </a:rPr>
              <a:t> </a:t>
            </a:r>
            <a:r>
              <a:rPr sz="2500" spc="-10" dirty="0">
                <a:latin typeface="Calibri"/>
                <a:cs typeface="Calibri"/>
              </a:rPr>
              <a:t>contratto collettivo</a:t>
            </a:r>
            <a:r>
              <a:rPr sz="2500" spc="-65" dirty="0">
                <a:latin typeface="Calibri"/>
                <a:cs typeface="Calibri"/>
              </a:rPr>
              <a:t> </a:t>
            </a:r>
            <a:r>
              <a:rPr sz="2500" dirty="0">
                <a:latin typeface="Calibri"/>
                <a:cs typeface="Calibri"/>
              </a:rPr>
              <a:t>da</a:t>
            </a:r>
            <a:r>
              <a:rPr sz="2500" spc="-60" dirty="0">
                <a:latin typeface="Calibri"/>
                <a:cs typeface="Calibri"/>
              </a:rPr>
              <a:t> </a:t>
            </a:r>
            <a:r>
              <a:rPr sz="2500" dirty="0">
                <a:latin typeface="Calibri"/>
                <a:cs typeface="Calibri"/>
              </a:rPr>
              <a:t>essi</a:t>
            </a:r>
            <a:r>
              <a:rPr sz="2500" spc="-55" dirty="0">
                <a:latin typeface="Calibri"/>
                <a:cs typeface="Calibri"/>
              </a:rPr>
              <a:t> </a:t>
            </a:r>
            <a:r>
              <a:rPr sz="2500" spc="-10" dirty="0">
                <a:latin typeface="Calibri"/>
                <a:cs typeface="Calibri"/>
              </a:rPr>
              <a:t>applicato,</a:t>
            </a:r>
            <a:r>
              <a:rPr sz="2500" spc="-50" dirty="0">
                <a:latin typeface="Calibri"/>
                <a:cs typeface="Calibri"/>
              </a:rPr>
              <a:t> </a:t>
            </a:r>
            <a:r>
              <a:rPr sz="2500" dirty="0">
                <a:latin typeface="Calibri"/>
                <a:cs typeface="Calibri"/>
              </a:rPr>
              <a:t>purché</a:t>
            </a:r>
            <a:r>
              <a:rPr sz="2500" spc="-35" dirty="0">
                <a:latin typeface="Calibri"/>
                <a:cs typeface="Calibri"/>
              </a:rPr>
              <a:t> </a:t>
            </a:r>
            <a:r>
              <a:rPr sz="2500" spc="-20" dirty="0">
                <a:latin typeface="Calibri"/>
                <a:cs typeface="Calibri"/>
              </a:rPr>
              <a:t>garantisca</a:t>
            </a:r>
            <a:r>
              <a:rPr sz="2500" spc="-45" dirty="0">
                <a:latin typeface="Calibri"/>
                <a:cs typeface="Calibri"/>
              </a:rPr>
              <a:t> </a:t>
            </a:r>
            <a:r>
              <a:rPr sz="2500" dirty="0">
                <a:latin typeface="Calibri"/>
                <a:cs typeface="Calibri"/>
              </a:rPr>
              <a:t>ai</a:t>
            </a:r>
            <a:r>
              <a:rPr sz="2500" spc="-55" dirty="0">
                <a:latin typeface="Calibri"/>
                <a:cs typeface="Calibri"/>
              </a:rPr>
              <a:t> </a:t>
            </a:r>
            <a:r>
              <a:rPr sz="2500" spc="-10" dirty="0">
                <a:latin typeface="Calibri"/>
                <a:cs typeface="Calibri"/>
              </a:rPr>
              <a:t>dipendenti</a:t>
            </a:r>
            <a:r>
              <a:rPr sz="2500" spc="-35" dirty="0">
                <a:latin typeface="Calibri"/>
                <a:cs typeface="Calibri"/>
              </a:rPr>
              <a:t> </a:t>
            </a:r>
            <a:r>
              <a:rPr sz="2500" dirty="0">
                <a:latin typeface="Calibri"/>
                <a:cs typeface="Calibri"/>
              </a:rPr>
              <a:t>le</a:t>
            </a:r>
            <a:r>
              <a:rPr sz="2500" spc="-60" dirty="0">
                <a:latin typeface="Calibri"/>
                <a:cs typeface="Calibri"/>
              </a:rPr>
              <a:t> </a:t>
            </a:r>
            <a:r>
              <a:rPr sz="2500" dirty="0">
                <a:latin typeface="Calibri"/>
                <a:cs typeface="Calibri"/>
              </a:rPr>
              <a:t>stesse</a:t>
            </a:r>
            <a:r>
              <a:rPr sz="2500" spc="-55" dirty="0">
                <a:latin typeface="Calibri"/>
                <a:cs typeface="Calibri"/>
              </a:rPr>
              <a:t> </a:t>
            </a:r>
            <a:r>
              <a:rPr sz="2500" dirty="0">
                <a:latin typeface="Calibri"/>
                <a:cs typeface="Calibri"/>
              </a:rPr>
              <a:t>tutele</a:t>
            </a:r>
            <a:r>
              <a:rPr sz="2500" spc="-45" dirty="0">
                <a:latin typeface="Calibri"/>
                <a:cs typeface="Calibri"/>
              </a:rPr>
              <a:t> </a:t>
            </a:r>
            <a:r>
              <a:rPr sz="2500" dirty="0">
                <a:latin typeface="Calibri"/>
                <a:cs typeface="Calibri"/>
              </a:rPr>
              <a:t>di</a:t>
            </a:r>
            <a:r>
              <a:rPr sz="2500" spc="-60" dirty="0">
                <a:latin typeface="Calibri"/>
                <a:cs typeface="Calibri"/>
              </a:rPr>
              <a:t> </a:t>
            </a:r>
            <a:r>
              <a:rPr sz="2500" spc="-10" dirty="0">
                <a:latin typeface="Calibri"/>
                <a:cs typeface="Calibri"/>
              </a:rPr>
              <a:t>quello indicato</a:t>
            </a:r>
            <a:r>
              <a:rPr sz="2500" spc="-65" dirty="0">
                <a:latin typeface="Calibri"/>
                <a:cs typeface="Calibri"/>
              </a:rPr>
              <a:t> </a:t>
            </a:r>
            <a:r>
              <a:rPr sz="2500" dirty="0">
                <a:latin typeface="Calibri"/>
                <a:cs typeface="Calibri"/>
              </a:rPr>
              <a:t>dalla</a:t>
            </a:r>
            <a:r>
              <a:rPr sz="2500" spc="-50" dirty="0">
                <a:latin typeface="Calibri"/>
                <a:cs typeface="Calibri"/>
              </a:rPr>
              <a:t> </a:t>
            </a:r>
            <a:r>
              <a:rPr sz="2500" spc="-10" dirty="0">
                <a:latin typeface="Calibri"/>
                <a:cs typeface="Calibri"/>
              </a:rPr>
              <a:t>stazione</a:t>
            </a:r>
            <a:r>
              <a:rPr sz="2500" spc="-60" dirty="0">
                <a:latin typeface="Calibri"/>
                <a:cs typeface="Calibri"/>
              </a:rPr>
              <a:t> </a:t>
            </a:r>
            <a:r>
              <a:rPr sz="2500" spc="-10" dirty="0">
                <a:latin typeface="Calibri"/>
                <a:cs typeface="Calibri"/>
              </a:rPr>
              <a:t>appaltante</a:t>
            </a:r>
            <a:r>
              <a:rPr sz="2500" spc="-50" dirty="0">
                <a:latin typeface="Calibri"/>
                <a:cs typeface="Calibri"/>
              </a:rPr>
              <a:t> </a:t>
            </a:r>
            <a:r>
              <a:rPr sz="2500" dirty="0">
                <a:latin typeface="Calibri"/>
                <a:cs typeface="Calibri"/>
              </a:rPr>
              <a:t>o</a:t>
            </a:r>
            <a:r>
              <a:rPr sz="2500" spc="-70" dirty="0">
                <a:latin typeface="Calibri"/>
                <a:cs typeface="Calibri"/>
              </a:rPr>
              <a:t> </a:t>
            </a:r>
            <a:r>
              <a:rPr sz="2500" spc="-25" dirty="0">
                <a:latin typeface="Calibri"/>
                <a:cs typeface="Calibri"/>
              </a:rPr>
              <a:t>dall’ente</a:t>
            </a:r>
            <a:r>
              <a:rPr sz="2500" spc="-50" dirty="0">
                <a:latin typeface="Calibri"/>
                <a:cs typeface="Calibri"/>
              </a:rPr>
              <a:t> </a:t>
            </a:r>
            <a:r>
              <a:rPr sz="2500" spc="-10" dirty="0">
                <a:latin typeface="Calibri"/>
                <a:cs typeface="Calibri"/>
              </a:rPr>
              <a:t>concedente.</a:t>
            </a:r>
            <a:endParaRPr sz="2500" dirty="0">
              <a:latin typeface="Calibri"/>
              <a:cs typeface="Calibri"/>
            </a:endParaRPr>
          </a:p>
          <a:p>
            <a:pPr marL="12700" algn="just">
              <a:lnSpc>
                <a:spcPts val="2850"/>
              </a:lnSpc>
              <a:spcBef>
                <a:spcPts val="660"/>
              </a:spcBef>
            </a:pPr>
            <a:r>
              <a:rPr sz="2500" dirty="0">
                <a:latin typeface="Calibri"/>
                <a:cs typeface="Calibri"/>
              </a:rPr>
              <a:t>Nei</a:t>
            </a:r>
            <a:r>
              <a:rPr sz="2500" spc="-50" dirty="0">
                <a:latin typeface="Calibri"/>
                <a:cs typeface="Calibri"/>
              </a:rPr>
              <a:t> </a:t>
            </a:r>
            <a:r>
              <a:rPr sz="2500" dirty="0">
                <a:latin typeface="Calibri"/>
                <a:cs typeface="Calibri"/>
              </a:rPr>
              <a:t>predetti</a:t>
            </a:r>
            <a:r>
              <a:rPr sz="2500" spc="-40" dirty="0">
                <a:latin typeface="Calibri"/>
                <a:cs typeface="Calibri"/>
              </a:rPr>
              <a:t> </a:t>
            </a:r>
            <a:r>
              <a:rPr sz="2500" dirty="0">
                <a:latin typeface="Calibri"/>
                <a:cs typeface="Calibri"/>
              </a:rPr>
              <a:t>casi,</a:t>
            </a:r>
            <a:r>
              <a:rPr sz="2500" spc="-40" dirty="0">
                <a:latin typeface="Calibri"/>
                <a:cs typeface="Calibri"/>
              </a:rPr>
              <a:t> </a:t>
            </a:r>
            <a:r>
              <a:rPr sz="2500" dirty="0">
                <a:latin typeface="Calibri"/>
                <a:cs typeface="Calibri"/>
              </a:rPr>
              <a:t>prima</a:t>
            </a:r>
            <a:r>
              <a:rPr sz="2500" spc="-40" dirty="0">
                <a:latin typeface="Calibri"/>
                <a:cs typeface="Calibri"/>
              </a:rPr>
              <a:t> </a:t>
            </a:r>
            <a:r>
              <a:rPr sz="2500" dirty="0">
                <a:latin typeface="Calibri"/>
                <a:cs typeface="Calibri"/>
              </a:rPr>
              <a:t>di</a:t>
            </a:r>
            <a:r>
              <a:rPr sz="2500" spc="-50" dirty="0">
                <a:latin typeface="Calibri"/>
                <a:cs typeface="Calibri"/>
              </a:rPr>
              <a:t> </a:t>
            </a:r>
            <a:r>
              <a:rPr sz="2500" spc="-10" dirty="0">
                <a:latin typeface="Calibri"/>
                <a:cs typeface="Calibri"/>
              </a:rPr>
              <a:t>procedere</a:t>
            </a:r>
            <a:r>
              <a:rPr sz="2500" spc="-50" dirty="0">
                <a:latin typeface="Calibri"/>
                <a:cs typeface="Calibri"/>
              </a:rPr>
              <a:t> </a:t>
            </a:r>
            <a:r>
              <a:rPr sz="2500" spc="-25" dirty="0">
                <a:latin typeface="Calibri"/>
                <a:cs typeface="Calibri"/>
              </a:rPr>
              <a:t>all’affidamento</a:t>
            </a:r>
            <a:r>
              <a:rPr sz="2500" spc="-30" dirty="0">
                <a:latin typeface="Calibri"/>
                <a:cs typeface="Calibri"/>
              </a:rPr>
              <a:t> </a:t>
            </a:r>
            <a:r>
              <a:rPr sz="2500" dirty="0">
                <a:latin typeface="Calibri"/>
                <a:cs typeface="Calibri"/>
              </a:rPr>
              <a:t>o</a:t>
            </a:r>
            <a:r>
              <a:rPr sz="2500" spc="-55" dirty="0">
                <a:latin typeface="Calibri"/>
                <a:cs typeface="Calibri"/>
              </a:rPr>
              <a:t> </a:t>
            </a:r>
            <a:r>
              <a:rPr sz="2500" spc="-20" dirty="0">
                <a:latin typeface="Calibri"/>
                <a:cs typeface="Calibri"/>
              </a:rPr>
              <a:t>all’aggiudicazione</a:t>
            </a:r>
            <a:r>
              <a:rPr sz="2500" spc="-40" dirty="0">
                <a:latin typeface="Calibri"/>
                <a:cs typeface="Calibri"/>
              </a:rPr>
              <a:t> </a:t>
            </a:r>
            <a:r>
              <a:rPr sz="2500" dirty="0">
                <a:latin typeface="Calibri"/>
                <a:cs typeface="Calibri"/>
              </a:rPr>
              <a:t>le</a:t>
            </a:r>
            <a:r>
              <a:rPr sz="2500" spc="-50" dirty="0">
                <a:latin typeface="Calibri"/>
                <a:cs typeface="Calibri"/>
              </a:rPr>
              <a:t> </a:t>
            </a:r>
            <a:r>
              <a:rPr sz="2500" spc="-10" dirty="0">
                <a:latin typeface="Calibri"/>
                <a:cs typeface="Calibri"/>
              </a:rPr>
              <a:t>stazioni</a:t>
            </a:r>
            <a:endParaRPr sz="2500" dirty="0">
              <a:latin typeface="Calibri"/>
              <a:cs typeface="Calibri"/>
            </a:endParaRPr>
          </a:p>
          <a:p>
            <a:pPr marL="12700" algn="just">
              <a:lnSpc>
                <a:spcPts val="2700"/>
              </a:lnSpc>
            </a:pPr>
            <a:r>
              <a:rPr sz="2500" spc="-10" dirty="0">
                <a:latin typeface="Calibri"/>
                <a:cs typeface="Calibri"/>
              </a:rPr>
              <a:t>appaltanti</a:t>
            </a:r>
            <a:r>
              <a:rPr sz="2500" spc="-45" dirty="0">
                <a:latin typeface="Calibri"/>
                <a:cs typeface="Calibri"/>
              </a:rPr>
              <a:t> </a:t>
            </a:r>
            <a:r>
              <a:rPr sz="2500" dirty="0">
                <a:latin typeface="Calibri"/>
                <a:cs typeface="Calibri"/>
              </a:rPr>
              <a:t>e</a:t>
            </a:r>
            <a:r>
              <a:rPr sz="2500" spc="-60" dirty="0">
                <a:latin typeface="Calibri"/>
                <a:cs typeface="Calibri"/>
              </a:rPr>
              <a:t> </a:t>
            </a:r>
            <a:r>
              <a:rPr sz="2500" dirty="0">
                <a:latin typeface="Calibri"/>
                <a:cs typeface="Calibri"/>
              </a:rPr>
              <a:t>gli</a:t>
            </a:r>
            <a:r>
              <a:rPr sz="2500" spc="-50" dirty="0">
                <a:latin typeface="Calibri"/>
                <a:cs typeface="Calibri"/>
              </a:rPr>
              <a:t> </a:t>
            </a:r>
            <a:r>
              <a:rPr sz="2500" dirty="0">
                <a:latin typeface="Calibri"/>
                <a:cs typeface="Calibri"/>
              </a:rPr>
              <a:t>enti</a:t>
            </a:r>
            <a:r>
              <a:rPr sz="2500" spc="-60" dirty="0">
                <a:latin typeface="Calibri"/>
                <a:cs typeface="Calibri"/>
              </a:rPr>
              <a:t> </a:t>
            </a:r>
            <a:r>
              <a:rPr sz="2500" dirty="0">
                <a:latin typeface="Calibri"/>
                <a:cs typeface="Calibri"/>
              </a:rPr>
              <a:t>concedenti</a:t>
            </a:r>
            <a:r>
              <a:rPr sz="2500" spc="-35" dirty="0">
                <a:latin typeface="Calibri"/>
                <a:cs typeface="Calibri"/>
              </a:rPr>
              <a:t> </a:t>
            </a:r>
            <a:r>
              <a:rPr sz="2500" dirty="0">
                <a:latin typeface="Calibri"/>
                <a:cs typeface="Calibri"/>
              </a:rPr>
              <a:t>acquisiscono</a:t>
            </a:r>
            <a:r>
              <a:rPr sz="2500" spc="-45" dirty="0">
                <a:latin typeface="Calibri"/>
                <a:cs typeface="Calibri"/>
              </a:rPr>
              <a:t> </a:t>
            </a:r>
            <a:r>
              <a:rPr sz="2500" dirty="0">
                <a:latin typeface="Calibri"/>
                <a:cs typeface="Calibri"/>
              </a:rPr>
              <a:t>la</a:t>
            </a:r>
            <a:r>
              <a:rPr sz="2500" spc="-60" dirty="0">
                <a:latin typeface="Calibri"/>
                <a:cs typeface="Calibri"/>
              </a:rPr>
              <a:t> </a:t>
            </a:r>
            <a:r>
              <a:rPr sz="2500" spc="-10" dirty="0">
                <a:latin typeface="Calibri"/>
                <a:cs typeface="Calibri"/>
              </a:rPr>
              <a:t>dichiarazione</a:t>
            </a:r>
            <a:r>
              <a:rPr sz="2500" spc="-50" dirty="0">
                <a:latin typeface="Calibri"/>
                <a:cs typeface="Calibri"/>
              </a:rPr>
              <a:t> </a:t>
            </a:r>
            <a:r>
              <a:rPr sz="2500" dirty="0">
                <a:latin typeface="Calibri"/>
                <a:cs typeface="Calibri"/>
              </a:rPr>
              <a:t>con</a:t>
            </a:r>
            <a:r>
              <a:rPr sz="2500" spc="-60" dirty="0">
                <a:latin typeface="Calibri"/>
                <a:cs typeface="Calibri"/>
              </a:rPr>
              <a:t> </a:t>
            </a:r>
            <a:r>
              <a:rPr sz="2500" dirty="0">
                <a:latin typeface="Calibri"/>
                <a:cs typeface="Calibri"/>
              </a:rPr>
              <a:t>la</a:t>
            </a:r>
            <a:r>
              <a:rPr sz="2500" spc="-60" dirty="0">
                <a:latin typeface="Calibri"/>
                <a:cs typeface="Calibri"/>
              </a:rPr>
              <a:t> </a:t>
            </a:r>
            <a:r>
              <a:rPr sz="2500" dirty="0">
                <a:latin typeface="Calibri"/>
                <a:cs typeface="Calibri"/>
              </a:rPr>
              <a:t>quale</a:t>
            </a:r>
            <a:r>
              <a:rPr sz="2500" spc="-45" dirty="0">
                <a:latin typeface="Calibri"/>
                <a:cs typeface="Calibri"/>
              </a:rPr>
              <a:t> </a:t>
            </a:r>
            <a:r>
              <a:rPr sz="2500" spc="-10" dirty="0">
                <a:latin typeface="Calibri"/>
                <a:cs typeface="Calibri"/>
              </a:rPr>
              <a:t>l’operatore</a:t>
            </a:r>
            <a:endParaRPr sz="2500" dirty="0">
              <a:latin typeface="Calibri"/>
              <a:cs typeface="Calibri"/>
            </a:endParaRPr>
          </a:p>
          <a:p>
            <a:pPr marL="12700" algn="just">
              <a:lnSpc>
                <a:spcPts val="2700"/>
              </a:lnSpc>
            </a:pPr>
            <a:r>
              <a:rPr sz="2500" dirty="0">
                <a:latin typeface="Calibri"/>
                <a:cs typeface="Calibri"/>
              </a:rPr>
              <a:t>economico</a:t>
            </a:r>
            <a:r>
              <a:rPr sz="2500" spc="-60" dirty="0">
                <a:latin typeface="Calibri"/>
                <a:cs typeface="Calibri"/>
              </a:rPr>
              <a:t> </a:t>
            </a:r>
            <a:r>
              <a:rPr sz="2500" spc="-10" dirty="0">
                <a:latin typeface="Calibri"/>
                <a:cs typeface="Calibri"/>
              </a:rPr>
              <a:t>individuato</a:t>
            </a:r>
            <a:r>
              <a:rPr sz="2500" spc="-70" dirty="0">
                <a:latin typeface="Calibri"/>
                <a:cs typeface="Calibri"/>
              </a:rPr>
              <a:t> </a:t>
            </a:r>
            <a:r>
              <a:rPr sz="2500" dirty="0">
                <a:latin typeface="Calibri"/>
                <a:cs typeface="Calibri"/>
              </a:rPr>
              <a:t>si</a:t>
            </a:r>
            <a:r>
              <a:rPr sz="2500" spc="-70" dirty="0">
                <a:latin typeface="Calibri"/>
                <a:cs typeface="Calibri"/>
              </a:rPr>
              <a:t> </a:t>
            </a:r>
            <a:r>
              <a:rPr sz="2500" dirty="0">
                <a:latin typeface="Calibri"/>
                <a:cs typeface="Calibri"/>
              </a:rPr>
              <a:t>impegna</a:t>
            </a:r>
            <a:r>
              <a:rPr sz="2500" spc="-50" dirty="0">
                <a:latin typeface="Calibri"/>
                <a:cs typeface="Calibri"/>
              </a:rPr>
              <a:t> </a:t>
            </a:r>
            <a:r>
              <a:rPr sz="2500" dirty="0">
                <a:latin typeface="Calibri"/>
                <a:cs typeface="Calibri"/>
              </a:rPr>
              <a:t>ad</a:t>
            </a:r>
            <a:r>
              <a:rPr sz="2500" spc="-70" dirty="0">
                <a:latin typeface="Calibri"/>
                <a:cs typeface="Calibri"/>
              </a:rPr>
              <a:t> </a:t>
            </a:r>
            <a:r>
              <a:rPr sz="2500" dirty="0">
                <a:latin typeface="Calibri"/>
                <a:cs typeface="Calibri"/>
              </a:rPr>
              <a:t>applicare</a:t>
            </a:r>
            <a:r>
              <a:rPr sz="2500" spc="-45" dirty="0">
                <a:latin typeface="Calibri"/>
                <a:cs typeface="Calibri"/>
              </a:rPr>
              <a:t> </a:t>
            </a:r>
            <a:r>
              <a:rPr sz="2500" dirty="0">
                <a:latin typeface="Calibri"/>
                <a:cs typeface="Calibri"/>
              </a:rPr>
              <a:t>il</a:t>
            </a:r>
            <a:r>
              <a:rPr sz="2500" spc="-70" dirty="0">
                <a:latin typeface="Calibri"/>
                <a:cs typeface="Calibri"/>
              </a:rPr>
              <a:t> </a:t>
            </a:r>
            <a:r>
              <a:rPr sz="2500" spc="-20" dirty="0">
                <a:latin typeface="Calibri"/>
                <a:cs typeface="Calibri"/>
              </a:rPr>
              <a:t>contratto</a:t>
            </a:r>
            <a:r>
              <a:rPr sz="2500" spc="-70" dirty="0">
                <a:latin typeface="Calibri"/>
                <a:cs typeface="Calibri"/>
              </a:rPr>
              <a:t> </a:t>
            </a:r>
            <a:r>
              <a:rPr sz="2500" spc="-10" dirty="0">
                <a:latin typeface="Calibri"/>
                <a:cs typeface="Calibri"/>
              </a:rPr>
              <a:t>collettivo</a:t>
            </a:r>
            <a:r>
              <a:rPr sz="2500" spc="-90" dirty="0">
                <a:latin typeface="Calibri"/>
                <a:cs typeface="Calibri"/>
              </a:rPr>
              <a:t> </a:t>
            </a:r>
            <a:r>
              <a:rPr sz="2500" dirty="0">
                <a:latin typeface="Calibri"/>
                <a:cs typeface="Calibri"/>
              </a:rPr>
              <a:t>nazionale</a:t>
            </a:r>
            <a:r>
              <a:rPr sz="2500" spc="-50" dirty="0">
                <a:latin typeface="Calibri"/>
                <a:cs typeface="Calibri"/>
              </a:rPr>
              <a:t> e</a:t>
            </a:r>
            <a:endParaRPr sz="2500" dirty="0">
              <a:latin typeface="Calibri"/>
              <a:cs typeface="Calibri"/>
            </a:endParaRPr>
          </a:p>
          <a:p>
            <a:pPr marL="12700" marR="5080" algn="just">
              <a:lnSpc>
                <a:spcPts val="2700"/>
              </a:lnSpc>
              <a:spcBef>
                <a:spcPts val="190"/>
              </a:spcBef>
            </a:pPr>
            <a:r>
              <a:rPr sz="2500" spc="-10" dirty="0">
                <a:latin typeface="Calibri"/>
                <a:cs typeface="Calibri"/>
              </a:rPr>
              <a:t>territoriale</a:t>
            </a:r>
            <a:r>
              <a:rPr sz="2500" spc="-90" dirty="0">
                <a:latin typeface="Calibri"/>
                <a:cs typeface="Calibri"/>
              </a:rPr>
              <a:t> </a:t>
            </a:r>
            <a:r>
              <a:rPr sz="2500" dirty="0">
                <a:latin typeface="Calibri"/>
                <a:cs typeface="Calibri"/>
              </a:rPr>
              <a:t>indicato</a:t>
            </a:r>
            <a:r>
              <a:rPr sz="2500" spc="-65" dirty="0">
                <a:latin typeface="Calibri"/>
                <a:cs typeface="Calibri"/>
              </a:rPr>
              <a:t> </a:t>
            </a:r>
            <a:r>
              <a:rPr sz="2500" spc="-20" dirty="0">
                <a:latin typeface="Calibri"/>
                <a:cs typeface="Calibri"/>
              </a:rPr>
              <a:t>nell’esecuzione</a:t>
            </a:r>
            <a:r>
              <a:rPr sz="2500" spc="-50" dirty="0">
                <a:latin typeface="Calibri"/>
                <a:cs typeface="Calibri"/>
              </a:rPr>
              <a:t> </a:t>
            </a:r>
            <a:r>
              <a:rPr sz="2500" dirty="0">
                <a:latin typeface="Calibri"/>
                <a:cs typeface="Calibri"/>
              </a:rPr>
              <a:t>delle</a:t>
            </a:r>
            <a:r>
              <a:rPr sz="2500" spc="-60" dirty="0">
                <a:latin typeface="Calibri"/>
                <a:cs typeface="Calibri"/>
              </a:rPr>
              <a:t> </a:t>
            </a:r>
            <a:r>
              <a:rPr sz="2500" spc="-10" dirty="0">
                <a:latin typeface="Calibri"/>
                <a:cs typeface="Calibri"/>
              </a:rPr>
              <a:t>prestazioni</a:t>
            </a:r>
            <a:r>
              <a:rPr sz="2500" spc="-65" dirty="0">
                <a:latin typeface="Calibri"/>
                <a:cs typeface="Calibri"/>
              </a:rPr>
              <a:t> </a:t>
            </a:r>
            <a:r>
              <a:rPr sz="2500" dirty="0">
                <a:latin typeface="Calibri"/>
                <a:cs typeface="Calibri"/>
              </a:rPr>
              <a:t>oggetto</a:t>
            </a:r>
            <a:r>
              <a:rPr sz="2500" spc="-90" dirty="0">
                <a:latin typeface="Calibri"/>
                <a:cs typeface="Calibri"/>
              </a:rPr>
              <a:t> </a:t>
            </a:r>
            <a:r>
              <a:rPr sz="2500" dirty="0">
                <a:latin typeface="Calibri"/>
                <a:cs typeface="Calibri"/>
              </a:rPr>
              <a:t>del</a:t>
            </a:r>
            <a:r>
              <a:rPr sz="2500" spc="-60" dirty="0">
                <a:latin typeface="Calibri"/>
                <a:cs typeface="Calibri"/>
              </a:rPr>
              <a:t> </a:t>
            </a:r>
            <a:r>
              <a:rPr sz="2500" spc="-20" dirty="0">
                <a:latin typeface="Calibri"/>
                <a:cs typeface="Calibri"/>
              </a:rPr>
              <a:t>contratto</a:t>
            </a:r>
            <a:r>
              <a:rPr sz="2500" spc="-75" dirty="0">
                <a:latin typeface="Calibri"/>
                <a:cs typeface="Calibri"/>
              </a:rPr>
              <a:t> </a:t>
            </a:r>
            <a:r>
              <a:rPr sz="2500" dirty="0">
                <a:latin typeface="Calibri"/>
                <a:cs typeface="Calibri"/>
              </a:rPr>
              <a:t>per</a:t>
            </a:r>
            <a:r>
              <a:rPr sz="2500" spc="-65" dirty="0">
                <a:latin typeface="Calibri"/>
                <a:cs typeface="Calibri"/>
              </a:rPr>
              <a:t> </a:t>
            </a:r>
            <a:r>
              <a:rPr sz="2500" dirty="0">
                <a:latin typeface="Calibri"/>
                <a:cs typeface="Calibri"/>
              </a:rPr>
              <a:t>tutta</a:t>
            </a:r>
            <a:r>
              <a:rPr sz="2500" spc="-80" dirty="0">
                <a:latin typeface="Calibri"/>
                <a:cs typeface="Calibri"/>
              </a:rPr>
              <a:t> </a:t>
            </a:r>
            <a:r>
              <a:rPr sz="2500" spc="-25" dirty="0">
                <a:latin typeface="Calibri"/>
                <a:cs typeface="Calibri"/>
              </a:rPr>
              <a:t>la </a:t>
            </a:r>
            <a:r>
              <a:rPr sz="2500" dirty="0">
                <a:latin typeface="Calibri"/>
                <a:cs typeface="Calibri"/>
              </a:rPr>
              <a:t>sua</a:t>
            </a:r>
            <a:r>
              <a:rPr sz="2500" spc="-65" dirty="0">
                <a:latin typeface="Calibri"/>
                <a:cs typeface="Calibri"/>
              </a:rPr>
              <a:t> </a:t>
            </a:r>
            <a:r>
              <a:rPr sz="2500" spc="-10" dirty="0">
                <a:latin typeface="Calibri"/>
                <a:cs typeface="Calibri"/>
              </a:rPr>
              <a:t>durata,</a:t>
            </a:r>
            <a:r>
              <a:rPr sz="2500" spc="-40" dirty="0">
                <a:latin typeface="Calibri"/>
                <a:cs typeface="Calibri"/>
              </a:rPr>
              <a:t> </a:t>
            </a:r>
            <a:r>
              <a:rPr sz="2500" dirty="0">
                <a:latin typeface="Calibri"/>
                <a:cs typeface="Calibri"/>
              </a:rPr>
              <a:t>ovvero</a:t>
            </a:r>
            <a:r>
              <a:rPr sz="2500" spc="-80" dirty="0">
                <a:latin typeface="Calibri"/>
                <a:cs typeface="Calibri"/>
              </a:rPr>
              <a:t> </a:t>
            </a:r>
            <a:r>
              <a:rPr sz="2500" dirty="0">
                <a:latin typeface="Calibri"/>
                <a:cs typeface="Calibri"/>
              </a:rPr>
              <a:t>la</a:t>
            </a:r>
            <a:r>
              <a:rPr sz="2500" spc="-60" dirty="0">
                <a:latin typeface="Calibri"/>
                <a:cs typeface="Calibri"/>
              </a:rPr>
              <a:t> </a:t>
            </a:r>
            <a:r>
              <a:rPr sz="2500" spc="-10" dirty="0">
                <a:latin typeface="Calibri"/>
                <a:cs typeface="Calibri"/>
              </a:rPr>
              <a:t>dichiarazione</a:t>
            </a:r>
            <a:r>
              <a:rPr sz="2500" spc="-50" dirty="0">
                <a:latin typeface="Calibri"/>
                <a:cs typeface="Calibri"/>
              </a:rPr>
              <a:t> </a:t>
            </a:r>
            <a:r>
              <a:rPr sz="2500" dirty="0">
                <a:latin typeface="Calibri"/>
                <a:cs typeface="Calibri"/>
              </a:rPr>
              <a:t>di</a:t>
            </a:r>
            <a:r>
              <a:rPr sz="2500" spc="-55" dirty="0">
                <a:latin typeface="Calibri"/>
                <a:cs typeface="Calibri"/>
              </a:rPr>
              <a:t> </a:t>
            </a:r>
            <a:r>
              <a:rPr sz="2500" spc="-10" dirty="0">
                <a:latin typeface="Calibri"/>
                <a:cs typeface="Calibri"/>
              </a:rPr>
              <a:t>equivalenza</a:t>
            </a:r>
            <a:r>
              <a:rPr sz="2500" spc="-45" dirty="0">
                <a:latin typeface="Calibri"/>
                <a:cs typeface="Calibri"/>
              </a:rPr>
              <a:t> </a:t>
            </a:r>
            <a:r>
              <a:rPr sz="2500" dirty="0">
                <a:latin typeface="Calibri"/>
                <a:cs typeface="Calibri"/>
              </a:rPr>
              <a:t>delle</a:t>
            </a:r>
            <a:r>
              <a:rPr sz="2500" spc="-50" dirty="0">
                <a:latin typeface="Calibri"/>
                <a:cs typeface="Calibri"/>
              </a:rPr>
              <a:t> </a:t>
            </a:r>
            <a:r>
              <a:rPr sz="2500" dirty="0">
                <a:latin typeface="Calibri"/>
                <a:cs typeface="Calibri"/>
              </a:rPr>
              <a:t>tutele.</a:t>
            </a:r>
            <a:r>
              <a:rPr sz="2500" spc="-60" dirty="0">
                <a:latin typeface="Calibri"/>
                <a:cs typeface="Calibri"/>
              </a:rPr>
              <a:t> </a:t>
            </a:r>
            <a:r>
              <a:rPr sz="2500" dirty="0">
                <a:latin typeface="Calibri"/>
                <a:cs typeface="Calibri"/>
              </a:rPr>
              <a:t>In</a:t>
            </a:r>
            <a:r>
              <a:rPr sz="2500" spc="-60" dirty="0">
                <a:latin typeface="Calibri"/>
                <a:cs typeface="Calibri"/>
              </a:rPr>
              <a:t> </a:t>
            </a:r>
            <a:r>
              <a:rPr sz="2500" spc="-10" dirty="0">
                <a:latin typeface="Calibri"/>
                <a:cs typeface="Calibri"/>
              </a:rPr>
              <a:t>quest’ultimo</a:t>
            </a:r>
            <a:r>
              <a:rPr sz="2500" spc="-35" dirty="0">
                <a:latin typeface="Calibri"/>
                <a:cs typeface="Calibri"/>
              </a:rPr>
              <a:t> </a:t>
            </a:r>
            <a:r>
              <a:rPr sz="2500" dirty="0">
                <a:latin typeface="Calibri"/>
                <a:cs typeface="Calibri"/>
              </a:rPr>
              <a:t>caso,</a:t>
            </a:r>
            <a:r>
              <a:rPr sz="2500" spc="-55" dirty="0">
                <a:latin typeface="Calibri"/>
                <a:cs typeface="Calibri"/>
              </a:rPr>
              <a:t> </a:t>
            </a:r>
            <a:r>
              <a:rPr sz="2500" spc="-25" dirty="0">
                <a:latin typeface="Calibri"/>
                <a:cs typeface="Calibri"/>
              </a:rPr>
              <a:t>la </a:t>
            </a:r>
            <a:r>
              <a:rPr sz="2500" spc="-10" dirty="0">
                <a:latin typeface="Calibri"/>
                <a:cs typeface="Calibri"/>
              </a:rPr>
              <a:t>dichiarazione</a:t>
            </a:r>
            <a:r>
              <a:rPr sz="2500" spc="-40" dirty="0">
                <a:latin typeface="Calibri"/>
                <a:cs typeface="Calibri"/>
              </a:rPr>
              <a:t> </a:t>
            </a:r>
            <a:r>
              <a:rPr sz="2500" dirty="0">
                <a:latin typeface="Calibri"/>
                <a:cs typeface="Calibri"/>
              </a:rPr>
              <a:t>è</a:t>
            </a:r>
            <a:r>
              <a:rPr sz="2500" spc="-45" dirty="0">
                <a:latin typeface="Calibri"/>
                <a:cs typeface="Calibri"/>
              </a:rPr>
              <a:t> </a:t>
            </a:r>
            <a:r>
              <a:rPr sz="2500" dirty="0">
                <a:latin typeface="Calibri"/>
                <a:cs typeface="Calibri"/>
              </a:rPr>
              <a:t>anche</a:t>
            </a:r>
            <a:r>
              <a:rPr sz="2500" spc="-40" dirty="0">
                <a:latin typeface="Calibri"/>
                <a:cs typeface="Calibri"/>
              </a:rPr>
              <a:t> </a:t>
            </a:r>
            <a:r>
              <a:rPr sz="2500" spc="-10" dirty="0">
                <a:latin typeface="Calibri"/>
                <a:cs typeface="Calibri"/>
              </a:rPr>
              <a:t>verificata</a:t>
            </a:r>
            <a:r>
              <a:rPr sz="2500" spc="-35" dirty="0">
                <a:latin typeface="Calibri"/>
                <a:cs typeface="Calibri"/>
              </a:rPr>
              <a:t> </a:t>
            </a:r>
            <a:r>
              <a:rPr sz="2500" dirty="0">
                <a:latin typeface="Calibri"/>
                <a:cs typeface="Calibri"/>
              </a:rPr>
              <a:t>con</a:t>
            </a:r>
            <a:r>
              <a:rPr sz="2500" spc="-40" dirty="0">
                <a:latin typeface="Calibri"/>
                <a:cs typeface="Calibri"/>
              </a:rPr>
              <a:t> </a:t>
            </a:r>
            <a:r>
              <a:rPr sz="2500" dirty="0">
                <a:latin typeface="Calibri"/>
                <a:cs typeface="Calibri"/>
              </a:rPr>
              <a:t>le</a:t>
            </a:r>
            <a:r>
              <a:rPr sz="2500" spc="-45" dirty="0">
                <a:latin typeface="Calibri"/>
                <a:cs typeface="Calibri"/>
              </a:rPr>
              <a:t> </a:t>
            </a:r>
            <a:r>
              <a:rPr sz="2500" dirty="0">
                <a:latin typeface="Calibri"/>
                <a:cs typeface="Calibri"/>
              </a:rPr>
              <a:t>modalità</a:t>
            </a:r>
            <a:r>
              <a:rPr sz="2500" spc="-55" dirty="0">
                <a:latin typeface="Calibri"/>
                <a:cs typeface="Calibri"/>
              </a:rPr>
              <a:t> </a:t>
            </a:r>
            <a:r>
              <a:rPr sz="2500" dirty="0">
                <a:latin typeface="Calibri"/>
                <a:cs typeface="Calibri"/>
              </a:rPr>
              <a:t>di</a:t>
            </a:r>
            <a:r>
              <a:rPr sz="2500" spc="-45" dirty="0">
                <a:latin typeface="Calibri"/>
                <a:cs typeface="Calibri"/>
              </a:rPr>
              <a:t> </a:t>
            </a:r>
            <a:r>
              <a:rPr sz="2500" dirty="0">
                <a:latin typeface="Calibri"/>
                <a:cs typeface="Calibri"/>
              </a:rPr>
              <a:t>cui</a:t>
            </a:r>
            <a:r>
              <a:rPr sz="2500" spc="-35" dirty="0">
                <a:latin typeface="Calibri"/>
                <a:cs typeface="Calibri"/>
              </a:rPr>
              <a:t> </a:t>
            </a:r>
            <a:r>
              <a:rPr sz="2500" spc="-20" dirty="0">
                <a:latin typeface="Calibri"/>
                <a:cs typeface="Calibri"/>
              </a:rPr>
              <a:t>all’articolo</a:t>
            </a:r>
            <a:r>
              <a:rPr sz="2500" spc="-60" dirty="0">
                <a:latin typeface="Calibri"/>
                <a:cs typeface="Calibri"/>
              </a:rPr>
              <a:t> </a:t>
            </a:r>
            <a:r>
              <a:rPr sz="2500" spc="-20" dirty="0">
                <a:latin typeface="Calibri"/>
                <a:cs typeface="Calibri"/>
              </a:rPr>
              <a:t>110.</a:t>
            </a:r>
            <a:endParaRPr sz="2500" dirty="0">
              <a:latin typeface="Calibri"/>
              <a:cs typeface="Calibri"/>
            </a:endParaRPr>
          </a:p>
          <a:p>
            <a:pPr marL="12700" marR="182880" algn="just">
              <a:lnSpc>
                <a:spcPts val="2700"/>
              </a:lnSpc>
              <a:spcBef>
                <a:spcPts val="1005"/>
              </a:spcBef>
            </a:pPr>
            <a:r>
              <a:rPr sz="2500" dirty="0">
                <a:latin typeface="Calibri"/>
                <a:cs typeface="Calibri"/>
              </a:rPr>
              <a:t>Le</a:t>
            </a:r>
            <a:r>
              <a:rPr sz="2500" spc="-45" dirty="0">
                <a:latin typeface="Calibri"/>
                <a:cs typeface="Calibri"/>
              </a:rPr>
              <a:t> </a:t>
            </a:r>
            <a:r>
              <a:rPr sz="2500" spc="-10" dirty="0">
                <a:latin typeface="Calibri"/>
                <a:cs typeface="Calibri"/>
              </a:rPr>
              <a:t>stazioni</a:t>
            </a:r>
            <a:r>
              <a:rPr sz="2500" spc="-60" dirty="0">
                <a:latin typeface="Calibri"/>
                <a:cs typeface="Calibri"/>
              </a:rPr>
              <a:t> </a:t>
            </a:r>
            <a:r>
              <a:rPr sz="2500" spc="-10" dirty="0">
                <a:latin typeface="Calibri"/>
                <a:cs typeface="Calibri"/>
              </a:rPr>
              <a:t>appaltanti</a:t>
            </a:r>
            <a:r>
              <a:rPr sz="2500" spc="-40" dirty="0">
                <a:latin typeface="Calibri"/>
                <a:cs typeface="Calibri"/>
              </a:rPr>
              <a:t> </a:t>
            </a:r>
            <a:r>
              <a:rPr sz="2500" dirty="0">
                <a:latin typeface="Calibri"/>
                <a:cs typeface="Calibri"/>
              </a:rPr>
              <a:t>e</a:t>
            </a:r>
            <a:r>
              <a:rPr sz="2500" spc="-45" dirty="0">
                <a:latin typeface="Calibri"/>
                <a:cs typeface="Calibri"/>
              </a:rPr>
              <a:t> </a:t>
            </a:r>
            <a:r>
              <a:rPr sz="2500" dirty="0">
                <a:latin typeface="Calibri"/>
                <a:cs typeface="Calibri"/>
              </a:rPr>
              <a:t>gli</a:t>
            </a:r>
            <a:r>
              <a:rPr sz="2500" spc="-50" dirty="0">
                <a:latin typeface="Calibri"/>
                <a:cs typeface="Calibri"/>
              </a:rPr>
              <a:t> </a:t>
            </a:r>
            <a:r>
              <a:rPr sz="2500" dirty="0">
                <a:latin typeface="Calibri"/>
                <a:cs typeface="Calibri"/>
              </a:rPr>
              <a:t>enti</a:t>
            </a:r>
            <a:r>
              <a:rPr sz="2500" spc="-45" dirty="0">
                <a:latin typeface="Calibri"/>
                <a:cs typeface="Calibri"/>
              </a:rPr>
              <a:t> </a:t>
            </a:r>
            <a:r>
              <a:rPr sz="2500" spc="-10" dirty="0">
                <a:latin typeface="Calibri"/>
                <a:cs typeface="Calibri"/>
              </a:rPr>
              <a:t>concedenti</a:t>
            </a:r>
            <a:r>
              <a:rPr sz="2500" spc="-30" dirty="0">
                <a:latin typeface="Calibri"/>
                <a:cs typeface="Calibri"/>
              </a:rPr>
              <a:t> </a:t>
            </a:r>
            <a:r>
              <a:rPr sz="2500" spc="-10" dirty="0">
                <a:latin typeface="Calibri"/>
                <a:cs typeface="Calibri"/>
              </a:rPr>
              <a:t>assicurano,</a:t>
            </a:r>
            <a:r>
              <a:rPr sz="2500" spc="-40" dirty="0">
                <a:latin typeface="Calibri"/>
                <a:cs typeface="Calibri"/>
              </a:rPr>
              <a:t> </a:t>
            </a:r>
            <a:r>
              <a:rPr sz="2500" dirty="0">
                <a:latin typeface="Calibri"/>
                <a:cs typeface="Calibri"/>
              </a:rPr>
              <a:t>in</a:t>
            </a:r>
            <a:r>
              <a:rPr sz="2500" spc="-55" dirty="0">
                <a:latin typeface="Calibri"/>
                <a:cs typeface="Calibri"/>
              </a:rPr>
              <a:t> </a:t>
            </a:r>
            <a:r>
              <a:rPr sz="2500" dirty="0">
                <a:latin typeface="Calibri"/>
                <a:cs typeface="Calibri"/>
              </a:rPr>
              <a:t>tutti</a:t>
            </a:r>
            <a:r>
              <a:rPr sz="2500" spc="-45" dirty="0">
                <a:latin typeface="Calibri"/>
                <a:cs typeface="Calibri"/>
              </a:rPr>
              <a:t> </a:t>
            </a:r>
            <a:r>
              <a:rPr sz="2500" dirty="0">
                <a:latin typeface="Calibri"/>
                <a:cs typeface="Calibri"/>
              </a:rPr>
              <a:t>i</a:t>
            </a:r>
            <a:r>
              <a:rPr sz="2500" spc="-50" dirty="0">
                <a:latin typeface="Calibri"/>
                <a:cs typeface="Calibri"/>
              </a:rPr>
              <a:t> </a:t>
            </a:r>
            <a:r>
              <a:rPr sz="2500" dirty="0">
                <a:latin typeface="Calibri"/>
                <a:cs typeface="Calibri"/>
              </a:rPr>
              <a:t>casi,</a:t>
            </a:r>
            <a:r>
              <a:rPr sz="2500" spc="-45" dirty="0">
                <a:latin typeface="Calibri"/>
                <a:cs typeface="Calibri"/>
              </a:rPr>
              <a:t> </a:t>
            </a:r>
            <a:r>
              <a:rPr sz="2500" dirty="0">
                <a:latin typeface="Calibri"/>
                <a:cs typeface="Calibri"/>
              </a:rPr>
              <a:t>che</a:t>
            </a:r>
            <a:r>
              <a:rPr sz="2500" spc="-50" dirty="0">
                <a:latin typeface="Calibri"/>
                <a:cs typeface="Calibri"/>
              </a:rPr>
              <a:t> </a:t>
            </a:r>
            <a:r>
              <a:rPr sz="2500" dirty="0">
                <a:latin typeface="Calibri"/>
                <a:cs typeface="Calibri"/>
              </a:rPr>
              <a:t>le</a:t>
            </a:r>
            <a:r>
              <a:rPr sz="2500" spc="-45" dirty="0">
                <a:latin typeface="Calibri"/>
                <a:cs typeface="Calibri"/>
              </a:rPr>
              <a:t> </a:t>
            </a:r>
            <a:r>
              <a:rPr sz="2500" spc="-10" dirty="0">
                <a:latin typeface="Calibri"/>
                <a:cs typeface="Calibri"/>
              </a:rPr>
              <a:t>medesime </a:t>
            </a:r>
            <a:r>
              <a:rPr sz="2500" dirty="0">
                <a:latin typeface="Calibri"/>
                <a:cs typeface="Calibri"/>
              </a:rPr>
              <a:t>tutele</a:t>
            </a:r>
            <a:r>
              <a:rPr sz="2500" spc="-55" dirty="0">
                <a:latin typeface="Calibri"/>
                <a:cs typeface="Calibri"/>
              </a:rPr>
              <a:t> </a:t>
            </a:r>
            <a:r>
              <a:rPr sz="2500" dirty="0">
                <a:latin typeface="Calibri"/>
                <a:cs typeface="Calibri"/>
              </a:rPr>
              <a:t>normative</a:t>
            </a:r>
            <a:r>
              <a:rPr sz="2500" spc="-65" dirty="0">
                <a:latin typeface="Calibri"/>
                <a:cs typeface="Calibri"/>
              </a:rPr>
              <a:t> </a:t>
            </a:r>
            <a:r>
              <a:rPr sz="2500" dirty="0">
                <a:latin typeface="Calibri"/>
                <a:cs typeface="Calibri"/>
              </a:rPr>
              <a:t>ed</a:t>
            </a:r>
            <a:r>
              <a:rPr sz="2500" spc="-65" dirty="0">
                <a:latin typeface="Calibri"/>
                <a:cs typeface="Calibri"/>
              </a:rPr>
              <a:t> </a:t>
            </a:r>
            <a:r>
              <a:rPr sz="2500" dirty="0">
                <a:latin typeface="Calibri"/>
                <a:cs typeface="Calibri"/>
              </a:rPr>
              <a:t>economiche</a:t>
            </a:r>
            <a:r>
              <a:rPr sz="2500" spc="-40" dirty="0">
                <a:latin typeface="Calibri"/>
                <a:cs typeface="Calibri"/>
              </a:rPr>
              <a:t> </a:t>
            </a:r>
            <a:r>
              <a:rPr sz="2500" dirty="0">
                <a:latin typeface="Calibri"/>
                <a:cs typeface="Calibri"/>
              </a:rPr>
              <a:t>siano</a:t>
            </a:r>
            <a:r>
              <a:rPr sz="2500" spc="-65" dirty="0">
                <a:latin typeface="Calibri"/>
                <a:cs typeface="Calibri"/>
              </a:rPr>
              <a:t> </a:t>
            </a:r>
            <a:r>
              <a:rPr sz="2500" spc="-20" dirty="0">
                <a:latin typeface="Calibri"/>
                <a:cs typeface="Calibri"/>
              </a:rPr>
              <a:t>garantite</a:t>
            </a:r>
            <a:r>
              <a:rPr sz="2500" spc="-65" dirty="0">
                <a:latin typeface="Calibri"/>
                <a:cs typeface="Calibri"/>
              </a:rPr>
              <a:t> </a:t>
            </a:r>
            <a:r>
              <a:rPr sz="2500" dirty="0">
                <a:latin typeface="Calibri"/>
                <a:cs typeface="Calibri"/>
              </a:rPr>
              <a:t>ai</a:t>
            </a:r>
            <a:r>
              <a:rPr sz="2500" spc="-60" dirty="0">
                <a:latin typeface="Calibri"/>
                <a:cs typeface="Calibri"/>
              </a:rPr>
              <a:t> </a:t>
            </a:r>
            <a:r>
              <a:rPr sz="2500" spc="-20" dirty="0">
                <a:latin typeface="Calibri"/>
                <a:cs typeface="Calibri"/>
              </a:rPr>
              <a:t>lavoratori</a:t>
            </a:r>
            <a:r>
              <a:rPr sz="2500" spc="-95" dirty="0">
                <a:latin typeface="Calibri"/>
                <a:cs typeface="Calibri"/>
              </a:rPr>
              <a:t> </a:t>
            </a:r>
            <a:r>
              <a:rPr sz="2500" dirty="0">
                <a:latin typeface="Calibri"/>
                <a:cs typeface="Calibri"/>
              </a:rPr>
              <a:t>in</a:t>
            </a:r>
            <a:r>
              <a:rPr sz="2500" spc="-70" dirty="0">
                <a:latin typeface="Calibri"/>
                <a:cs typeface="Calibri"/>
              </a:rPr>
              <a:t> </a:t>
            </a:r>
            <a:r>
              <a:rPr sz="2500" spc="-10" dirty="0">
                <a:latin typeface="Calibri"/>
                <a:cs typeface="Calibri"/>
              </a:rPr>
              <a:t>subappalto.</a:t>
            </a:r>
            <a:endParaRPr sz="2500" dirty="0">
              <a:latin typeface="Calibri"/>
              <a:cs typeface="Calibri"/>
            </a:endParaRPr>
          </a:p>
        </p:txBody>
      </p:sp>
      <p:pic>
        <p:nvPicPr>
          <p:cNvPr id="6" name="Immagine 5" descr="Immagine che contiene bandiera, mutande&#10;&#10;Descrizione generata automaticamente">
            <a:extLst>
              <a:ext uri="{FF2B5EF4-FFF2-40B4-BE49-F238E27FC236}">
                <a16:creationId xmlns:a16="http://schemas.microsoft.com/office/drawing/2014/main" id="{4CB445EC-653C-D97A-296B-ADDB54018300}"/>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7" name="Picture 1">
            <a:extLst>
              <a:ext uri="{FF2B5EF4-FFF2-40B4-BE49-F238E27FC236}">
                <a16:creationId xmlns:a16="http://schemas.microsoft.com/office/drawing/2014/main" id="{6BDDF303-7EF5-2689-E71A-4FB97272BE59}"/>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760248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88540-A762-C653-EF22-037BB40D53A3}"/>
            </a:ext>
          </a:extLst>
        </p:cNvPr>
        <p:cNvGrpSpPr/>
        <p:nvPr/>
      </p:nvGrpSpPr>
      <p:grpSpPr>
        <a:xfrm>
          <a:off x="0" y="0"/>
          <a:ext cx="0" cy="0"/>
          <a:chOff x="0" y="0"/>
          <a:chExt cx="0" cy="0"/>
        </a:xfrm>
      </p:grpSpPr>
      <p:pic>
        <p:nvPicPr>
          <p:cNvPr id="5" name="Immagine 4" descr="Immagine che contiene bandiera, mutande&#10;&#10;Descrizione generata automaticamente">
            <a:extLst>
              <a:ext uri="{FF2B5EF4-FFF2-40B4-BE49-F238E27FC236}">
                <a16:creationId xmlns:a16="http://schemas.microsoft.com/office/drawing/2014/main" id="{0F2911C4-45CA-F91C-0D70-EE6358770C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DDB4CFE4-F48A-7635-93FD-689C726ABF2C}"/>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4C6046C8-5CF9-B332-FA38-BDD50EC2AA82}"/>
              </a:ext>
            </a:extLst>
          </p:cNvPr>
          <p:cNvGraphicFramePr/>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schizzo, disegno, clipart, Line art&#10;&#10;Descrizione generata automaticamente">
            <a:extLst>
              <a:ext uri="{FF2B5EF4-FFF2-40B4-BE49-F238E27FC236}">
                <a16:creationId xmlns:a16="http://schemas.microsoft.com/office/drawing/2014/main" id="{DED647AA-DF59-99A6-5B39-1FD4D45B1C3A}"/>
              </a:ext>
            </a:extLst>
          </p:cNvPr>
          <p:cNvPicPr>
            <a:picLocks noChangeAspect="1"/>
          </p:cNvPicPr>
          <p:nvPr/>
        </p:nvPicPr>
        <p:blipFill rotWithShape="1">
          <a:blip r:embed="rId9"/>
          <a:srcRect l="17054" t="23230" r="17927" b="19862"/>
          <a:stretch/>
        </p:blipFill>
        <p:spPr>
          <a:xfrm>
            <a:off x="9359215" y="4157156"/>
            <a:ext cx="1755623" cy="1536634"/>
          </a:xfrm>
          <a:prstGeom prst="rect">
            <a:avLst/>
          </a:prstGeom>
        </p:spPr>
      </p:pic>
    </p:spTree>
    <p:extLst>
      <p:ext uri="{BB962C8B-B14F-4D97-AF65-F5344CB8AC3E}">
        <p14:creationId xmlns:p14="http://schemas.microsoft.com/office/powerpoint/2010/main" val="2718200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46192-AA3A-7FB8-A294-CA49220DB4DF}"/>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6C6E9FF9-098D-CDA5-995F-2338519CAF9F}"/>
              </a:ext>
            </a:extLst>
          </p:cNvPr>
          <p:cNvSpPr txBox="1"/>
          <p:nvPr/>
        </p:nvSpPr>
        <p:spPr>
          <a:xfrm>
            <a:off x="409143" y="1732702"/>
            <a:ext cx="11132185" cy="4107535"/>
          </a:xfrm>
          <a:prstGeom prst="rect">
            <a:avLst/>
          </a:prstGeom>
        </p:spPr>
        <p:txBody>
          <a:bodyPr vert="horz" wrap="square" lIns="0" tIns="57785" rIns="0" bIns="0" rtlCol="0">
            <a:spAutoFit/>
          </a:bodyPr>
          <a:lstStyle/>
          <a:p>
            <a:pPr marL="355600" marR="937894" indent="-342900">
              <a:lnSpc>
                <a:spcPts val="2810"/>
              </a:lnSpc>
              <a:spcBef>
                <a:spcPts val="455"/>
              </a:spcBef>
              <a:buAutoNum type="arabicPeriod"/>
            </a:pPr>
            <a:r>
              <a:rPr lang="it-IT" dirty="0"/>
              <a:t>Nel </a:t>
            </a:r>
            <a:r>
              <a:rPr lang="it-IT" b="1" dirty="0">
                <a:solidFill>
                  <a:srgbClr val="C00000"/>
                </a:solidFill>
              </a:rPr>
              <a:t>primo atto </a:t>
            </a:r>
            <a:r>
              <a:rPr lang="it-IT" dirty="0"/>
              <a:t>di avvio dell’intervento pubblico da realizzare mediante un contratto le stazioni appaltanti e gli enti concedenti nominano nell’interesse proprio o di altre amministrazioni un responsabile unico del progetto (RUP) per le fasi di </a:t>
            </a:r>
            <a:r>
              <a:rPr lang="it-IT" b="1" dirty="0"/>
              <a:t>programmazione, progettazione, affidamento e per l’esecuzione</a:t>
            </a:r>
            <a:r>
              <a:rPr lang="it-IT" dirty="0"/>
              <a:t> di ciascuna procedura soggetta al codice.</a:t>
            </a:r>
          </a:p>
          <a:p>
            <a:pPr marL="355600" marR="937894" indent="-342900">
              <a:lnSpc>
                <a:spcPts val="2810"/>
              </a:lnSpc>
              <a:spcBef>
                <a:spcPts val="455"/>
              </a:spcBef>
              <a:buAutoNum type="arabicPeriod"/>
            </a:pPr>
            <a:r>
              <a:rPr lang="it-IT" dirty="0"/>
              <a:t>Le stazioni appaltanti e gli enti concedenti nominano il RUP tra i </a:t>
            </a:r>
            <a:r>
              <a:rPr lang="it-IT" b="1" dirty="0"/>
              <a:t>dipendenti</a:t>
            </a:r>
            <a:r>
              <a:rPr lang="it-IT" dirty="0"/>
              <a:t> assunti anche a tempo determinato della stazione appaltante o dell’ente concedente, preferibilmente in servizio presso l’unità organizzativa titolare del potere di spesa. </a:t>
            </a:r>
            <a:r>
              <a:rPr lang="it-IT" b="1" dirty="0"/>
              <a:t>Resta in ogni caso ferma la possibilità per le stazioni appaltanti, in caso di accertata carenza nel proprio organico di personale in possesso dei requisiti di cui all'</a:t>
            </a:r>
            <a:r>
              <a:rPr lang="it-IT" b="1" dirty="0">
                <a:hlinkClick r:id="rId2">
                  <a:extLst>
                    <a:ext uri="{A12FA001-AC4F-418D-AE19-62706E023703}">
                      <ahyp:hlinkClr xmlns:ahyp="http://schemas.microsoft.com/office/drawing/2018/hyperlinkcolor" val="tx"/>
                    </a:ext>
                  </a:extLst>
                </a:hlinkClick>
              </a:rPr>
              <a:t>allegato I.2</a:t>
            </a:r>
            <a:r>
              <a:rPr lang="it-IT" b="1" dirty="0"/>
              <a:t>. di nominare il RUP tra i dipendenti di altre amministrazioni pubbliche</a:t>
            </a:r>
            <a:r>
              <a:rPr lang="it-IT" dirty="0"/>
              <a:t>. …</a:t>
            </a:r>
          </a:p>
          <a:p>
            <a:pPr marL="355600" marR="937894" indent="-342900">
              <a:lnSpc>
                <a:spcPts val="2810"/>
              </a:lnSpc>
              <a:spcBef>
                <a:spcPts val="455"/>
              </a:spcBef>
              <a:buAutoNum type="arabicPeriod"/>
            </a:pPr>
            <a:r>
              <a:rPr dirty="0"/>
              <a:t>Il nominativo del RUP è </a:t>
            </a:r>
            <a:r>
              <a:rPr b="1" dirty="0"/>
              <a:t>indicato nel bando o nell’avviso di indizione della gara</a:t>
            </a:r>
            <a:r>
              <a:rPr dirty="0"/>
              <a:t>, o, in mancanza, nell’invito a presentare un’offerta o nel provvedimento di affidamento diretto.</a:t>
            </a:r>
          </a:p>
        </p:txBody>
      </p:sp>
      <p:sp>
        <p:nvSpPr>
          <p:cNvPr id="4" name="object 2">
            <a:extLst>
              <a:ext uri="{FF2B5EF4-FFF2-40B4-BE49-F238E27FC236}">
                <a16:creationId xmlns:a16="http://schemas.microsoft.com/office/drawing/2014/main" id="{2D9CC2F9-2BD4-A02D-878A-AD6991C3E8AE}"/>
              </a:ext>
            </a:extLst>
          </p:cNvPr>
          <p:cNvSpPr txBox="1">
            <a:spLocks/>
          </p:cNvSpPr>
          <p:nvPr/>
        </p:nvSpPr>
        <p:spPr>
          <a:xfrm>
            <a:off x="409143" y="782715"/>
            <a:ext cx="10058400" cy="752001"/>
          </a:xfrm>
          <a:prstGeom prst="rect">
            <a:avLst/>
          </a:prstGeom>
        </p:spPr>
        <p:txBody>
          <a:bodyPr vert="horz" wrap="square" lIns="0" tIns="13335" rIns="0" bIns="0" rtlCol="0">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b="1" dirty="0"/>
              <a:t>RUP</a:t>
            </a:r>
            <a:r>
              <a:rPr lang="it-IT" dirty="0"/>
              <a:t> – Art 15</a:t>
            </a:r>
            <a:endParaRPr lang="it-IT" spc="-10" dirty="0"/>
          </a:p>
        </p:txBody>
      </p:sp>
      <p:pic>
        <p:nvPicPr>
          <p:cNvPr id="2" name="Immagine 1" descr="Immagine che contiene bandiera, mutande&#10;&#10;Descrizione generata automaticamente">
            <a:extLst>
              <a:ext uri="{FF2B5EF4-FFF2-40B4-BE49-F238E27FC236}">
                <a16:creationId xmlns:a16="http://schemas.microsoft.com/office/drawing/2014/main" id="{47D08ABA-CD5F-589A-CAAB-CAEA408B855B}"/>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6" name="Picture 1">
            <a:extLst>
              <a:ext uri="{FF2B5EF4-FFF2-40B4-BE49-F238E27FC236}">
                <a16:creationId xmlns:a16="http://schemas.microsoft.com/office/drawing/2014/main" id="{525E7BD8-1084-4F5E-5C17-BDBED18BE259}"/>
              </a:ext>
            </a:extLst>
          </p:cNvPr>
          <p:cNvPicPr>
            <a:picLocks noChangeAspect="1"/>
          </p:cNvPicPr>
          <p:nvPr/>
        </p:nvPicPr>
        <p:blipFill>
          <a:blip r:embed="rId4"/>
          <a:stretch>
            <a:fillRect/>
          </a:stretch>
        </p:blipFill>
        <p:spPr>
          <a:xfrm>
            <a:off x="86514" y="88780"/>
            <a:ext cx="2932430" cy="634039"/>
          </a:xfrm>
          <a:prstGeom prst="rect">
            <a:avLst/>
          </a:prstGeom>
        </p:spPr>
      </p:pic>
    </p:spTree>
    <p:extLst>
      <p:ext uri="{BB962C8B-B14F-4D97-AF65-F5344CB8AC3E}">
        <p14:creationId xmlns:p14="http://schemas.microsoft.com/office/powerpoint/2010/main" val="442263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9507B-4B26-4AEE-3D73-61501464FCC6}"/>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20191F99-04E8-AD17-7F49-F8E24FEDC6EF}"/>
              </a:ext>
            </a:extLst>
          </p:cNvPr>
          <p:cNvSpPr txBox="1"/>
          <p:nvPr/>
        </p:nvSpPr>
        <p:spPr>
          <a:xfrm>
            <a:off x="409143" y="1732702"/>
            <a:ext cx="11132185" cy="4121128"/>
          </a:xfrm>
          <a:prstGeom prst="rect">
            <a:avLst/>
          </a:prstGeom>
        </p:spPr>
        <p:txBody>
          <a:bodyPr vert="horz" wrap="square" lIns="0" tIns="57785" rIns="0" bIns="0" rtlCol="0">
            <a:spAutoFit/>
          </a:bodyPr>
          <a:lstStyle/>
          <a:p>
            <a:pPr marL="12700" marR="937894">
              <a:lnSpc>
                <a:spcPts val="2810"/>
              </a:lnSpc>
              <a:spcBef>
                <a:spcPts val="455"/>
              </a:spcBef>
            </a:pPr>
            <a:r>
              <a:rPr lang="it-IT" sz="2200" b="1" dirty="0"/>
              <a:t>4. </a:t>
            </a:r>
            <a:r>
              <a:rPr lang="it-IT" sz="2200" dirty="0"/>
              <a:t>Ferma restando l'unicità del RUP, le stazioni appaltanti e gli enti concedenti possono individuare </a:t>
            </a:r>
            <a:r>
              <a:rPr lang="it-IT" sz="2200" b="1" dirty="0">
                <a:solidFill>
                  <a:srgbClr val="C00000"/>
                </a:solidFill>
              </a:rPr>
              <a:t>modelli organizzativi</a:t>
            </a:r>
            <a:r>
              <a:rPr lang="it-IT" sz="2200" dirty="0"/>
              <a:t>, i quali prevedano la nomina di un responsabile di procedimento per le fasi di programmazione, progettazione ed esecuzione e un responsabile di procedimento per la fase di affidamento. Le relative responsabilità sono ripartite in base ai compiti svolti in ciascuna fase, ferme restando le funzioni di supervisione, indirizzo e coordinamento del RUP.</a:t>
            </a:r>
          </a:p>
          <a:p>
            <a:pPr marL="12700" marR="937894">
              <a:lnSpc>
                <a:spcPts val="2810"/>
              </a:lnSpc>
              <a:spcBef>
                <a:spcPts val="455"/>
              </a:spcBef>
            </a:pPr>
            <a:endParaRPr lang="it-IT" sz="2200" dirty="0"/>
          </a:p>
          <a:p>
            <a:pPr marL="12700" marR="937894">
              <a:lnSpc>
                <a:spcPts val="2810"/>
              </a:lnSpc>
              <a:spcBef>
                <a:spcPts val="455"/>
              </a:spcBef>
            </a:pPr>
            <a:r>
              <a:rPr lang="it-IT" sz="2200" b="1" dirty="0"/>
              <a:t>6. </a:t>
            </a:r>
            <a:r>
              <a:rPr lang="it-IT" sz="2200" dirty="0"/>
              <a:t>Le stazioni appaltanti e gli enti concedenti possono istituire una </a:t>
            </a:r>
            <a:r>
              <a:rPr lang="it-IT" sz="2200" b="1" dirty="0"/>
              <a:t>struttura di supporto al RUP</a:t>
            </a:r>
            <a:r>
              <a:rPr lang="it-IT" sz="2200" dirty="0"/>
              <a:t>, e possono destinare risorse finanziarie non superiori all'1 per cento dell'importo posto a base di gara per l'affidamento diretto da parte del RUP di incarichi di assistenza al medesimo.</a:t>
            </a:r>
            <a:endParaRPr sz="2200" dirty="0"/>
          </a:p>
        </p:txBody>
      </p:sp>
      <p:sp>
        <p:nvSpPr>
          <p:cNvPr id="4" name="object 2">
            <a:extLst>
              <a:ext uri="{FF2B5EF4-FFF2-40B4-BE49-F238E27FC236}">
                <a16:creationId xmlns:a16="http://schemas.microsoft.com/office/drawing/2014/main" id="{91993D28-9757-A1C8-CEFB-6C16587BFCF6}"/>
              </a:ext>
            </a:extLst>
          </p:cNvPr>
          <p:cNvSpPr txBox="1">
            <a:spLocks/>
          </p:cNvSpPr>
          <p:nvPr/>
        </p:nvSpPr>
        <p:spPr>
          <a:xfrm>
            <a:off x="409143" y="782715"/>
            <a:ext cx="10058400" cy="752001"/>
          </a:xfrm>
          <a:prstGeom prst="rect">
            <a:avLst/>
          </a:prstGeom>
        </p:spPr>
        <p:txBody>
          <a:bodyPr vert="horz" wrap="square" lIns="0" tIns="13335" rIns="0" bIns="0" rtlCol="0">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b="1" dirty="0"/>
              <a:t>RUP</a:t>
            </a:r>
            <a:r>
              <a:rPr lang="it-IT" dirty="0"/>
              <a:t> – Art 15</a:t>
            </a:r>
            <a:endParaRPr lang="it-IT" spc="-10" dirty="0"/>
          </a:p>
        </p:txBody>
      </p:sp>
      <p:pic>
        <p:nvPicPr>
          <p:cNvPr id="2" name="Immagine 1" descr="Immagine che contiene bandiera, mutande&#10;&#10;Descrizione generata automaticamente">
            <a:extLst>
              <a:ext uri="{FF2B5EF4-FFF2-40B4-BE49-F238E27FC236}">
                <a16:creationId xmlns:a16="http://schemas.microsoft.com/office/drawing/2014/main" id="{EBA94BAF-A416-7F13-5080-EDD7E7BC21B3}"/>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6" name="Picture 1">
            <a:extLst>
              <a:ext uri="{FF2B5EF4-FFF2-40B4-BE49-F238E27FC236}">
                <a16:creationId xmlns:a16="http://schemas.microsoft.com/office/drawing/2014/main" id="{5CC085E0-756B-7435-01DD-E1232FCFF6E2}"/>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1866938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8C520-F509-181E-D51E-F36BD177213D}"/>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120DE064-479A-824D-F8F2-91B2D921421C}"/>
              </a:ext>
            </a:extLst>
          </p:cNvPr>
          <p:cNvSpPr txBox="1"/>
          <p:nvPr/>
        </p:nvSpPr>
        <p:spPr>
          <a:xfrm>
            <a:off x="409143" y="1732702"/>
            <a:ext cx="11132185" cy="3453510"/>
          </a:xfrm>
          <a:prstGeom prst="rect">
            <a:avLst/>
          </a:prstGeom>
        </p:spPr>
        <p:txBody>
          <a:bodyPr vert="horz" wrap="square" lIns="0" tIns="57785" rIns="0" bIns="0" rtlCol="0">
            <a:spAutoFit/>
          </a:bodyPr>
          <a:lstStyle/>
          <a:p>
            <a:pPr marL="12700" marR="937894">
              <a:lnSpc>
                <a:spcPts val="2810"/>
              </a:lnSpc>
              <a:spcBef>
                <a:spcPts val="455"/>
              </a:spcBef>
            </a:pPr>
            <a:r>
              <a:rPr lang="it-IT" sz="2200" b="1" dirty="0"/>
              <a:t>7. </a:t>
            </a:r>
            <a:r>
              <a:rPr lang="it-IT" sz="2200" dirty="0"/>
              <a:t>Le stazioni appaltanti e gli enti concedenti, in coerenza con il programma degli acquisti di beni e servizi e del programma dei lavori pubblici di cui all'articolo 37, adottano un </a:t>
            </a:r>
            <a:r>
              <a:rPr lang="it-IT" sz="2200" b="1" dirty="0">
                <a:solidFill>
                  <a:srgbClr val="C00000"/>
                </a:solidFill>
              </a:rPr>
              <a:t>piano di formazione </a:t>
            </a:r>
            <a:r>
              <a:rPr lang="it-IT" sz="2200" dirty="0"/>
              <a:t>per il personale che svolge funzioni relative alle procedure in materia di acquisiti di lavori, servizi e forniture.</a:t>
            </a:r>
          </a:p>
          <a:p>
            <a:pPr marL="12700" marR="937894">
              <a:lnSpc>
                <a:spcPts val="2810"/>
              </a:lnSpc>
              <a:spcBef>
                <a:spcPts val="455"/>
              </a:spcBef>
            </a:pPr>
            <a:endParaRPr lang="it-IT" sz="2200" dirty="0"/>
          </a:p>
          <a:p>
            <a:pPr marL="12700" marR="937894">
              <a:lnSpc>
                <a:spcPts val="2810"/>
              </a:lnSpc>
              <a:spcBef>
                <a:spcPts val="455"/>
              </a:spcBef>
            </a:pPr>
            <a:r>
              <a:rPr lang="it-IT" sz="2200" b="1" dirty="0"/>
              <a:t>9. </a:t>
            </a:r>
            <a:r>
              <a:rPr lang="it-IT" sz="2200" dirty="0"/>
              <a:t>Le </a:t>
            </a:r>
            <a:r>
              <a:rPr lang="it-IT" sz="2200" b="1" dirty="0">
                <a:solidFill>
                  <a:srgbClr val="C00000"/>
                </a:solidFill>
              </a:rPr>
              <a:t>centrali di committenza </a:t>
            </a:r>
            <a:r>
              <a:rPr lang="it-IT" sz="2200" dirty="0"/>
              <a:t>e le aggregazioni di stazioni appaltanti </a:t>
            </a:r>
            <a:r>
              <a:rPr lang="it-IT" sz="2200" b="1" dirty="0">
                <a:solidFill>
                  <a:srgbClr val="C00000"/>
                </a:solidFill>
              </a:rPr>
              <a:t>designano un RUP </a:t>
            </a:r>
            <a:r>
              <a:rPr lang="it-IT" sz="2200" dirty="0"/>
              <a:t>per le attività di propria competenza con i compiti e le funzioni determinate dalla specificità e complessità dei processi di acquisizione gestiti direttamente.</a:t>
            </a:r>
          </a:p>
          <a:p>
            <a:pPr marL="12700" marR="937894">
              <a:lnSpc>
                <a:spcPts val="2810"/>
              </a:lnSpc>
              <a:spcBef>
                <a:spcPts val="455"/>
              </a:spcBef>
            </a:pPr>
            <a:endParaRPr dirty="0"/>
          </a:p>
        </p:txBody>
      </p:sp>
      <p:sp>
        <p:nvSpPr>
          <p:cNvPr id="4" name="object 2">
            <a:extLst>
              <a:ext uri="{FF2B5EF4-FFF2-40B4-BE49-F238E27FC236}">
                <a16:creationId xmlns:a16="http://schemas.microsoft.com/office/drawing/2014/main" id="{A3D94BCD-38AE-74F8-31F2-A48FC287DABD}"/>
              </a:ext>
            </a:extLst>
          </p:cNvPr>
          <p:cNvSpPr txBox="1">
            <a:spLocks/>
          </p:cNvSpPr>
          <p:nvPr/>
        </p:nvSpPr>
        <p:spPr>
          <a:xfrm>
            <a:off x="409143" y="782715"/>
            <a:ext cx="10058400" cy="752001"/>
          </a:xfrm>
          <a:prstGeom prst="rect">
            <a:avLst/>
          </a:prstGeom>
        </p:spPr>
        <p:txBody>
          <a:bodyPr vert="horz" wrap="square" lIns="0" tIns="13335" rIns="0" bIns="0" rtlCol="0">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b="1" dirty="0"/>
              <a:t>RUP</a:t>
            </a:r>
            <a:r>
              <a:rPr lang="it-IT" dirty="0"/>
              <a:t> – Art 15</a:t>
            </a:r>
            <a:endParaRPr lang="it-IT" spc="-10" dirty="0"/>
          </a:p>
        </p:txBody>
      </p:sp>
      <p:pic>
        <p:nvPicPr>
          <p:cNvPr id="2" name="Immagine 1" descr="Immagine che contiene bandiera, mutande&#10;&#10;Descrizione generata automaticamente">
            <a:extLst>
              <a:ext uri="{FF2B5EF4-FFF2-40B4-BE49-F238E27FC236}">
                <a16:creationId xmlns:a16="http://schemas.microsoft.com/office/drawing/2014/main" id="{546E8154-DD65-84E7-4CE3-D5DAF758896D}"/>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6" name="Picture 1">
            <a:extLst>
              <a:ext uri="{FF2B5EF4-FFF2-40B4-BE49-F238E27FC236}">
                <a16:creationId xmlns:a16="http://schemas.microsoft.com/office/drawing/2014/main" id="{D8FB7F98-C7F2-538A-4DF3-8137B162EFBE}"/>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2480139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71C00-72B0-6E80-2BCE-01DE555D1167}"/>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BBC874FD-3BCA-D3D1-C32C-E8EFEC2A1E51}"/>
              </a:ext>
            </a:extLst>
          </p:cNvPr>
          <p:cNvSpPr txBox="1"/>
          <p:nvPr/>
        </p:nvSpPr>
        <p:spPr>
          <a:xfrm>
            <a:off x="409143" y="1774859"/>
            <a:ext cx="11134090" cy="4762201"/>
          </a:xfrm>
          <a:prstGeom prst="rect">
            <a:avLst/>
          </a:prstGeom>
        </p:spPr>
        <p:txBody>
          <a:bodyPr vert="horz" wrap="square" lIns="0" tIns="52705" rIns="0" bIns="0" rtlCol="0">
            <a:spAutoFit/>
          </a:bodyPr>
          <a:lstStyle/>
          <a:p>
            <a:r>
              <a:rPr lang="it-IT" dirty="0"/>
              <a:t>1. Il RUP è individuato, nel rispetto di quanto previsto dall'articolo 15, comma 2, del codice, e dagli articoli 4 e 5 del presente allegato, tra i dipendenti </a:t>
            </a:r>
            <a:r>
              <a:rPr lang="it-IT" b="1" strike="sngStrike" dirty="0"/>
              <a:t>di ruolo </a:t>
            </a:r>
            <a:r>
              <a:rPr lang="it-IT" b="1" u="sng" dirty="0"/>
              <a:t>anche non </a:t>
            </a:r>
            <a:r>
              <a:rPr lang="it-IT" dirty="0"/>
              <a:t>aventi qualifica dirigenziale. </a:t>
            </a:r>
          </a:p>
          <a:p>
            <a:r>
              <a:rPr lang="it-IT" dirty="0"/>
              <a:t>Il RUP, o il responsabile di fase nominati ai sensi dell'articolo 15, comma 4, del codice svolgono i propri compiti </a:t>
            </a:r>
            <a:r>
              <a:rPr lang="it-IT" b="1" dirty="0"/>
              <a:t>con il supporto dei dipendenti della stazione appaltante</a:t>
            </a:r>
            <a:r>
              <a:rPr lang="it-IT" dirty="0"/>
              <a:t>. Il RUP può delegare al personale della stazione appaltante, dell'ente concedente, della centrale di committenza ovvero del soggetto aggregatore lo svolgimento di mere operazioni esecutive, esclusa ogni attività di verifica e di valutazione, nell'ambito del ciclo di vita digitale dei contratti pubblici, incluso l'accesso alle piattaforme di cui all'articolo 25 del codice e ai servizi messi a disposizione dall'ANAC.</a:t>
            </a:r>
          </a:p>
          <a:p>
            <a:endParaRPr lang="it-IT" dirty="0"/>
          </a:p>
          <a:p>
            <a:r>
              <a:rPr lang="it-IT" dirty="0"/>
              <a:t>… 3. Il RUP deve essere dotato di competenze professionali adeguate all'incarico da svolgere. Per i lavori e i servizi attinenti all'ingegneria e all'architettura il RUP deve essere un tecnico. Ove non sia presente tale figura professionale, le competenze sono attribuite al dirigente o al responsabile del servizio nel cui ambito di competenza rientra l'intervento da realizzare. Negli altri casi, la stazione appaltante può individuare quale RUP un dipendente anche non in possesso dei requisiti richiesti. Nel caso in cui sia individuato un RUP carente dei requisiti richiesti, la stazione appaltante affida lo svolgimento delle attività di supporto al RUP ad altri dipendenti in possesso dei requisiti carenti in capo al RUP o, in mancanza, a soggetti esterni aventi le specifiche competenze richieste dal codice e dal presente allegato.</a:t>
            </a:r>
          </a:p>
          <a:p>
            <a:endParaRPr lang="it-IT" dirty="0"/>
          </a:p>
          <a:p>
            <a:endParaRPr lang="it-IT" dirty="0"/>
          </a:p>
        </p:txBody>
      </p:sp>
      <p:sp>
        <p:nvSpPr>
          <p:cNvPr id="4" name="object 2">
            <a:extLst>
              <a:ext uri="{FF2B5EF4-FFF2-40B4-BE49-F238E27FC236}">
                <a16:creationId xmlns:a16="http://schemas.microsoft.com/office/drawing/2014/main" id="{45A7E648-10CA-70D1-835E-F2CD24F1626D}"/>
              </a:ext>
            </a:extLst>
          </p:cNvPr>
          <p:cNvSpPr txBox="1">
            <a:spLocks/>
          </p:cNvSpPr>
          <p:nvPr/>
        </p:nvSpPr>
        <p:spPr>
          <a:xfrm>
            <a:off x="409143" y="782715"/>
            <a:ext cx="10058400" cy="752001"/>
          </a:xfrm>
          <a:prstGeom prst="rect">
            <a:avLst/>
          </a:prstGeom>
        </p:spPr>
        <p:txBody>
          <a:bodyPr vert="horz" wrap="square" lIns="0" tIns="13335" rIns="0" bIns="0" rtlCol="0">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b="1" dirty="0"/>
              <a:t>RUP – </a:t>
            </a:r>
            <a:r>
              <a:rPr lang="it-IT" b="1" dirty="0" err="1"/>
              <a:t>All</a:t>
            </a:r>
            <a:r>
              <a:rPr lang="it-IT" b="1" dirty="0"/>
              <a:t>. I.2</a:t>
            </a:r>
            <a:endParaRPr lang="it-IT" b="1" spc="-10" dirty="0"/>
          </a:p>
        </p:txBody>
      </p:sp>
      <p:pic>
        <p:nvPicPr>
          <p:cNvPr id="6" name="Immagine 5" descr="Immagine che contiene bandiera, mutande&#10;&#10;Descrizione generata automaticamente">
            <a:extLst>
              <a:ext uri="{FF2B5EF4-FFF2-40B4-BE49-F238E27FC236}">
                <a16:creationId xmlns:a16="http://schemas.microsoft.com/office/drawing/2014/main" id="{AA071655-E08A-288B-7391-C86F9EF0C1F1}"/>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7" name="Picture 1">
            <a:extLst>
              <a:ext uri="{FF2B5EF4-FFF2-40B4-BE49-F238E27FC236}">
                <a16:creationId xmlns:a16="http://schemas.microsoft.com/office/drawing/2014/main" id="{30B1A21E-487C-1A66-4B1D-BFFE43D2F278}"/>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149435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AE648-8E7F-DD24-F7EC-6744C9FE487B}"/>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0F8B51E-A678-09F5-1324-018F849F8258}"/>
              </a:ext>
            </a:extLst>
          </p:cNvPr>
          <p:cNvSpPr txBox="1"/>
          <p:nvPr/>
        </p:nvSpPr>
        <p:spPr>
          <a:xfrm>
            <a:off x="409143" y="517016"/>
            <a:ext cx="2601595" cy="422275"/>
          </a:xfrm>
          <a:prstGeom prst="rect">
            <a:avLst/>
          </a:prstGeom>
        </p:spPr>
        <p:txBody>
          <a:bodyPr vert="horz" wrap="square" lIns="0" tIns="13335" rIns="0" bIns="0" rtlCol="0">
            <a:spAutoFit/>
          </a:bodyPr>
          <a:lstStyle/>
          <a:p>
            <a:pPr marL="12700">
              <a:lnSpc>
                <a:spcPct val="100000"/>
              </a:lnSpc>
              <a:spcBef>
                <a:spcPts val="105"/>
              </a:spcBef>
            </a:pPr>
            <a:r>
              <a:rPr sz="2600" b="1" dirty="0">
                <a:solidFill>
                  <a:srgbClr val="FFFFFF"/>
                </a:solidFill>
                <a:latin typeface="Calibri"/>
                <a:cs typeface="Calibri"/>
              </a:rPr>
              <a:t>La</a:t>
            </a:r>
            <a:r>
              <a:rPr sz="2600" b="1" spc="-25" dirty="0">
                <a:solidFill>
                  <a:srgbClr val="FFFFFF"/>
                </a:solidFill>
                <a:latin typeface="Calibri"/>
                <a:cs typeface="Calibri"/>
              </a:rPr>
              <a:t> </a:t>
            </a:r>
            <a:r>
              <a:rPr sz="2600" b="1" dirty="0">
                <a:solidFill>
                  <a:srgbClr val="FFFFFF"/>
                </a:solidFill>
                <a:latin typeface="Calibri"/>
                <a:cs typeface="Calibri"/>
              </a:rPr>
              <a:t>nomina</a:t>
            </a:r>
            <a:r>
              <a:rPr sz="2600" b="1" spc="-30" dirty="0">
                <a:solidFill>
                  <a:srgbClr val="FFFFFF"/>
                </a:solidFill>
                <a:latin typeface="Calibri"/>
                <a:cs typeface="Calibri"/>
              </a:rPr>
              <a:t> </a:t>
            </a:r>
            <a:r>
              <a:rPr sz="2600" b="1" dirty="0">
                <a:solidFill>
                  <a:srgbClr val="FFFFFF"/>
                </a:solidFill>
                <a:latin typeface="Calibri"/>
                <a:cs typeface="Calibri"/>
              </a:rPr>
              <a:t>del</a:t>
            </a:r>
            <a:r>
              <a:rPr sz="2600" b="1" spc="-25" dirty="0">
                <a:solidFill>
                  <a:srgbClr val="FFFFFF"/>
                </a:solidFill>
                <a:latin typeface="Calibri"/>
                <a:cs typeface="Calibri"/>
              </a:rPr>
              <a:t> RUP</a:t>
            </a:r>
            <a:endParaRPr sz="2600">
              <a:latin typeface="Calibri"/>
              <a:cs typeface="Calibri"/>
            </a:endParaRPr>
          </a:p>
        </p:txBody>
      </p:sp>
      <p:sp>
        <p:nvSpPr>
          <p:cNvPr id="3" name="object 3">
            <a:extLst>
              <a:ext uri="{FF2B5EF4-FFF2-40B4-BE49-F238E27FC236}">
                <a16:creationId xmlns:a16="http://schemas.microsoft.com/office/drawing/2014/main" id="{3C9BEA45-5EBF-A8DE-F401-8455B93474D5}"/>
              </a:ext>
            </a:extLst>
          </p:cNvPr>
          <p:cNvSpPr txBox="1"/>
          <p:nvPr/>
        </p:nvSpPr>
        <p:spPr>
          <a:xfrm>
            <a:off x="409143" y="1813770"/>
            <a:ext cx="11154410" cy="8529386"/>
          </a:xfrm>
          <a:prstGeom prst="rect">
            <a:avLst/>
          </a:prstGeom>
        </p:spPr>
        <p:txBody>
          <a:bodyPr vert="horz" wrap="square" lIns="0" tIns="52705" rIns="0" bIns="0" rtlCol="0">
            <a:spAutoFit/>
          </a:bodyPr>
          <a:lstStyle/>
          <a:p>
            <a:pPr marL="12700" marR="428625">
              <a:lnSpc>
                <a:spcPct val="90000"/>
              </a:lnSpc>
              <a:spcBef>
                <a:spcPts val="415"/>
              </a:spcBef>
            </a:pPr>
            <a:r>
              <a:rPr lang="it-IT" dirty="0"/>
              <a:t>1. Il RUP, anche avvalendosi dei responsabili di fase nominati ai sensi dell'articolo 15, comma 4, del codice, coordina il processo realizzativo dell'intervento pubblico nel rispetto dei tempi, dei costi preventivati, della qualità richiesta, della manutenzione programmata. Per la fase dell'esecuzione vigila, in particolare, sul rispetto delle norme poste a presidio della sicurezza e della salute dei lavoratori.</a:t>
            </a:r>
            <a:br>
              <a:rPr lang="it-IT" sz="2800" dirty="0"/>
            </a:br>
            <a:r>
              <a:rPr lang="it-IT" dirty="0"/>
              <a:t>2. Il RUP ha i seguenti compiti specifici:</a:t>
            </a:r>
            <a:br>
              <a:rPr lang="it-IT" sz="2800" dirty="0"/>
            </a:br>
            <a:r>
              <a:rPr lang="it-IT" dirty="0"/>
              <a:t>a) formula proposte e fornisce dati e informazioni al fine della predisposizione del programma triennale dei lavori pubblici e del programma triennale degli acquisti di beni e servizi da adottare ai sensi dell'articolo 37, comma 1, lettera a), del codice. Predispone altresì l'elenco annuale da approvare ai sensi dell'articolo 37, comma 1, lettera b), del codice;</a:t>
            </a:r>
            <a:br>
              <a:rPr lang="it-IT" sz="2800" dirty="0"/>
            </a:br>
            <a:r>
              <a:rPr lang="it-IT" dirty="0"/>
              <a:t>b) accerta la libera disponibilità di aree e immobili necessari e, in caso di lavori, la regolarità urbanistica dell'intervento pubblico o promuove l'avvio delle procedure di variante urbanistica;</a:t>
            </a:r>
            <a:br>
              <a:rPr lang="it-IT" sz="2800" dirty="0"/>
            </a:br>
            <a:r>
              <a:rPr lang="it-IT" dirty="0"/>
              <a:t>c) propone alla stazione appaltante la conclusione di un accordo di programma quando si rende necessaria l'azione integrata e coordinata di diverse amministrazioni;</a:t>
            </a:r>
            <a:br>
              <a:rPr lang="it-IT" sz="2800" dirty="0"/>
            </a:br>
            <a:r>
              <a:rPr lang="it-IT" dirty="0"/>
              <a:t>d) propone l'indizione o, ove competente, indice la conferenza di servizi, quando sia necessario o utile per l'acquisizione di intese, pareri, concessioni, autorizzazioni, permessi, licenze, nulla osta, assensi, comunque denominati;</a:t>
            </a:r>
            <a:br>
              <a:rPr lang="it-IT" sz="2800" dirty="0"/>
            </a:br>
            <a:r>
              <a:rPr lang="it-IT" dirty="0"/>
              <a:t>e) svolge l'attività di verifica dei progetti per lavori di importo inferiore a un milione di euro e assicura il rispetto del procedimento di verifica della progettazione ai sensi dell'articolo 42 del codice; sottoscrive la validazione del progetto posto a base di gara unitamente al responsabile della fase della progettazione, ove nominato ai sensi dell'articolo 15, comma 4, del codice, facendo riferimento al rapporto conclusivo redatto dal soggetto preposto alla verifica, e alle eventuali controdeduzioni del progettista. In caso di dissenso sugli esiti della verifica, il RUP fornisce adeguata motivazione;</a:t>
            </a:r>
            <a:br>
              <a:rPr lang="it-IT" sz="2800" dirty="0"/>
            </a:br>
            <a:r>
              <a:rPr lang="it-IT" dirty="0"/>
              <a:t>f) accerta e attesta le condizioni che richiedono di non suddividere l'appalto in lotti ai sensi dell'articolo 58, comma 2, del codice;</a:t>
            </a:r>
            <a:br>
              <a:rPr lang="it-IT" sz="2800" dirty="0"/>
            </a:br>
            <a:r>
              <a:rPr lang="it-IT" dirty="0"/>
              <a:t>g) decide i sistemi di affidamento dei lavori, servizi e forniture, la tipologia di contratto da stipulare, il criterio di aggiudicazione da adottare;</a:t>
            </a:r>
            <a:br>
              <a:rPr lang="it-IT" sz="2800" dirty="0"/>
            </a:br>
            <a:r>
              <a:rPr lang="it-IT" dirty="0"/>
              <a:t>h) richiede alla stazione appaltante la nomina della commissione giudicatrice nel caso di affidamento con il criterio dell'offerta economicamente più vantaggiosa ai sensi dell'articolo 93 del codice;</a:t>
            </a:r>
            <a:br>
              <a:rPr lang="it-IT" sz="2800" dirty="0"/>
            </a:br>
            <a:r>
              <a:rPr lang="it-IT" dirty="0"/>
              <a:t>i) promuove l'istituzione dell'ufficio di direzione dei lavori;</a:t>
            </a:r>
            <a:br>
              <a:rPr lang="it-IT" sz="2800" dirty="0"/>
            </a:br>
            <a:r>
              <a:rPr lang="it-IT" dirty="0"/>
              <a:t>l) provvede all'acquisizione del CIG nel caso in cui non sia nominato un responsabile per la fase di affidamento;</a:t>
            </a:r>
            <a:br>
              <a:rPr lang="it-IT" sz="2800" dirty="0"/>
            </a:br>
            <a:r>
              <a:rPr lang="it-IT" dirty="0"/>
              <a:t>m) è responsabile degli adempimenti prescritti dall'</a:t>
            </a:r>
            <a:r>
              <a:rPr lang="it-IT" u="sng" dirty="0">
                <a:hlinkClick r:id="rId2"/>
              </a:rPr>
              <a:t>articolo 1, comma 32, della legge 6 novembre 2012, n. 190</a:t>
            </a:r>
            <a:r>
              <a:rPr lang="it-IT" dirty="0"/>
              <a:t>.</a:t>
            </a:r>
            <a:br>
              <a:rPr lang="it-IT" sz="2800" dirty="0"/>
            </a:br>
            <a:r>
              <a:rPr lang="it-IT" dirty="0"/>
              <a:t>3. Il RUP esercita altresì tutte le competenze che gli sono attribuite da specifiche disposizioni del codice e, in ogni caso, svolge tutti i compiti relativi alla realizzazione dell'intervento pubblico che non siano specificatamente attribuiti ad altri organi o soggetti.</a:t>
            </a:r>
            <a:endParaRPr sz="2600" dirty="0">
              <a:latin typeface="Calibri"/>
              <a:cs typeface="Calibri"/>
            </a:endParaRPr>
          </a:p>
        </p:txBody>
      </p:sp>
      <p:sp>
        <p:nvSpPr>
          <p:cNvPr id="4" name="object 2">
            <a:extLst>
              <a:ext uri="{FF2B5EF4-FFF2-40B4-BE49-F238E27FC236}">
                <a16:creationId xmlns:a16="http://schemas.microsoft.com/office/drawing/2014/main" id="{143BF79C-5C91-0736-DA16-ACF38F6DF29B}"/>
              </a:ext>
            </a:extLst>
          </p:cNvPr>
          <p:cNvSpPr txBox="1">
            <a:spLocks/>
          </p:cNvSpPr>
          <p:nvPr/>
        </p:nvSpPr>
        <p:spPr>
          <a:xfrm>
            <a:off x="409143" y="782715"/>
            <a:ext cx="10058400" cy="752001"/>
          </a:xfrm>
          <a:prstGeom prst="rect">
            <a:avLst/>
          </a:prstGeom>
        </p:spPr>
        <p:txBody>
          <a:bodyPr vert="horz" wrap="square" lIns="0" tIns="13335" rIns="0" bIns="0" rtlCol="0">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dirty="0"/>
              <a:t>RUP – </a:t>
            </a:r>
            <a:r>
              <a:rPr lang="it-IT" dirty="0" err="1"/>
              <a:t>All</a:t>
            </a:r>
            <a:r>
              <a:rPr lang="it-IT" dirty="0"/>
              <a:t> I.2 – art. 6 </a:t>
            </a:r>
            <a:r>
              <a:rPr lang="it-IT" sz="2200" b="1" dirty="0"/>
              <a:t>Compiti del RUP comuni a tutti i contratti e le fasi </a:t>
            </a:r>
            <a:endParaRPr lang="it-IT" sz="2200" b="1" spc="-10" dirty="0"/>
          </a:p>
        </p:txBody>
      </p:sp>
      <p:pic>
        <p:nvPicPr>
          <p:cNvPr id="6" name="Immagine 5" descr="Immagine che contiene bandiera, mutande&#10;&#10;Descrizione generata automaticamente">
            <a:extLst>
              <a:ext uri="{FF2B5EF4-FFF2-40B4-BE49-F238E27FC236}">
                <a16:creationId xmlns:a16="http://schemas.microsoft.com/office/drawing/2014/main" id="{324C7B06-3001-5086-A9F0-FCDEB1738DF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7" name="Picture 1">
            <a:extLst>
              <a:ext uri="{FF2B5EF4-FFF2-40B4-BE49-F238E27FC236}">
                <a16:creationId xmlns:a16="http://schemas.microsoft.com/office/drawing/2014/main" id="{0F2BC05F-FD2A-E0A6-9727-9C62183192A8}"/>
              </a:ext>
            </a:extLst>
          </p:cNvPr>
          <p:cNvPicPr>
            <a:picLocks noChangeAspect="1"/>
          </p:cNvPicPr>
          <p:nvPr/>
        </p:nvPicPr>
        <p:blipFill>
          <a:blip r:embed="rId4"/>
          <a:stretch>
            <a:fillRect/>
          </a:stretch>
        </p:blipFill>
        <p:spPr>
          <a:xfrm>
            <a:off x="86514" y="88780"/>
            <a:ext cx="2932430" cy="634039"/>
          </a:xfrm>
          <a:prstGeom prst="rect">
            <a:avLst/>
          </a:prstGeom>
        </p:spPr>
      </p:pic>
    </p:spTree>
    <p:extLst>
      <p:ext uri="{BB962C8B-B14F-4D97-AF65-F5344CB8AC3E}">
        <p14:creationId xmlns:p14="http://schemas.microsoft.com/office/powerpoint/2010/main" val="12495064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F63A1-57F1-A1C5-AFBD-9B5D52E0B34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E9315086-78BF-CCEB-1F92-DAEB0A6F2076}"/>
              </a:ext>
            </a:extLst>
          </p:cNvPr>
          <p:cNvSpPr txBox="1"/>
          <p:nvPr/>
        </p:nvSpPr>
        <p:spPr>
          <a:xfrm>
            <a:off x="409143" y="517016"/>
            <a:ext cx="2601595" cy="422275"/>
          </a:xfrm>
          <a:prstGeom prst="rect">
            <a:avLst/>
          </a:prstGeom>
        </p:spPr>
        <p:txBody>
          <a:bodyPr vert="horz" wrap="square" lIns="0" tIns="13335" rIns="0" bIns="0" rtlCol="0">
            <a:spAutoFit/>
          </a:bodyPr>
          <a:lstStyle/>
          <a:p>
            <a:pPr marL="12700">
              <a:lnSpc>
                <a:spcPct val="100000"/>
              </a:lnSpc>
              <a:spcBef>
                <a:spcPts val="105"/>
              </a:spcBef>
            </a:pPr>
            <a:r>
              <a:rPr sz="2600" b="1" dirty="0">
                <a:solidFill>
                  <a:srgbClr val="FFFFFF"/>
                </a:solidFill>
                <a:latin typeface="Calibri"/>
                <a:cs typeface="Calibri"/>
              </a:rPr>
              <a:t>La</a:t>
            </a:r>
            <a:r>
              <a:rPr sz="2600" b="1" spc="-25" dirty="0">
                <a:solidFill>
                  <a:srgbClr val="FFFFFF"/>
                </a:solidFill>
                <a:latin typeface="Calibri"/>
                <a:cs typeface="Calibri"/>
              </a:rPr>
              <a:t> </a:t>
            </a:r>
            <a:r>
              <a:rPr sz="2600" b="1" dirty="0">
                <a:solidFill>
                  <a:srgbClr val="FFFFFF"/>
                </a:solidFill>
                <a:latin typeface="Calibri"/>
                <a:cs typeface="Calibri"/>
              </a:rPr>
              <a:t>nomina</a:t>
            </a:r>
            <a:r>
              <a:rPr sz="2600" b="1" spc="-30" dirty="0">
                <a:solidFill>
                  <a:srgbClr val="FFFFFF"/>
                </a:solidFill>
                <a:latin typeface="Calibri"/>
                <a:cs typeface="Calibri"/>
              </a:rPr>
              <a:t> </a:t>
            </a:r>
            <a:r>
              <a:rPr sz="2600" b="1" dirty="0">
                <a:solidFill>
                  <a:srgbClr val="FFFFFF"/>
                </a:solidFill>
                <a:latin typeface="Calibri"/>
                <a:cs typeface="Calibri"/>
              </a:rPr>
              <a:t>del</a:t>
            </a:r>
            <a:r>
              <a:rPr sz="2600" b="1" spc="-25" dirty="0">
                <a:solidFill>
                  <a:srgbClr val="FFFFFF"/>
                </a:solidFill>
                <a:latin typeface="Calibri"/>
                <a:cs typeface="Calibri"/>
              </a:rPr>
              <a:t> RUP</a:t>
            </a:r>
            <a:endParaRPr sz="2600">
              <a:latin typeface="Calibri"/>
              <a:cs typeface="Calibri"/>
            </a:endParaRPr>
          </a:p>
        </p:txBody>
      </p:sp>
      <p:sp>
        <p:nvSpPr>
          <p:cNvPr id="3" name="object 3">
            <a:extLst>
              <a:ext uri="{FF2B5EF4-FFF2-40B4-BE49-F238E27FC236}">
                <a16:creationId xmlns:a16="http://schemas.microsoft.com/office/drawing/2014/main" id="{5573600B-992C-F369-8D8E-06F1BFF33DCA}"/>
              </a:ext>
            </a:extLst>
          </p:cNvPr>
          <p:cNvSpPr txBox="1"/>
          <p:nvPr/>
        </p:nvSpPr>
        <p:spPr>
          <a:xfrm>
            <a:off x="409143" y="1813770"/>
            <a:ext cx="11154410" cy="3206904"/>
          </a:xfrm>
          <a:prstGeom prst="rect">
            <a:avLst/>
          </a:prstGeom>
        </p:spPr>
        <p:txBody>
          <a:bodyPr vert="horz" wrap="square" lIns="0" tIns="52705" rIns="0" bIns="0" rtlCol="0">
            <a:spAutoFit/>
          </a:bodyPr>
          <a:lstStyle/>
          <a:p>
            <a:pPr marL="12700" marR="428625">
              <a:lnSpc>
                <a:spcPct val="90000"/>
              </a:lnSpc>
              <a:spcBef>
                <a:spcPts val="415"/>
              </a:spcBef>
            </a:pPr>
            <a:r>
              <a:rPr lang="it-IT" sz="2800" dirty="0"/>
              <a:t>1. Il RUP, anche avvalendosi dei responsabili di fase nominati ai sensi dell'articolo 15, comma 4, del codice, </a:t>
            </a:r>
            <a:r>
              <a:rPr lang="it-IT" sz="2800" b="1" dirty="0">
                <a:solidFill>
                  <a:srgbClr val="C00000"/>
                </a:solidFill>
              </a:rPr>
              <a:t>coordina il processo realizzativo dell'intervento pubblico nel rispetto dei tempi, dei costi preventivati, della qualità richiesta, della manutenzione programmata</a:t>
            </a:r>
            <a:r>
              <a:rPr lang="it-IT" sz="2800" dirty="0"/>
              <a:t>. …</a:t>
            </a:r>
          </a:p>
          <a:p>
            <a:pPr marL="12700" marR="428625">
              <a:lnSpc>
                <a:spcPct val="90000"/>
              </a:lnSpc>
              <a:spcBef>
                <a:spcPts val="415"/>
              </a:spcBef>
            </a:pPr>
            <a:r>
              <a:rPr lang="it-IT" sz="2800" dirty="0"/>
              <a:t>2. … </a:t>
            </a:r>
            <a:br>
              <a:rPr lang="it-IT" sz="2800" dirty="0"/>
            </a:br>
            <a:r>
              <a:rPr lang="it-IT" sz="2800" dirty="0"/>
              <a:t>3. Il RUP esercita altresì … </a:t>
            </a:r>
            <a:r>
              <a:rPr lang="it-IT" sz="2800" b="1" dirty="0">
                <a:solidFill>
                  <a:srgbClr val="C00000"/>
                </a:solidFill>
              </a:rPr>
              <a:t>tutti i compiti relativi alla realizzazione dell'intervento pubblico che non siano specificatamente attribuiti ad altri organi o soggetti</a:t>
            </a:r>
            <a:r>
              <a:rPr lang="it-IT" sz="2800" dirty="0"/>
              <a:t>.</a:t>
            </a:r>
            <a:endParaRPr sz="2800" dirty="0">
              <a:latin typeface="Calibri"/>
              <a:cs typeface="Calibri"/>
            </a:endParaRPr>
          </a:p>
        </p:txBody>
      </p:sp>
      <p:sp>
        <p:nvSpPr>
          <p:cNvPr id="4" name="object 2">
            <a:extLst>
              <a:ext uri="{FF2B5EF4-FFF2-40B4-BE49-F238E27FC236}">
                <a16:creationId xmlns:a16="http://schemas.microsoft.com/office/drawing/2014/main" id="{AB8E49E7-2C68-FEF9-0A73-456CA0F89DD4}"/>
              </a:ext>
            </a:extLst>
          </p:cNvPr>
          <p:cNvSpPr txBox="1">
            <a:spLocks/>
          </p:cNvSpPr>
          <p:nvPr/>
        </p:nvSpPr>
        <p:spPr>
          <a:xfrm>
            <a:off x="409143" y="782715"/>
            <a:ext cx="10058400" cy="752001"/>
          </a:xfrm>
          <a:prstGeom prst="rect">
            <a:avLst/>
          </a:prstGeom>
        </p:spPr>
        <p:txBody>
          <a:bodyPr vert="horz" wrap="square" lIns="0" tIns="13335" rIns="0" bIns="0" rtlCol="0">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dirty="0"/>
              <a:t>RUP – </a:t>
            </a:r>
            <a:r>
              <a:rPr lang="it-IT" dirty="0" err="1"/>
              <a:t>All</a:t>
            </a:r>
            <a:r>
              <a:rPr lang="it-IT" dirty="0"/>
              <a:t> I.2 – art. 6 </a:t>
            </a:r>
            <a:r>
              <a:rPr lang="it-IT" sz="2200" b="1" dirty="0"/>
              <a:t>Compiti del RUP comuni a tutti i contratti e le fasi </a:t>
            </a:r>
            <a:endParaRPr lang="it-IT" sz="2200" b="1" spc="-10" dirty="0"/>
          </a:p>
        </p:txBody>
      </p:sp>
      <p:pic>
        <p:nvPicPr>
          <p:cNvPr id="6" name="Immagine 5" descr="Immagine che contiene bandiera, mutande&#10;&#10;Descrizione generata automaticamente">
            <a:extLst>
              <a:ext uri="{FF2B5EF4-FFF2-40B4-BE49-F238E27FC236}">
                <a16:creationId xmlns:a16="http://schemas.microsoft.com/office/drawing/2014/main" id="{56EE9369-1FDF-A8D9-84E5-A3FF782103C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7" name="Picture 1">
            <a:extLst>
              <a:ext uri="{FF2B5EF4-FFF2-40B4-BE49-F238E27FC236}">
                <a16:creationId xmlns:a16="http://schemas.microsoft.com/office/drawing/2014/main" id="{D47EDD0B-A53D-73D6-166F-264671241FE7}"/>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47673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622C6-6ADB-C8C3-FAE9-73807F6F776D}"/>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C32797C-CF41-C5D6-2863-AAA2CAA69F6E}"/>
              </a:ext>
            </a:extLst>
          </p:cNvPr>
          <p:cNvSpPr txBox="1"/>
          <p:nvPr/>
        </p:nvSpPr>
        <p:spPr>
          <a:xfrm>
            <a:off x="1902347" y="258642"/>
            <a:ext cx="3544632" cy="461665"/>
          </a:xfrm>
          <a:prstGeom prst="rect">
            <a:avLst/>
          </a:prstGeom>
          <a:noFill/>
        </p:spPr>
        <p:txBody>
          <a:bodyPr wrap="square" rtlCol="0">
            <a:spAutoFit/>
          </a:bodyPr>
          <a:lstStyle/>
          <a:p>
            <a:r>
              <a:rPr lang="it-IT" sz="2400" b="1" dirty="0">
                <a:ln w="0"/>
                <a:solidFill>
                  <a:schemeClr val="accent1"/>
                </a:solidFill>
                <a:latin typeface="Arial Narrow" panose="020B0606020202030204" pitchFamily="34" charset="0"/>
              </a:rPr>
              <a:t>INDICE DEGLI ARGOMENTI</a:t>
            </a:r>
          </a:p>
        </p:txBody>
      </p:sp>
      <p:pic>
        <p:nvPicPr>
          <p:cNvPr id="5" name="Immagine 4" descr="Immagine che contiene bandiera, mutande&#10;&#10;Descrizione generata automaticamente">
            <a:extLst>
              <a:ext uri="{FF2B5EF4-FFF2-40B4-BE49-F238E27FC236}">
                <a16:creationId xmlns:a16="http://schemas.microsoft.com/office/drawing/2014/main" id="{2FF69057-C6B0-68EB-E334-8B567EFDBA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graphicFrame>
        <p:nvGraphicFramePr>
          <p:cNvPr id="8" name="Diagramma 7">
            <a:extLst>
              <a:ext uri="{FF2B5EF4-FFF2-40B4-BE49-F238E27FC236}">
                <a16:creationId xmlns:a16="http://schemas.microsoft.com/office/drawing/2014/main" id="{2BD75E2A-2CD6-00AE-5FF1-22EDE7227134}"/>
              </a:ext>
            </a:extLst>
          </p:cNvPr>
          <p:cNvGraphicFramePr/>
          <p:nvPr>
            <p:extLst>
              <p:ext uri="{D42A27DB-BD31-4B8C-83A1-F6EECF244321}">
                <p14:modId xmlns:p14="http://schemas.microsoft.com/office/powerpoint/2010/main" val="2145000470"/>
              </p:ext>
            </p:extLst>
          </p:nvPr>
        </p:nvGraphicFramePr>
        <p:xfrm>
          <a:off x="1902347" y="1133018"/>
          <a:ext cx="7999104" cy="48798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 name="Immagine 9" descr="Immagine che contiene Elementi grafici, Carattere, clipart, schermata&#10;&#10;Descrizione generata automaticamente">
            <a:extLst>
              <a:ext uri="{FF2B5EF4-FFF2-40B4-BE49-F238E27FC236}">
                <a16:creationId xmlns:a16="http://schemas.microsoft.com/office/drawing/2014/main" id="{656A04DC-B29D-AD16-7ABF-D9AA3478C32C}"/>
              </a:ext>
            </a:extLst>
          </p:cNvPr>
          <p:cNvPicPr>
            <a:picLocks noChangeAspect="1"/>
          </p:cNvPicPr>
          <p:nvPr/>
        </p:nvPicPr>
        <p:blipFill rotWithShape="1">
          <a:blip r:embed="rId9">
            <a:duotone>
              <a:prstClr val="black"/>
              <a:schemeClr val="accent6">
                <a:tint val="45000"/>
                <a:satMod val="400000"/>
              </a:schemeClr>
            </a:duotone>
          </a:blip>
          <a:srcRect l="15401" t="21658" r="18067" b="17205"/>
          <a:stretch/>
        </p:blipFill>
        <p:spPr>
          <a:xfrm>
            <a:off x="219571" y="1133018"/>
            <a:ext cx="1991327" cy="1829858"/>
          </a:xfrm>
          <a:prstGeom prst="rect">
            <a:avLst/>
          </a:prstGeom>
        </p:spPr>
      </p:pic>
      <p:pic>
        <p:nvPicPr>
          <p:cNvPr id="6" name="Immagine 5" descr="Immagine che contiene cerchio, design&#10;&#10;Descrizione generata automaticamente">
            <a:extLst>
              <a:ext uri="{FF2B5EF4-FFF2-40B4-BE49-F238E27FC236}">
                <a16:creationId xmlns:a16="http://schemas.microsoft.com/office/drawing/2014/main" id="{9E6B4EC6-40EE-3C60-0EC2-998034BC4D51}"/>
              </a:ext>
            </a:extLst>
          </p:cNvPr>
          <p:cNvPicPr>
            <a:picLocks noChangeAspect="1"/>
          </p:cNvPicPr>
          <p:nvPr/>
        </p:nvPicPr>
        <p:blipFill>
          <a:blip r:embed="rId10">
            <a:alphaModFix amt="50000"/>
          </a:blip>
          <a:stretch>
            <a:fillRect/>
          </a:stretch>
        </p:blipFill>
        <p:spPr>
          <a:xfrm>
            <a:off x="528122" y="3556846"/>
            <a:ext cx="1881151" cy="1601918"/>
          </a:xfrm>
          <a:prstGeom prst="rect">
            <a:avLst/>
          </a:prstGeom>
        </p:spPr>
      </p:pic>
    </p:spTree>
    <p:extLst>
      <p:ext uri="{BB962C8B-B14F-4D97-AF65-F5344CB8AC3E}">
        <p14:creationId xmlns:p14="http://schemas.microsoft.com/office/powerpoint/2010/main" val="42138351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D0E27-49BF-9654-0C96-08A81A2FB5FC}"/>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4AB8F14B-9B6C-CA03-041E-839EDBB5FA13}"/>
              </a:ext>
            </a:extLst>
          </p:cNvPr>
          <p:cNvSpPr txBox="1"/>
          <p:nvPr/>
        </p:nvSpPr>
        <p:spPr>
          <a:xfrm>
            <a:off x="409143" y="2047234"/>
            <a:ext cx="11116945" cy="2919095"/>
          </a:xfrm>
          <a:prstGeom prst="rect">
            <a:avLst/>
          </a:prstGeom>
        </p:spPr>
        <p:txBody>
          <a:bodyPr vert="horz" wrap="square" lIns="0" tIns="57785" rIns="0" bIns="0" rtlCol="0">
            <a:spAutoFit/>
          </a:bodyPr>
          <a:lstStyle/>
          <a:p>
            <a:pPr marL="12700" marR="276225">
              <a:lnSpc>
                <a:spcPts val="2810"/>
              </a:lnSpc>
              <a:spcBef>
                <a:spcPts val="455"/>
              </a:spcBef>
            </a:pPr>
            <a:r>
              <a:rPr sz="2600" dirty="0">
                <a:latin typeface="Calibri"/>
                <a:cs typeface="Calibri"/>
              </a:rPr>
              <a:t>Ai</a:t>
            </a:r>
            <a:r>
              <a:rPr sz="2600" spc="-35" dirty="0">
                <a:latin typeface="Calibri"/>
                <a:cs typeface="Calibri"/>
              </a:rPr>
              <a:t> </a:t>
            </a:r>
            <a:r>
              <a:rPr sz="2600" dirty="0">
                <a:latin typeface="Calibri"/>
                <a:cs typeface="Calibri"/>
              </a:rPr>
              <a:t>sensi</a:t>
            </a:r>
            <a:r>
              <a:rPr sz="2600" spc="-70" dirty="0">
                <a:latin typeface="Calibri"/>
                <a:cs typeface="Calibri"/>
              </a:rPr>
              <a:t> </a:t>
            </a:r>
            <a:r>
              <a:rPr sz="2600" spc="-20" dirty="0">
                <a:latin typeface="Calibri"/>
                <a:cs typeface="Calibri"/>
              </a:rPr>
              <a:t>dell’art.</a:t>
            </a:r>
            <a:r>
              <a:rPr sz="2600" spc="-30" dirty="0">
                <a:latin typeface="Calibri"/>
                <a:cs typeface="Calibri"/>
              </a:rPr>
              <a:t> </a:t>
            </a:r>
            <a:r>
              <a:rPr sz="2600" dirty="0">
                <a:latin typeface="Calibri"/>
                <a:cs typeface="Calibri"/>
              </a:rPr>
              <a:t>15</a:t>
            </a:r>
            <a:r>
              <a:rPr sz="2600" spc="-45" dirty="0">
                <a:latin typeface="Calibri"/>
                <a:cs typeface="Calibri"/>
              </a:rPr>
              <a:t> </a:t>
            </a:r>
            <a:r>
              <a:rPr sz="2600" dirty="0">
                <a:latin typeface="Calibri"/>
                <a:cs typeface="Calibri"/>
              </a:rPr>
              <a:t>comma</a:t>
            </a:r>
            <a:r>
              <a:rPr sz="2600" spc="-30" dirty="0">
                <a:latin typeface="Calibri"/>
                <a:cs typeface="Calibri"/>
              </a:rPr>
              <a:t> </a:t>
            </a:r>
            <a:r>
              <a:rPr sz="2600" dirty="0">
                <a:latin typeface="Calibri"/>
                <a:cs typeface="Calibri"/>
              </a:rPr>
              <a:t>6</a:t>
            </a:r>
            <a:r>
              <a:rPr sz="2600" spc="-35" dirty="0">
                <a:latin typeface="Calibri"/>
                <a:cs typeface="Calibri"/>
              </a:rPr>
              <a:t> </a:t>
            </a:r>
            <a:r>
              <a:rPr sz="2600" dirty="0">
                <a:latin typeface="Calibri"/>
                <a:cs typeface="Calibri"/>
              </a:rPr>
              <a:t>del</a:t>
            </a:r>
            <a:r>
              <a:rPr sz="2600" spc="-60" dirty="0">
                <a:latin typeface="Calibri"/>
                <a:cs typeface="Calibri"/>
              </a:rPr>
              <a:t> </a:t>
            </a:r>
            <a:r>
              <a:rPr sz="2600" dirty="0">
                <a:latin typeface="Calibri"/>
                <a:cs typeface="Calibri"/>
              </a:rPr>
              <a:t>Codice,</a:t>
            </a:r>
            <a:r>
              <a:rPr sz="2600" spc="-45" dirty="0">
                <a:latin typeface="Calibri"/>
                <a:cs typeface="Calibri"/>
              </a:rPr>
              <a:t> </a:t>
            </a:r>
            <a:r>
              <a:rPr sz="2600" dirty="0">
                <a:latin typeface="Calibri"/>
                <a:cs typeface="Calibri"/>
              </a:rPr>
              <a:t>la</a:t>
            </a:r>
            <a:r>
              <a:rPr sz="2600" spc="-35" dirty="0">
                <a:latin typeface="Calibri"/>
                <a:cs typeface="Calibri"/>
              </a:rPr>
              <a:t> </a:t>
            </a:r>
            <a:r>
              <a:rPr sz="2600" dirty="0">
                <a:latin typeface="Calibri"/>
                <a:cs typeface="Calibri"/>
              </a:rPr>
              <a:t>stazione</a:t>
            </a:r>
            <a:r>
              <a:rPr sz="2600" spc="-55" dirty="0">
                <a:latin typeface="Calibri"/>
                <a:cs typeface="Calibri"/>
              </a:rPr>
              <a:t> </a:t>
            </a:r>
            <a:r>
              <a:rPr sz="2600" dirty="0">
                <a:latin typeface="Calibri"/>
                <a:cs typeface="Calibri"/>
              </a:rPr>
              <a:t>appaltante</a:t>
            </a:r>
            <a:r>
              <a:rPr sz="2600" spc="-45" dirty="0">
                <a:latin typeface="Calibri"/>
                <a:cs typeface="Calibri"/>
              </a:rPr>
              <a:t> </a:t>
            </a:r>
            <a:r>
              <a:rPr sz="2600" dirty="0">
                <a:latin typeface="Calibri"/>
                <a:cs typeface="Calibri"/>
              </a:rPr>
              <a:t>può</a:t>
            </a:r>
            <a:r>
              <a:rPr sz="2600" spc="-55" dirty="0">
                <a:latin typeface="Calibri"/>
                <a:cs typeface="Calibri"/>
              </a:rPr>
              <a:t> </a:t>
            </a:r>
            <a:r>
              <a:rPr sz="2600" dirty="0">
                <a:latin typeface="Calibri"/>
                <a:cs typeface="Calibri"/>
              </a:rPr>
              <a:t>istituire</a:t>
            </a:r>
            <a:r>
              <a:rPr sz="2600" spc="-55" dirty="0">
                <a:latin typeface="Calibri"/>
                <a:cs typeface="Calibri"/>
              </a:rPr>
              <a:t> </a:t>
            </a:r>
            <a:r>
              <a:rPr sz="2600" spc="-25" dirty="0">
                <a:latin typeface="Calibri"/>
                <a:cs typeface="Calibri"/>
              </a:rPr>
              <a:t>una </a:t>
            </a:r>
            <a:r>
              <a:rPr sz="2600" spc="-10" dirty="0">
                <a:latin typeface="Calibri"/>
                <a:cs typeface="Calibri"/>
              </a:rPr>
              <a:t>struttura</a:t>
            </a:r>
            <a:r>
              <a:rPr sz="2600" spc="-70" dirty="0">
                <a:latin typeface="Calibri"/>
                <a:cs typeface="Calibri"/>
              </a:rPr>
              <a:t> </a:t>
            </a:r>
            <a:r>
              <a:rPr sz="2600" dirty="0">
                <a:latin typeface="Calibri"/>
                <a:cs typeface="Calibri"/>
              </a:rPr>
              <a:t>stabile</a:t>
            </a:r>
            <a:r>
              <a:rPr sz="2600" spc="-40" dirty="0">
                <a:latin typeface="Calibri"/>
                <a:cs typeface="Calibri"/>
              </a:rPr>
              <a:t> </a:t>
            </a:r>
            <a:r>
              <a:rPr sz="2600" dirty="0">
                <a:latin typeface="Calibri"/>
                <a:cs typeface="Calibri"/>
              </a:rPr>
              <a:t>a</a:t>
            </a:r>
            <a:r>
              <a:rPr sz="2600" spc="-30" dirty="0">
                <a:latin typeface="Calibri"/>
                <a:cs typeface="Calibri"/>
              </a:rPr>
              <a:t> </a:t>
            </a:r>
            <a:r>
              <a:rPr sz="2600" dirty="0">
                <a:latin typeface="Calibri"/>
                <a:cs typeface="Calibri"/>
              </a:rPr>
              <a:t>supporto</a:t>
            </a:r>
            <a:r>
              <a:rPr sz="2600" spc="-50" dirty="0">
                <a:latin typeface="Calibri"/>
                <a:cs typeface="Calibri"/>
              </a:rPr>
              <a:t> </a:t>
            </a:r>
            <a:r>
              <a:rPr sz="2600" dirty="0">
                <a:latin typeface="Calibri"/>
                <a:cs typeface="Calibri"/>
              </a:rPr>
              <a:t>del</a:t>
            </a:r>
            <a:r>
              <a:rPr sz="2600" spc="-40" dirty="0">
                <a:latin typeface="Calibri"/>
                <a:cs typeface="Calibri"/>
              </a:rPr>
              <a:t> </a:t>
            </a:r>
            <a:r>
              <a:rPr sz="2600" dirty="0">
                <a:latin typeface="Calibri"/>
                <a:cs typeface="Calibri"/>
              </a:rPr>
              <a:t>RUP</a:t>
            </a:r>
            <a:r>
              <a:rPr sz="2600" spc="-60" dirty="0">
                <a:latin typeface="Calibri"/>
                <a:cs typeface="Calibri"/>
              </a:rPr>
              <a:t> </a:t>
            </a:r>
            <a:r>
              <a:rPr sz="2600" dirty="0">
                <a:latin typeface="Calibri"/>
                <a:cs typeface="Calibri"/>
              </a:rPr>
              <a:t>e</a:t>
            </a:r>
            <a:r>
              <a:rPr sz="2600" spc="-40" dirty="0">
                <a:latin typeface="Calibri"/>
                <a:cs typeface="Calibri"/>
              </a:rPr>
              <a:t> </a:t>
            </a:r>
            <a:r>
              <a:rPr sz="2600" dirty="0">
                <a:latin typeface="Calibri"/>
                <a:cs typeface="Calibri"/>
              </a:rPr>
              <a:t>può</a:t>
            </a:r>
            <a:r>
              <a:rPr sz="2600" spc="-35" dirty="0">
                <a:latin typeface="Calibri"/>
                <a:cs typeface="Calibri"/>
              </a:rPr>
              <a:t> </a:t>
            </a:r>
            <a:r>
              <a:rPr sz="2600" spc="-10" dirty="0">
                <a:latin typeface="Calibri"/>
                <a:cs typeface="Calibri"/>
              </a:rPr>
              <a:t>conferire,</a:t>
            </a:r>
            <a:r>
              <a:rPr sz="2600" spc="-60" dirty="0">
                <a:latin typeface="Calibri"/>
                <a:cs typeface="Calibri"/>
              </a:rPr>
              <a:t> </a:t>
            </a:r>
            <a:r>
              <a:rPr sz="2600" dirty="0">
                <a:latin typeface="Calibri"/>
                <a:cs typeface="Calibri"/>
              </a:rPr>
              <a:t>su</a:t>
            </a:r>
            <a:r>
              <a:rPr sz="2600" spc="-45" dirty="0">
                <a:latin typeface="Calibri"/>
                <a:cs typeface="Calibri"/>
              </a:rPr>
              <a:t> </a:t>
            </a:r>
            <a:r>
              <a:rPr sz="2600" spc="-10" dirty="0">
                <a:latin typeface="Calibri"/>
                <a:cs typeface="Calibri"/>
              </a:rPr>
              <a:t>proposta</a:t>
            </a:r>
            <a:r>
              <a:rPr sz="2600" spc="-45" dirty="0">
                <a:latin typeface="Calibri"/>
                <a:cs typeface="Calibri"/>
              </a:rPr>
              <a:t> </a:t>
            </a:r>
            <a:r>
              <a:rPr sz="2600" dirty="0">
                <a:latin typeface="Calibri"/>
                <a:cs typeface="Calibri"/>
              </a:rPr>
              <a:t>di</a:t>
            </a:r>
            <a:r>
              <a:rPr sz="2600" spc="-30" dirty="0">
                <a:latin typeface="Calibri"/>
                <a:cs typeface="Calibri"/>
              </a:rPr>
              <a:t> </a:t>
            </a:r>
            <a:r>
              <a:rPr sz="2600" spc="-10" dirty="0">
                <a:latin typeface="Calibri"/>
                <a:cs typeface="Calibri"/>
              </a:rPr>
              <a:t>quest’ultimo,</a:t>
            </a:r>
            <a:endParaRPr sz="2600" dirty="0">
              <a:latin typeface="Calibri"/>
              <a:cs typeface="Calibri"/>
            </a:endParaRPr>
          </a:p>
          <a:p>
            <a:pPr marL="12700">
              <a:lnSpc>
                <a:spcPts val="2610"/>
              </a:lnSpc>
            </a:pPr>
            <a:r>
              <a:rPr sz="2600" dirty="0">
                <a:latin typeface="Calibri"/>
                <a:cs typeface="Calibri"/>
              </a:rPr>
              <a:t>incarichi</a:t>
            </a:r>
            <a:r>
              <a:rPr sz="2600" spc="-60" dirty="0">
                <a:latin typeface="Calibri"/>
                <a:cs typeface="Calibri"/>
              </a:rPr>
              <a:t> </a:t>
            </a:r>
            <a:r>
              <a:rPr sz="2600" dirty="0">
                <a:latin typeface="Calibri"/>
                <a:cs typeface="Calibri"/>
              </a:rPr>
              <a:t>per</a:t>
            </a:r>
            <a:r>
              <a:rPr sz="2600" spc="-50" dirty="0">
                <a:latin typeface="Calibri"/>
                <a:cs typeface="Calibri"/>
              </a:rPr>
              <a:t> </a:t>
            </a:r>
            <a:r>
              <a:rPr sz="2600" dirty="0">
                <a:latin typeface="Calibri"/>
                <a:cs typeface="Calibri"/>
              </a:rPr>
              <a:t>la</a:t>
            </a:r>
            <a:r>
              <a:rPr sz="2600" spc="-40" dirty="0">
                <a:latin typeface="Calibri"/>
                <a:cs typeface="Calibri"/>
              </a:rPr>
              <a:t> </a:t>
            </a:r>
            <a:r>
              <a:rPr sz="2600" dirty="0">
                <a:latin typeface="Calibri"/>
                <a:cs typeface="Calibri"/>
              </a:rPr>
              <a:t>migliore</a:t>
            </a:r>
            <a:r>
              <a:rPr sz="2600" spc="-35" dirty="0">
                <a:latin typeface="Calibri"/>
                <a:cs typeface="Calibri"/>
              </a:rPr>
              <a:t> </a:t>
            </a:r>
            <a:r>
              <a:rPr sz="2600" spc="-10" dirty="0">
                <a:latin typeface="Calibri"/>
                <a:cs typeface="Calibri"/>
              </a:rPr>
              <a:t>realizzazione</a:t>
            </a:r>
            <a:r>
              <a:rPr sz="2600" spc="-65" dirty="0">
                <a:latin typeface="Calibri"/>
                <a:cs typeface="Calibri"/>
              </a:rPr>
              <a:t> </a:t>
            </a:r>
            <a:r>
              <a:rPr sz="2600" spc="-10" dirty="0">
                <a:latin typeface="Calibri"/>
                <a:cs typeface="Calibri"/>
              </a:rPr>
              <a:t>dell’intervento</a:t>
            </a:r>
            <a:r>
              <a:rPr sz="2600" spc="-70" dirty="0">
                <a:latin typeface="Calibri"/>
                <a:cs typeface="Calibri"/>
              </a:rPr>
              <a:t> </a:t>
            </a:r>
            <a:r>
              <a:rPr sz="2600" dirty="0">
                <a:latin typeface="Calibri"/>
                <a:cs typeface="Calibri"/>
              </a:rPr>
              <a:t>pubblico,</a:t>
            </a:r>
            <a:r>
              <a:rPr sz="2600" spc="-55" dirty="0">
                <a:latin typeface="Calibri"/>
                <a:cs typeface="Calibri"/>
              </a:rPr>
              <a:t> </a:t>
            </a:r>
            <a:r>
              <a:rPr sz="2600" dirty="0">
                <a:latin typeface="Calibri"/>
                <a:cs typeface="Calibri"/>
              </a:rPr>
              <a:t>nel</a:t>
            </a:r>
            <a:r>
              <a:rPr sz="2600" spc="-60" dirty="0">
                <a:latin typeface="Calibri"/>
                <a:cs typeface="Calibri"/>
              </a:rPr>
              <a:t> </a:t>
            </a:r>
            <a:r>
              <a:rPr sz="2600" dirty="0">
                <a:latin typeface="Calibri"/>
                <a:cs typeface="Calibri"/>
              </a:rPr>
              <a:t>caso</a:t>
            </a:r>
            <a:r>
              <a:rPr sz="2600" spc="-40" dirty="0">
                <a:latin typeface="Calibri"/>
                <a:cs typeface="Calibri"/>
              </a:rPr>
              <a:t> </a:t>
            </a:r>
            <a:r>
              <a:rPr sz="2600" dirty="0">
                <a:latin typeface="Calibri"/>
                <a:cs typeface="Calibri"/>
              </a:rPr>
              <a:t>di</a:t>
            </a:r>
            <a:r>
              <a:rPr sz="2600" spc="-35" dirty="0">
                <a:latin typeface="Calibri"/>
                <a:cs typeface="Calibri"/>
              </a:rPr>
              <a:t> </a:t>
            </a:r>
            <a:r>
              <a:rPr sz="2600" dirty="0">
                <a:latin typeface="Calibri"/>
                <a:cs typeface="Calibri"/>
              </a:rPr>
              <a:t>appalti</a:t>
            </a:r>
            <a:r>
              <a:rPr sz="2600" spc="-55" dirty="0">
                <a:latin typeface="Calibri"/>
                <a:cs typeface="Calibri"/>
              </a:rPr>
              <a:t> </a:t>
            </a:r>
            <a:r>
              <a:rPr sz="2600" spc="-25" dirty="0">
                <a:latin typeface="Calibri"/>
                <a:cs typeface="Calibri"/>
              </a:rPr>
              <a:t>di</a:t>
            </a:r>
            <a:endParaRPr sz="2600" dirty="0">
              <a:latin typeface="Calibri"/>
              <a:cs typeface="Calibri"/>
            </a:endParaRPr>
          </a:p>
          <a:p>
            <a:pPr marL="12700" marR="48260">
              <a:lnSpc>
                <a:spcPct val="90000"/>
              </a:lnSpc>
              <a:spcBef>
                <a:spcPts val="155"/>
              </a:spcBef>
            </a:pPr>
            <a:r>
              <a:rPr sz="2600" spc="-10" dirty="0">
                <a:latin typeface="Calibri"/>
                <a:cs typeface="Calibri"/>
              </a:rPr>
              <a:t>particolare</a:t>
            </a:r>
            <a:r>
              <a:rPr sz="2600" spc="-55" dirty="0">
                <a:latin typeface="Calibri"/>
                <a:cs typeface="Calibri"/>
              </a:rPr>
              <a:t> </a:t>
            </a:r>
            <a:r>
              <a:rPr sz="2600" dirty="0">
                <a:latin typeface="Calibri"/>
                <a:cs typeface="Calibri"/>
              </a:rPr>
              <a:t>complessità</a:t>
            </a:r>
            <a:r>
              <a:rPr sz="2600" spc="-75" dirty="0">
                <a:latin typeface="Calibri"/>
                <a:cs typeface="Calibri"/>
              </a:rPr>
              <a:t> </a:t>
            </a:r>
            <a:r>
              <a:rPr sz="2600" dirty="0">
                <a:latin typeface="Calibri"/>
                <a:cs typeface="Calibri"/>
              </a:rPr>
              <a:t>che</a:t>
            </a:r>
            <a:r>
              <a:rPr sz="2600" spc="-60" dirty="0">
                <a:latin typeface="Calibri"/>
                <a:cs typeface="Calibri"/>
              </a:rPr>
              <a:t> </a:t>
            </a:r>
            <a:r>
              <a:rPr sz="2600" dirty="0">
                <a:latin typeface="Calibri"/>
                <a:cs typeface="Calibri"/>
              </a:rPr>
              <a:t>richiedano</a:t>
            </a:r>
            <a:r>
              <a:rPr sz="2600" spc="-80" dirty="0">
                <a:latin typeface="Calibri"/>
                <a:cs typeface="Calibri"/>
              </a:rPr>
              <a:t> </a:t>
            </a:r>
            <a:r>
              <a:rPr sz="2600" dirty="0">
                <a:latin typeface="Calibri"/>
                <a:cs typeface="Calibri"/>
              </a:rPr>
              <a:t>valutazioni</a:t>
            </a:r>
            <a:r>
              <a:rPr sz="2600" spc="-60" dirty="0">
                <a:latin typeface="Calibri"/>
                <a:cs typeface="Calibri"/>
              </a:rPr>
              <a:t> </a:t>
            </a:r>
            <a:r>
              <a:rPr sz="2600" dirty="0">
                <a:latin typeface="Calibri"/>
                <a:cs typeface="Calibri"/>
              </a:rPr>
              <a:t>e</a:t>
            </a:r>
            <a:r>
              <a:rPr sz="2600" spc="-55" dirty="0">
                <a:latin typeface="Calibri"/>
                <a:cs typeface="Calibri"/>
              </a:rPr>
              <a:t> </a:t>
            </a:r>
            <a:r>
              <a:rPr sz="2600" spc="-10" dirty="0">
                <a:latin typeface="Calibri"/>
                <a:cs typeface="Calibri"/>
              </a:rPr>
              <a:t>competenze</a:t>
            </a:r>
            <a:r>
              <a:rPr sz="2600" spc="-100" dirty="0">
                <a:latin typeface="Calibri"/>
                <a:cs typeface="Calibri"/>
              </a:rPr>
              <a:t> </a:t>
            </a:r>
            <a:r>
              <a:rPr sz="2600" spc="-10" dirty="0">
                <a:latin typeface="Calibri"/>
                <a:cs typeface="Calibri"/>
              </a:rPr>
              <a:t>altamente </a:t>
            </a:r>
            <a:r>
              <a:rPr sz="2600" dirty="0">
                <a:latin typeface="Calibri"/>
                <a:cs typeface="Calibri"/>
              </a:rPr>
              <a:t>specialistiche.</a:t>
            </a:r>
            <a:r>
              <a:rPr sz="2600" spc="-55" dirty="0">
                <a:latin typeface="Calibri"/>
                <a:cs typeface="Calibri"/>
              </a:rPr>
              <a:t> </a:t>
            </a:r>
            <a:r>
              <a:rPr sz="2600" dirty="0">
                <a:latin typeface="Calibri"/>
                <a:cs typeface="Calibri"/>
              </a:rPr>
              <a:t>La</a:t>
            </a:r>
            <a:r>
              <a:rPr sz="2600" spc="-40" dirty="0">
                <a:latin typeface="Calibri"/>
                <a:cs typeface="Calibri"/>
              </a:rPr>
              <a:t> </a:t>
            </a:r>
            <a:r>
              <a:rPr sz="2600" spc="-10" dirty="0">
                <a:latin typeface="Calibri"/>
                <a:cs typeface="Calibri"/>
              </a:rPr>
              <a:t>struttura</a:t>
            </a:r>
            <a:r>
              <a:rPr sz="2600" spc="-55" dirty="0">
                <a:latin typeface="Calibri"/>
                <a:cs typeface="Calibri"/>
              </a:rPr>
              <a:t> </a:t>
            </a:r>
            <a:r>
              <a:rPr sz="2600" dirty="0">
                <a:latin typeface="Calibri"/>
                <a:cs typeface="Calibri"/>
              </a:rPr>
              <a:t>di</a:t>
            </a:r>
            <a:r>
              <a:rPr sz="2600" spc="-35" dirty="0">
                <a:latin typeface="Calibri"/>
                <a:cs typeface="Calibri"/>
              </a:rPr>
              <a:t> </a:t>
            </a:r>
            <a:r>
              <a:rPr sz="2600" dirty="0">
                <a:latin typeface="Calibri"/>
                <a:cs typeface="Calibri"/>
              </a:rPr>
              <a:t>supporto</a:t>
            </a:r>
            <a:r>
              <a:rPr sz="2600" spc="-45" dirty="0">
                <a:latin typeface="Calibri"/>
                <a:cs typeface="Calibri"/>
              </a:rPr>
              <a:t> </a:t>
            </a:r>
            <a:r>
              <a:rPr sz="2600" dirty="0">
                <a:latin typeface="Calibri"/>
                <a:cs typeface="Calibri"/>
              </a:rPr>
              <a:t>al</a:t>
            </a:r>
            <a:r>
              <a:rPr sz="2600" spc="-30" dirty="0">
                <a:latin typeface="Calibri"/>
                <a:cs typeface="Calibri"/>
              </a:rPr>
              <a:t> </a:t>
            </a:r>
            <a:r>
              <a:rPr sz="2600" dirty="0">
                <a:latin typeface="Calibri"/>
                <a:cs typeface="Calibri"/>
              </a:rPr>
              <a:t>RUP</a:t>
            </a:r>
            <a:r>
              <a:rPr sz="2600" spc="-40" dirty="0">
                <a:latin typeface="Calibri"/>
                <a:cs typeface="Calibri"/>
              </a:rPr>
              <a:t> </a:t>
            </a:r>
            <a:r>
              <a:rPr sz="2600" b="1" dirty="0">
                <a:solidFill>
                  <a:srgbClr val="C00000"/>
                </a:solidFill>
                <a:latin typeface="Calibri"/>
                <a:cs typeface="Calibri"/>
              </a:rPr>
              <a:t>può</a:t>
            </a:r>
            <a:r>
              <a:rPr sz="2600" b="1" spc="-35" dirty="0">
                <a:solidFill>
                  <a:srgbClr val="C00000"/>
                </a:solidFill>
                <a:latin typeface="Calibri"/>
                <a:cs typeface="Calibri"/>
              </a:rPr>
              <a:t> </a:t>
            </a:r>
            <a:r>
              <a:rPr sz="2600" b="1" dirty="0">
                <a:solidFill>
                  <a:srgbClr val="C00000"/>
                </a:solidFill>
                <a:latin typeface="Calibri"/>
                <a:cs typeface="Calibri"/>
              </a:rPr>
              <a:t>essere</a:t>
            </a:r>
            <a:r>
              <a:rPr sz="2600" b="1" spc="-75" dirty="0">
                <a:solidFill>
                  <a:srgbClr val="C00000"/>
                </a:solidFill>
                <a:latin typeface="Calibri"/>
                <a:cs typeface="Calibri"/>
              </a:rPr>
              <a:t> </a:t>
            </a:r>
            <a:r>
              <a:rPr sz="2600" b="1" dirty="0">
                <a:solidFill>
                  <a:srgbClr val="C00000"/>
                </a:solidFill>
                <a:latin typeface="Calibri"/>
                <a:cs typeface="Calibri"/>
              </a:rPr>
              <a:t>istituita</a:t>
            </a:r>
            <a:r>
              <a:rPr sz="2600" b="1" spc="-40" dirty="0">
                <a:solidFill>
                  <a:srgbClr val="C00000"/>
                </a:solidFill>
                <a:latin typeface="Calibri"/>
                <a:cs typeface="Calibri"/>
              </a:rPr>
              <a:t> </a:t>
            </a:r>
            <a:r>
              <a:rPr sz="2600" b="1" dirty="0">
                <a:solidFill>
                  <a:srgbClr val="C00000"/>
                </a:solidFill>
                <a:latin typeface="Calibri"/>
                <a:cs typeface="Calibri"/>
              </a:rPr>
              <a:t>anche</a:t>
            </a:r>
            <a:r>
              <a:rPr sz="2600" b="1" spc="-50" dirty="0">
                <a:solidFill>
                  <a:srgbClr val="C00000"/>
                </a:solidFill>
                <a:latin typeface="Calibri"/>
                <a:cs typeface="Calibri"/>
              </a:rPr>
              <a:t> </a:t>
            </a:r>
            <a:r>
              <a:rPr sz="2600" b="1" dirty="0">
                <a:solidFill>
                  <a:srgbClr val="C00000"/>
                </a:solidFill>
                <a:latin typeface="Calibri"/>
                <a:cs typeface="Calibri"/>
              </a:rPr>
              <a:t>in</a:t>
            </a:r>
            <a:r>
              <a:rPr sz="2600" b="1" spc="-30" dirty="0">
                <a:solidFill>
                  <a:srgbClr val="C00000"/>
                </a:solidFill>
                <a:latin typeface="Calibri"/>
                <a:cs typeface="Calibri"/>
              </a:rPr>
              <a:t> </a:t>
            </a:r>
            <a:r>
              <a:rPr sz="2600" b="1" spc="-10" dirty="0">
                <a:solidFill>
                  <a:srgbClr val="C00000"/>
                </a:solidFill>
                <a:latin typeface="Calibri"/>
                <a:cs typeface="Calibri"/>
              </a:rPr>
              <a:t>comune </a:t>
            </a:r>
            <a:r>
              <a:rPr sz="2600" b="1" dirty="0">
                <a:solidFill>
                  <a:srgbClr val="C00000"/>
                </a:solidFill>
                <a:latin typeface="Calibri"/>
                <a:cs typeface="Calibri"/>
              </a:rPr>
              <a:t>fra</a:t>
            </a:r>
            <a:r>
              <a:rPr sz="2600" b="1" spc="-70" dirty="0">
                <a:solidFill>
                  <a:srgbClr val="C00000"/>
                </a:solidFill>
                <a:latin typeface="Calibri"/>
                <a:cs typeface="Calibri"/>
              </a:rPr>
              <a:t> </a:t>
            </a:r>
            <a:r>
              <a:rPr sz="2600" b="1" dirty="0">
                <a:solidFill>
                  <a:srgbClr val="C00000"/>
                </a:solidFill>
                <a:latin typeface="Calibri"/>
                <a:cs typeface="Calibri"/>
              </a:rPr>
              <a:t>più</a:t>
            </a:r>
            <a:r>
              <a:rPr sz="2600" b="1" spc="-55" dirty="0">
                <a:solidFill>
                  <a:srgbClr val="C00000"/>
                </a:solidFill>
                <a:latin typeface="Calibri"/>
                <a:cs typeface="Calibri"/>
              </a:rPr>
              <a:t> </a:t>
            </a:r>
            <a:r>
              <a:rPr sz="2600" b="1" dirty="0">
                <a:solidFill>
                  <a:srgbClr val="C00000"/>
                </a:solidFill>
                <a:latin typeface="Calibri"/>
                <a:cs typeface="Calibri"/>
              </a:rPr>
              <a:t>stazioni</a:t>
            </a:r>
            <a:r>
              <a:rPr sz="2600" b="1" spc="-55" dirty="0">
                <a:solidFill>
                  <a:srgbClr val="C00000"/>
                </a:solidFill>
                <a:latin typeface="Calibri"/>
                <a:cs typeface="Calibri"/>
              </a:rPr>
              <a:t> </a:t>
            </a:r>
            <a:r>
              <a:rPr sz="2600" b="1" dirty="0">
                <a:solidFill>
                  <a:srgbClr val="C00000"/>
                </a:solidFill>
                <a:latin typeface="Calibri"/>
                <a:cs typeface="Calibri"/>
              </a:rPr>
              <a:t>appaltanti</a:t>
            </a:r>
            <a:r>
              <a:rPr sz="2600" dirty="0">
                <a:latin typeface="Calibri"/>
                <a:cs typeface="Calibri"/>
              </a:rPr>
              <a:t>,</a:t>
            </a:r>
            <a:r>
              <a:rPr sz="2600" spc="-45" dirty="0">
                <a:latin typeface="Calibri"/>
                <a:cs typeface="Calibri"/>
              </a:rPr>
              <a:t> </a:t>
            </a:r>
            <a:r>
              <a:rPr sz="2600" dirty="0">
                <a:latin typeface="Calibri"/>
                <a:cs typeface="Calibri"/>
              </a:rPr>
              <a:t>previa</a:t>
            </a:r>
            <a:r>
              <a:rPr sz="2600" spc="-55" dirty="0">
                <a:latin typeface="Calibri"/>
                <a:cs typeface="Calibri"/>
              </a:rPr>
              <a:t> </a:t>
            </a:r>
            <a:r>
              <a:rPr sz="2600" spc="-10" dirty="0">
                <a:latin typeface="Calibri"/>
                <a:cs typeface="Calibri"/>
              </a:rPr>
              <a:t>sottoscrizione</a:t>
            </a:r>
            <a:r>
              <a:rPr sz="2600" spc="-70" dirty="0">
                <a:latin typeface="Calibri"/>
                <a:cs typeface="Calibri"/>
              </a:rPr>
              <a:t> </a:t>
            </a:r>
            <a:r>
              <a:rPr sz="2600" dirty="0">
                <a:latin typeface="Calibri"/>
                <a:cs typeface="Calibri"/>
              </a:rPr>
              <a:t>di</a:t>
            </a:r>
            <a:r>
              <a:rPr sz="2600" spc="-55" dirty="0">
                <a:latin typeface="Calibri"/>
                <a:cs typeface="Calibri"/>
              </a:rPr>
              <a:t> </a:t>
            </a:r>
            <a:r>
              <a:rPr sz="2600" dirty="0">
                <a:latin typeface="Calibri"/>
                <a:cs typeface="Calibri"/>
              </a:rPr>
              <a:t>accordi</a:t>
            </a:r>
            <a:r>
              <a:rPr sz="2600" spc="-45" dirty="0">
                <a:latin typeface="Calibri"/>
                <a:cs typeface="Calibri"/>
              </a:rPr>
              <a:t> </a:t>
            </a:r>
            <a:r>
              <a:rPr sz="2600" dirty="0">
                <a:latin typeface="Calibri"/>
                <a:cs typeface="Calibri"/>
              </a:rPr>
              <a:t>ai</a:t>
            </a:r>
            <a:r>
              <a:rPr sz="2600" spc="-40" dirty="0">
                <a:latin typeface="Calibri"/>
                <a:cs typeface="Calibri"/>
              </a:rPr>
              <a:t> </a:t>
            </a:r>
            <a:r>
              <a:rPr sz="2600" dirty="0">
                <a:latin typeface="Calibri"/>
                <a:cs typeface="Calibri"/>
              </a:rPr>
              <a:t>sensi</a:t>
            </a:r>
            <a:r>
              <a:rPr sz="2600" spc="-60" dirty="0">
                <a:latin typeface="Calibri"/>
                <a:cs typeface="Calibri"/>
              </a:rPr>
              <a:t> </a:t>
            </a:r>
            <a:r>
              <a:rPr sz="2600" spc="-20" dirty="0">
                <a:latin typeface="Calibri"/>
                <a:cs typeface="Calibri"/>
              </a:rPr>
              <a:t>dell’articolo</a:t>
            </a:r>
            <a:r>
              <a:rPr sz="2600" spc="-50" dirty="0">
                <a:latin typeface="Calibri"/>
                <a:cs typeface="Calibri"/>
              </a:rPr>
              <a:t> </a:t>
            </a:r>
            <a:r>
              <a:rPr sz="2600" spc="-25" dirty="0">
                <a:latin typeface="Calibri"/>
                <a:cs typeface="Calibri"/>
              </a:rPr>
              <a:t>15 </a:t>
            </a:r>
            <a:r>
              <a:rPr sz="2600" dirty="0">
                <a:latin typeface="Calibri"/>
                <a:cs typeface="Calibri"/>
              </a:rPr>
              <a:t>della</a:t>
            </a:r>
            <a:r>
              <a:rPr sz="2600" spc="-40" dirty="0">
                <a:latin typeface="Calibri"/>
                <a:cs typeface="Calibri"/>
              </a:rPr>
              <a:t> </a:t>
            </a:r>
            <a:r>
              <a:rPr sz="2600" dirty="0">
                <a:latin typeface="Calibri"/>
                <a:cs typeface="Calibri"/>
              </a:rPr>
              <a:t>legge</a:t>
            </a:r>
            <a:r>
              <a:rPr sz="2600" spc="-40" dirty="0">
                <a:latin typeface="Calibri"/>
                <a:cs typeface="Calibri"/>
              </a:rPr>
              <a:t> </a:t>
            </a:r>
            <a:r>
              <a:rPr sz="2600" dirty="0">
                <a:latin typeface="Calibri"/>
                <a:cs typeface="Calibri"/>
              </a:rPr>
              <a:t>7</a:t>
            </a:r>
            <a:r>
              <a:rPr sz="2600" spc="-40" dirty="0">
                <a:latin typeface="Calibri"/>
                <a:cs typeface="Calibri"/>
              </a:rPr>
              <a:t> </a:t>
            </a:r>
            <a:r>
              <a:rPr sz="2600" dirty="0">
                <a:latin typeface="Calibri"/>
                <a:cs typeface="Calibri"/>
              </a:rPr>
              <a:t>agosto</a:t>
            </a:r>
            <a:r>
              <a:rPr sz="2600" spc="-30" dirty="0">
                <a:latin typeface="Calibri"/>
                <a:cs typeface="Calibri"/>
              </a:rPr>
              <a:t> </a:t>
            </a:r>
            <a:r>
              <a:rPr sz="2600" dirty="0">
                <a:latin typeface="Calibri"/>
                <a:cs typeface="Calibri"/>
              </a:rPr>
              <a:t>1990,</a:t>
            </a:r>
            <a:r>
              <a:rPr sz="2600" spc="-70" dirty="0">
                <a:latin typeface="Calibri"/>
                <a:cs typeface="Calibri"/>
              </a:rPr>
              <a:t> </a:t>
            </a:r>
            <a:r>
              <a:rPr sz="2600" dirty="0">
                <a:latin typeface="Calibri"/>
                <a:cs typeface="Calibri"/>
              </a:rPr>
              <a:t>n.</a:t>
            </a:r>
            <a:r>
              <a:rPr sz="2600" spc="-30" dirty="0">
                <a:latin typeface="Calibri"/>
                <a:cs typeface="Calibri"/>
              </a:rPr>
              <a:t> </a:t>
            </a:r>
            <a:r>
              <a:rPr sz="2600" dirty="0">
                <a:latin typeface="Calibri"/>
                <a:cs typeface="Calibri"/>
              </a:rPr>
              <a:t>241</a:t>
            </a:r>
            <a:r>
              <a:rPr sz="2600" spc="-45" dirty="0">
                <a:latin typeface="Calibri"/>
                <a:cs typeface="Calibri"/>
              </a:rPr>
              <a:t> </a:t>
            </a:r>
            <a:r>
              <a:rPr sz="2600" dirty="0">
                <a:latin typeface="Calibri"/>
                <a:cs typeface="Calibri"/>
              </a:rPr>
              <a:t>e</a:t>
            </a:r>
            <a:r>
              <a:rPr sz="2600" spc="-25" dirty="0">
                <a:latin typeface="Calibri"/>
                <a:cs typeface="Calibri"/>
              </a:rPr>
              <a:t> </a:t>
            </a:r>
            <a:r>
              <a:rPr sz="2600" dirty="0">
                <a:latin typeface="Calibri"/>
                <a:cs typeface="Calibri"/>
              </a:rPr>
              <a:t>successive</a:t>
            </a:r>
            <a:r>
              <a:rPr sz="2600" spc="-75" dirty="0">
                <a:latin typeface="Calibri"/>
                <a:cs typeface="Calibri"/>
              </a:rPr>
              <a:t> </a:t>
            </a:r>
            <a:r>
              <a:rPr sz="2600" dirty="0">
                <a:latin typeface="Calibri"/>
                <a:cs typeface="Calibri"/>
              </a:rPr>
              <a:t>modifiche</a:t>
            </a:r>
            <a:r>
              <a:rPr sz="2600" spc="-45" dirty="0">
                <a:latin typeface="Calibri"/>
                <a:cs typeface="Calibri"/>
              </a:rPr>
              <a:t> </a:t>
            </a:r>
            <a:r>
              <a:rPr sz="2600" dirty="0">
                <a:latin typeface="Calibri"/>
                <a:cs typeface="Calibri"/>
              </a:rPr>
              <a:t>e</a:t>
            </a:r>
            <a:r>
              <a:rPr sz="2600" spc="-40" dirty="0">
                <a:latin typeface="Calibri"/>
                <a:cs typeface="Calibri"/>
              </a:rPr>
              <a:t> </a:t>
            </a:r>
            <a:r>
              <a:rPr sz="2600" dirty="0" err="1">
                <a:latin typeface="Calibri"/>
                <a:cs typeface="Calibri"/>
              </a:rPr>
              <a:t>integrazioni</a:t>
            </a:r>
            <a:endParaRPr sz="2600" dirty="0">
              <a:latin typeface="Calibri"/>
              <a:cs typeface="Calibri"/>
            </a:endParaRPr>
          </a:p>
        </p:txBody>
      </p:sp>
      <p:sp>
        <p:nvSpPr>
          <p:cNvPr id="4" name="object 2">
            <a:extLst>
              <a:ext uri="{FF2B5EF4-FFF2-40B4-BE49-F238E27FC236}">
                <a16:creationId xmlns:a16="http://schemas.microsoft.com/office/drawing/2014/main" id="{4128AF63-5969-0698-A5B4-352A83B31829}"/>
              </a:ext>
            </a:extLst>
          </p:cNvPr>
          <p:cNvSpPr txBox="1">
            <a:spLocks/>
          </p:cNvSpPr>
          <p:nvPr/>
        </p:nvSpPr>
        <p:spPr>
          <a:xfrm>
            <a:off x="409143" y="782715"/>
            <a:ext cx="10058400" cy="752001"/>
          </a:xfrm>
          <a:prstGeom prst="rect">
            <a:avLst/>
          </a:prstGeom>
        </p:spPr>
        <p:txBody>
          <a:bodyPr vert="horz" wrap="square" lIns="0" tIns="13335" rIns="0" bIns="0" rtlCol="0">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dirty="0"/>
              <a:t>Supporto al RUP</a:t>
            </a:r>
            <a:endParaRPr lang="it-IT" spc="-10" dirty="0"/>
          </a:p>
        </p:txBody>
      </p:sp>
      <p:pic>
        <p:nvPicPr>
          <p:cNvPr id="2" name="Immagine 1" descr="Immagine che contiene bandiera, mutande&#10;&#10;Descrizione generata automaticamente">
            <a:extLst>
              <a:ext uri="{FF2B5EF4-FFF2-40B4-BE49-F238E27FC236}">
                <a16:creationId xmlns:a16="http://schemas.microsoft.com/office/drawing/2014/main" id="{46B0838A-5409-1CA3-6BA8-08A5AEC02E68}"/>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6" name="Picture 1">
            <a:extLst>
              <a:ext uri="{FF2B5EF4-FFF2-40B4-BE49-F238E27FC236}">
                <a16:creationId xmlns:a16="http://schemas.microsoft.com/office/drawing/2014/main" id="{77200539-4FE0-972F-F4A6-2995B7711284}"/>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3128262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EC348-6557-9EB7-DE87-9AB00FB312D6}"/>
            </a:ext>
          </a:extLst>
        </p:cNvPr>
        <p:cNvGrpSpPr/>
        <p:nvPr/>
      </p:nvGrpSpPr>
      <p:grpSpPr>
        <a:xfrm>
          <a:off x="0" y="0"/>
          <a:ext cx="0" cy="0"/>
          <a:chOff x="0" y="0"/>
          <a:chExt cx="0" cy="0"/>
        </a:xfrm>
      </p:grpSpPr>
      <p:pic>
        <p:nvPicPr>
          <p:cNvPr id="5" name="Immagine 4" descr="Immagine che contiene bandiera, mutande&#10;&#10;Descrizione generata automaticamente">
            <a:extLst>
              <a:ext uri="{FF2B5EF4-FFF2-40B4-BE49-F238E27FC236}">
                <a16:creationId xmlns:a16="http://schemas.microsoft.com/office/drawing/2014/main" id="{1F6D7E2B-D672-4192-7AC2-C440D7EE13D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E66DCFD0-8726-10A0-0249-A781776D9DBC}"/>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FB6E5701-1A82-950B-3734-FC6381AFA38B}"/>
              </a:ext>
            </a:extLst>
          </p:cNvPr>
          <p:cNvGraphicFramePr/>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schizzo, disegno, clipart, Line art&#10;&#10;Descrizione generata automaticamente">
            <a:extLst>
              <a:ext uri="{FF2B5EF4-FFF2-40B4-BE49-F238E27FC236}">
                <a16:creationId xmlns:a16="http://schemas.microsoft.com/office/drawing/2014/main" id="{9347B17A-9A5E-7329-37C5-7B73505832A7}"/>
              </a:ext>
            </a:extLst>
          </p:cNvPr>
          <p:cNvPicPr>
            <a:picLocks noChangeAspect="1"/>
          </p:cNvPicPr>
          <p:nvPr/>
        </p:nvPicPr>
        <p:blipFill rotWithShape="1">
          <a:blip r:embed="rId9"/>
          <a:srcRect l="17054" t="23230" r="17927" b="19862"/>
          <a:stretch/>
        </p:blipFill>
        <p:spPr>
          <a:xfrm>
            <a:off x="9359215" y="4157156"/>
            <a:ext cx="1755623" cy="1536634"/>
          </a:xfrm>
          <a:prstGeom prst="rect">
            <a:avLst/>
          </a:prstGeom>
        </p:spPr>
      </p:pic>
    </p:spTree>
    <p:extLst>
      <p:ext uri="{BB962C8B-B14F-4D97-AF65-F5344CB8AC3E}">
        <p14:creationId xmlns:p14="http://schemas.microsoft.com/office/powerpoint/2010/main" val="2796973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8626A-E361-7FB0-8954-4CE6C6C47EB1}"/>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2681AC6-9371-A782-C02B-D0067FBCFA7A}"/>
              </a:ext>
            </a:extLst>
          </p:cNvPr>
          <p:cNvSpPr txBox="1">
            <a:spLocks noGrp="1"/>
          </p:cNvSpPr>
          <p:nvPr>
            <p:ph type="title"/>
          </p:nvPr>
        </p:nvSpPr>
        <p:spPr>
          <a:xfrm>
            <a:off x="448054" y="736331"/>
            <a:ext cx="9982524" cy="752001"/>
          </a:xfrm>
          <a:prstGeom prst="rect">
            <a:avLst/>
          </a:prstGeom>
        </p:spPr>
        <p:txBody>
          <a:bodyPr vert="horz" wrap="square" lIns="0" tIns="13335" rIns="0" bIns="0" rtlCol="0">
            <a:spAutoFit/>
          </a:bodyPr>
          <a:lstStyle/>
          <a:p>
            <a:pPr marL="12700">
              <a:lnSpc>
                <a:spcPct val="100000"/>
              </a:lnSpc>
              <a:spcBef>
                <a:spcPts val="105"/>
              </a:spcBef>
            </a:pPr>
            <a:r>
              <a:rPr spc="-10" dirty="0"/>
              <a:t>D</a:t>
            </a:r>
            <a:r>
              <a:rPr lang="it-IT" spc="-10" dirty="0"/>
              <a:t>EC - II.14 </a:t>
            </a:r>
            <a:r>
              <a:rPr lang="it-IT" sz="2200" dirty="0"/>
              <a:t>Attività e compiti del direttore dell'esecuzione</a:t>
            </a:r>
            <a:endParaRPr sz="2200" spc="-10" dirty="0"/>
          </a:p>
        </p:txBody>
      </p:sp>
      <p:sp>
        <p:nvSpPr>
          <p:cNvPr id="6" name="CasellaDiTesto 5">
            <a:extLst>
              <a:ext uri="{FF2B5EF4-FFF2-40B4-BE49-F238E27FC236}">
                <a16:creationId xmlns:a16="http://schemas.microsoft.com/office/drawing/2014/main" id="{AAC8EA6C-68AF-4172-27BF-B9270C5798F1}"/>
              </a:ext>
            </a:extLst>
          </p:cNvPr>
          <p:cNvSpPr txBox="1"/>
          <p:nvPr/>
        </p:nvSpPr>
        <p:spPr>
          <a:xfrm>
            <a:off x="448054" y="1721797"/>
            <a:ext cx="10777665" cy="12834283"/>
          </a:xfrm>
          <a:prstGeom prst="rect">
            <a:avLst/>
          </a:prstGeom>
          <a:noFill/>
        </p:spPr>
        <p:txBody>
          <a:bodyPr wrap="square">
            <a:spAutoFit/>
          </a:bodyPr>
          <a:lstStyle/>
          <a:p>
            <a:r>
              <a:rPr lang="it-IT" dirty="0"/>
              <a:t>1. L'incarico di direttore dell'esecuzione del contratto è ricoperto dal RUP a eccezione dei contratti aventi a oggetto servizi e forniture di particolare importanza, come disciplinati dall'articolo 32. </a:t>
            </a:r>
          </a:p>
          <a:p>
            <a:r>
              <a:rPr lang="it-IT" dirty="0"/>
              <a:t>Fermo restando il rispetto delle disposizioni di servizio eventualmente impartite dal RUP, il direttore dell'esecuzione opera in autonomia in ordine al coordinamento, alla direzione e al controllo tecnico-contabile nell'esclusivo interesse all'efficiente e sollecita esecuzione del contratto.</a:t>
            </a:r>
            <a:br>
              <a:rPr lang="it-IT" sz="2400" dirty="0"/>
            </a:br>
            <a:r>
              <a:rPr lang="it-IT" dirty="0"/>
              <a:t>2. Sono attribuiti al direttore dei lavori i seguenti compiti:</a:t>
            </a:r>
            <a:br>
              <a:rPr lang="it-IT" sz="2400" dirty="0"/>
            </a:br>
            <a:r>
              <a:rPr lang="it-IT" dirty="0"/>
              <a:t>a) esercitare il coordinamento, la direzione e il controllo tecnico-contabile dell'esecuzione del contratto stipulato dalla stazione appaltante, in modo da assicurarne la regolare esecuzione nei tempi stabiliti e in conformità alle prescrizioni contenute nei documenti contrattuali e nelle condizioni offerte in sede di aggiudicazione o affidamento. Tali attività devono essere esercitate mediante l'utilizzo di criteri di misurabilità della qualità e devono risultare da apposito processo verbale;</a:t>
            </a:r>
            <a:br>
              <a:rPr lang="it-IT" sz="2400" dirty="0"/>
            </a:br>
            <a:r>
              <a:rPr lang="it-IT" dirty="0"/>
              <a:t>b) coadiuvare le attività delle centrali di committenza nella realizzazione e messa a disposizione degli strumenti di acquisto e di negoziazione per le stazioni appaltanti;</a:t>
            </a:r>
            <a:br>
              <a:rPr lang="it-IT" sz="2400" dirty="0"/>
            </a:br>
            <a:r>
              <a:rPr lang="it-IT" dirty="0"/>
              <a:t>c) dare avvio all'esecuzione delle prestazioni, dopo che il contratto è divenuto efficace, sulla base delle disposizioni del RUP e fornendo all'esecutore tutte le istruzioni e le direttive necessarie.</a:t>
            </a:r>
            <a:br>
              <a:rPr lang="it-IT" sz="2400" dirty="0"/>
            </a:br>
            <a:r>
              <a:rPr lang="it-IT" dirty="0"/>
              <a:t>Laddove sia indispensabile in relazione alla natura e al luogo di esecuzione delle prestazioni, il direttore dell'esecuzione redige apposito verbale, firmato anche dall'esecutore, nel quale sono contenute le indicazioni sugli ambienti ove si svolgono le prestazioni e la descrizione dei mezzi e degli strumenti eventualmente messi a disposizione dalla stazione appaltante, compresa la dichiarazione attestante che lo stato attuale degli ambienti è tale da non impedire l'avvio o la prosecuzione dell'attività. Nel verbale di avvio dell'esecuzione sono raccolte le contestazioni dell'esecutore finalizzate a far valere pretese derivanti dalla riscontrata difformità dello stato dei luoghi o dei mezzi o degli strumenti rispetto a quanto previsto dai documenti contrattuali. Nei casi consentiti dal codice il direttore dell'esecuzione ordina l'avvio dell'esecuzione anticipata o in via d'urgenza e, in tale secondo caso, indica nel verbale di avvio le prestazioni che l'esecutore deve immediatamente eseguire;</a:t>
            </a:r>
            <a:br>
              <a:rPr lang="it-IT" sz="2400" dirty="0"/>
            </a:br>
            <a:r>
              <a:rPr lang="it-IT" dirty="0"/>
              <a:t>d) verificare la presenza negli ambienti di intervento delle imprese subappaltatrici autorizzate, nonché dei subcontraenti, accertando l'effettivo svolgimento della parte di prestazioni a essi affidata nel rispetto della normativa vigente e del contratto stipulato, registrando le relative ed eventuali contestazioni dell'esecutore sulla regolarità delle prestazioni eseguite in subappalto e rilevando l'eventuale inosservanza da parte di quest'ultimo delle relative disposizioni, provvedendo, in tal caso, a darne segnalazione al RUP;</a:t>
            </a:r>
            <a:br>
              <a:rPr lang="it-IT" sz="2400" dirty="0"/>
            </a:br>
            <a:r>
              <a:rPr lang="it-IT" dirty="0"/>
              <a:t>e) valutare la qualità e l'adeguatezza della fornitura o del servizio sulla base degli standard qualitativi, con particolare riferimento a quelli in materia ambientale, previsti dal contratto o dal capitolato e soggetti alle eventuali migliorie autorizzate dalla stazione appaltante;</a:t>
            </a:r>
            <a:br>
              <a:rPr lang="it-IT" sz="2400" dirty="0"/>
            </a:br>
            <a:r>
              <a:rPr lang="it-IT" dirty="0"/>
              <a:t>f) redigere periodiche e sistematiche relazioni sull'andamento delle principali attività di esecuzione del contratto;</a:t>
            </a:r>
            <a:br>
              <a:rPr lang="it-IT" sz="2400" dirty="0"/>
            </a:br>
            <a:r>
              <a:rPr lang="it-IT" dirty="0"/>
              <a:t>g) garantire il rispetto dei tempi e delle modalità di consegna;</a:t>
            </a:r>
            <a:br>
              <a:rPr lang="it-IT" sz="2400" dirty="0"/>
            </a:br>
            <a:r>
              <a:rPr lang="it-IT" dirty="0"/>
              <a:t>h) curare la disponibilità della reportistica sulle prestazioni e le attività svolte dall'esecutore;</a:t>
            </a:r>
            <a:br>
              <a:rPr lang="it-IT" sz="2400" dirty="0"/>
            </a:br>
            <a:r>
              <a:rPr lang="it-IT" dirty="0"/>
              <a:t>i) segnalare tempestivamente al RUP eventuali ritardi, disfunzioni o inadempimenti rispetto alle prescrizioni contrattuali;</a:t>
            </a:r>
            <a:br>
              <a:rPr lang="it-IT" sz="2400" dirty="0"/>
            </a:br>
            <a:r>
              <a:rPr lang="it-IT" dirty="0"/>
              <a:t>l) attestare lo svolgimento proficuo delle prestazioni in rapporto ai positivi risultati della gestione;</a:t>
            </a:r>
            <a:br>
              <a:rPr lang="it-IT" sz="2400" dirty="0"/>
            </a:br>
            <a:r>
              <a:rPr lang="it-IT" dirty="0"/>
              <a:t>m) provvedere al controllo della spesa attraverso la tenuta della contabilità del contratto, compilando con precisione e tempestività i documenti contabili, con i quali si realizza l'accertamento e la registrazione dei fatti producenti spesa. Al fine di procedere con i pagamenti all'esecutore, il direttore dell'esecuzione accerta la prestazione effettuata e comunica l'accertamento al RUP, ferma restando la facoltà dell'esecutore di presentare contestazioni scritte in occasione dei pagamenti;</a:t>
            </a:r>
            <a:br>
              <a:rPr lang="it-IT" sz="2400" dirty="0"/>
            </a:br>
            <a:r>
              <a:rPr lang="it-IT" dirty="0"/>
              <a:t>n) dopo la comunicazione dell'esecutore di intervenuta ultimazione delle prestazioni, effettuare entro cinque giorni i necessari accertamenti in contraddittorio e nei successivi cinque giorni elaborare il certificato di ultimazione delle prestazioni, da inviare al RUP, che ne rilascia copia conforme all'esecutore.</a:t>
            </a:r>
            <a:endParaRPr lang="it-IT" sz="2400" dirty="0"/>
          </a:p>
        </p:txBody>
      </p:sp>
      <p:pic>
        <p:nvPicPr>
          <p:cNvPr id="3" name="Immagine 2" descr="Immagine che contiene bandiera, mutande&#10;&#10;Descrizione generata automaticamente">
            <a:extLst>
              <a:ext uri="{FF2B5EF4-FFF2-40B4-BE49-F238E27FC236}">
                <a16:creationId xmlns:a16="http://schemas.microsoft.com/office/drawing/2014/main" id="{3AF264D0-B114-1EB7-66BA-E344286DAEB1}"/>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5" name="Picture 1">
            <a:extLst>
              <a:ext uri="{FF2B5EF4-FFF2-40B4-BE49-F238E27FC236}">
                <a16:creationId xmlns:a16="http://schemas.microsoft.com/office/drawing/2014/main" id="{60B06A8D-DD95-B55C-467A-EC9376823866}"/>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3839162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BE7B1-3537-288F-DF9A-3895AD15AE41}"/>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BA9C418-790D-36D7-FB03-F4F334954B46}"/>
              </a:ext>
            </a:extLst>
          </p:cNvPr>
          <p:cNvSpPr txBox="1">
            <a:spLocks noGrp="1"/>
          </p:cNvSpPr>
          <p:nvPr>
            <p:ph type="title"/>
          </p:nvPr>
        </p:nvSpPr>
        <p:spPr>
          <a:xfrm>
            <a:off x="448054" y="736331"/>
            <a:ext cx="9982524" cy="752001"/>
          </a:xfrm>
          <a:prstGeom prst="rect">
            <a:avLst/>
          </a:prstGeom>
        </p:spPr>
        <p:txBody>
          <a:bodyPr vert="horz" wrap="square" lIns="0" tIns="13335" rIns="0" bIns="0" rtlCol="0">
            <a:spAutoFit/>
          </a:bodyPr>
          <a:lstStyle/>
          <a:p>
            <a:pPr marL="12700">
              <a:lnSpc>
                <a:spcPct val="100000"/>
              </a:lnSpc>
              <a:spcBef>
                <a:spcPts val="105"/>
              </a:spcBef>
            </a:pPr>
            <a:r>
              <a:rPr spc="-10" dirty="0"/>
              <a:t>D</a:t>
            </a:r>
            <a:r>
              <a:rPr lang="it-IT" spc="-10" dirty="0"/>
              <a:t>EC - II.14 </a:t>
            </a:r>
            <a:r>
              <a:rPr lang="it-IT" sz="2200" dirty="0"/>
              <a:t>Attività e compiti del direttore dell'esecuzione</a:t>
            </a:r>
            <a:endParaRPr sz="2200" spc="-10" dirty="0"/>
          </a:p>
        </p:txBody>
      </p:sp>
      <p:sp>
        <p:nvSpPr>
          <p:cNvPr id="6" name="CasellaDiTesto 5">
            <a:extLst>
              <a:ext uri="{FF2B5EF4-FFF2-40B4-BE49-F238E27FC236}">
                <a16:creationId xmlns:a16="http://schemas.microsoft.com/office/drawing/2014/main" id="{55BDFB4F-F357-D77E-684D-809D83657EEF}"/>
              </a:ext>
            </a:extLst>
          </p:cNvPr>
          <p:cNvSpPr txBox="1"/>
          <p:nvPr/>
        </p:nvSpPr>
        <p:spPr>
          <a:xfrm>
            <a:off x="448054" y="1721797"/>
            <a:ext cx="10777665" cy="4154984"/>
          </a:xfrm>
          <a:prstGeom prst="rect">
            <a:avLst/>
          </a:prstGeom>
          <a:noFill/>
        </p:spPr>
        <p:txBody>
          <a:bodyPr wrap="square">
            <a:spAutoFit/>
          </a:bodyPr>
          <a:lstStyle/>
          <a:p>
            <a:pPr marL="342900" indent="-342900">
              <a:buAutoNum type="arabicPeriod"/>
            </a:pPr>
            <a:r>
              <a:rPr lang="it-IT" sz="3000" dirty="0"/>
              <a:t>L'incarico di direttore dell'esecuzione del contratto è ricoperto dal RUP a eccezione dei contratti aventi a oggetto </a:t>
            </a:r>
            <a:r>
              <a:rPr lang="it-IT" sz="3000" b="1" dirty="0">
                <a:solidFill>
                  <a:srgbClr val="C00000"/>
                </a:solidFill>
              </a:rPr>
              <a:t>servizi e forniture di particolare importanza</a:t>
            </a:r>
            <a:r>
              <a:rPr lang="it-IT" sz="3000" dirty="0"/>
              <a:t>, come disciplinati dall'articolo 32.</a:t>
            </a:r>
          </a:p>
          <a:p>
            <a:pPr marL="342900" indent="-342900">
              <a:buAutoNum type="arabicPeriod"/>
            </a:pPr>
            <a:r>
              <a:rPr lang="it-IT" sz="3000" dirty="0"/>
              <a:t>Fermo restando il rispetto delle disposizioni di servizio 	eventualmente impartite dal RUP, </a:t>
            </a:r>
            <a:r>
              <a:rPr lang="it-IT" sz="3000" b="1" dirty="0">
                <a:solidFill>
                  <a:srgbClr val="C00000"/>
                </a:solidFill>
              </a:rPr>
              <a:t>il direttore dell'esecuzione 	opera in autonomia in ordine al coordinamento, alla direzione e 	al controllo tecnico-contabile nell'esclusivo interesse 	all'efficiente e sollecita esecuzione del contratto.</a:t>
            </a:r>
            <a:br>
              <a:rPr lang="it-IT" sz="2400" dirty="0"/>
            </a:br>
            <a:endParaRPr lang="it-IT" sz="2400" dirty="0"/>
          </a:p>
        </p:txBody>
      </p:sp>
      <p:pic>
        <p:nvPicPr>
          <p:cNvPr id="3" name="Immagine 2" descr="Immagine che contiene bandiera, mutande&#10;&#10;Descrizione generata automaticamente">
            <a:extLst>
              <a:ext uri="{FF2B5EF4-FFF2-40B4-BE49-F238E27FC236}">
                <a16:creationId xmlns:a16="http://schemas.microsoft.com/office/drawing/2014/main" id="{6EB7EC2B-B704-D3EC-D340-7844D9A79CF6}"/>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5" name="Picture 1">
            <a:extLst>
              <a:ext uri="{FF2B5EF4-FFF2-40B4-BE49-F238E27FC236}">
                <a16:creationId xmlns:a16="http://schemas.microsoft.com/office/drawing/2014/main" id="{6ABE758C-469F-7D0F-E8E3-D6A85116C7AB}"/>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4040985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3BF42-D31E-A711-9848-16EDE3EA693D}"/>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BB37CC4-623D-AAB6-9F26-BF22CED8AD61}"/>
              </a:ext>
            </a:extLst>
          </p:cNvPr>
          <p:cNvSpPr txBox="1">
            <a:spLocks noGrp="1"/>
          </p:cNvSpPr>
          <p:nvPr>
            <p:ph type="title"/>
          </p:nvPr>
        </p:nvSpPr>
        <p:spPr>
          <a:xfrm>
            <a:off x="448054" y="736331"/>
            <a:ext cx="9982524" cy="752001"/>
          </a:xfrm>
          <a:prstGeom prst="rect">
            <a:avLst/>
          </a:prstGeom>
        </p:spPr>
        <p:txBody>
          <a:bodyPr vert="horz" wrap="square" lIns="0" tIns="13335" rIns="0" bIns="0" rtlCol="0">
            <a:spAutoFit/>
          </a:bodyPr>
          <a:lstStyle/>
          <a:p>
            <a:pPr marL="12700">
              <a:lnSpc>
                <a:spcPct val="100000"/>
              </a:lnSpc>
              <a:spcBef>
                <a:spcPts val="105"/>
              </a:spcBef>
            </a:pPr>
            <a:r>
              <a:rPr spc="-10" dirty="0"/>
              <a:t>D</a:t>
            </a:r>
            <a:r>
              <a:rPr lang="it-IT" spc="-10" dirty="0"/>
              <a:t>EC - II.14 - Art. 32 </a:t>
            </a:r>
            <a:r>
              <a:rPr lang="it-IT" sz="2400" dirty="0"/>
              <a:t>Servizi e forniture di particolare importanza</a:t>
            </a:r>
            <a:endParaRPr sz="2200" spc="-10" dirty="0"/>
          </a:p>
        </p:txBody>
      </p:sp>
      <p:sp>
        <p:nvSpPr>
          <p:cNvPr id="6" name="CasellaDiTesto 5">
            <a:extLst>
              <a:ext uri="{FF2B5EF4-FFF2-40B4-BE49-F238E27FC236}">
                <a16:creationId xmlns:a16="http://schemas.microsoft.com/office/drawing/2014/main" id="{BD204395-60AA-EB74-12E2-5596418C09C3}"/>
              </a:ext>
            </a:extLst>
          </p:cNvPr>
          <p:cNvSpPr txBox="1"/>
          <p:nvPr/>
        </p:nvSpPr>
        <p:spPr>
          <a:xfrm>
            <a:off x="448054" y="1721797"/>
            <a:ext cx="10777665" cy="6001643"/>
          </a:xfrm>
          <a:prstGeom prst="rect">
            <a:avLst/>
          </a:prstGeom>
          <a:noFill/>
        </p:spPr>
        <p:txBody>
          <a:bodyPr wrap="square" numCol="2">
            <a:spAutoFit/>
          </a:bodyPr>
          <a:lstStyle/>
          <a:p>
            <a:r>
              <a:rPr lang="it-IT" dirty="0"/>
              <a:t>2. </a:t>
            </a:r>
            <a:r>
              <a:rPr lang="it-IT" i="1" dirty="0"/>
              <a:t>…</a:t>
            </a:r>
            <a:r>
              <a:rPr lang="it-IT" b="1" i="1" dirty="0"/>
              <a:t>gli </a:t>
            </a:r>
            <a:r>
              <a:rPr lang="it-IT" b="1" i="1" dirty="0">
                <a:solidFill>
                  <a:srgbClr val="C00000"/>
                </a:solidFill>
              </a:rPr>
              <a:t>interventi</a:t>
            </a:r>
            <a:r>
              <a:rPr lang="it-IT" b="1" i="1" dirty="0"/>
              <a:t> di importo </a:t>
            </a:r>
            <a:r>
              <a:rPr lang="it-IT" sz="2200" b="1" i="1" dirty="0">
                <a:solidFill>
                  <a:srgbClr val="C00000"/>
                </a:solidFill>
              </a:rPr>
              <a:t>superiore a 500.000 euro </a:t>
            </a:r>
            <a:r>
              <a:rPr lang="it-IT" b="1" i="1" dirty="0"/>
              <a:t>e </a:t>
            </a:r>
            <a:r>
              <a:rPr lang="it-IT" dirty="0"/>
              <a:t>indipendentemente dall'importo, </a:t>
            </a:r>
            <a:r>
              <a:rPr lang="it-IT" b="1" dirty="0">
                <a:solidFill>
                  <a:srgbClr val="C00000"/>
                </a:solidFill>
              </a:rPr>
              <a:t>gli interventi particolarmente complessi sotto il profilo tecnologico</a:t>
            </a:r>
            <a:r>
              <a:rPr lang="it-IT" dirty="0"/>
              <a:t>, le prestazioni che richiedono </a:t>
            </a:r>
            <a:r>
              <a:rPr lang="it-IT" b="1" dirty="0">
                <a:solidFill>
                  <a:srgbClr val="C00000"/>
                </a:solidFill>
              </a:rPr>
              <a:t>l'apporto di una pluralità di competenze</a:t>
            </a:r>
            <a:r>
              <a:rPr lang="it-IT" dirty="0"/>
              <a:t>, gli interventi caratterizzati dall'utilizzo di </a:t>
            </a:r>
            <a:r>
              <a:rPr lang="it-IT" b="1" dirty="0">
                <a:solidFill>
                  <a:srgbClr val="C00000"/>
                </a:solidFill>
              </a:rPr>
              <a:t>componenti o di processi produttivi innovativi </a:t>
            </a:r>
            <a:r>
              <a:rPr lang="it-IT" dirty="0"/>
              <a:t>o dalla necessità di elevate prestazioni per quanto riguarda la loro funzionalità e i servizi che, per ragioni concernente l'organizzazione interna alla stazione appaltante, impongano il </a:t>
            </a:r>
            <a:r>
              <a:rPr lang="it-IT" sz="2200" b="1" u="sng" dirty="0">
                <a:solidFill>
                  <a:srgbClr val="C00000"/>
                </a:solidFill>
              </a:rPr>
              <a:t>coinvolgimento di unità organizzativa diversa da quella cui afferiscono i soggetti che hanno curato l'affidamento</a:t>
            </a:r>
            <a:r>
              <a:rPr lang="it-IT" dirty="0"/>
              <a:t>. </a:t>
            </a:r>
          </a:p>
          <a:p>
            <a:endParaRPr lang="it-IT" dirty="0"/>
          </a:p>
          <a:p>
            <a:endParaRPr lang="it-IT" dirty="0"/>
          </a:p>
          <a:p>
            <a:endParaRPr lang="it-IT" dirty="0"/>
          </a:p>
          <a:p>
            <a:endParaRPr lang="it-IT" dirty="0"/>
          </a:p>
          <a:p>
            <a:endParaRPr lang="it-IT" dirty="0"/>
          </a:p>
          <a:p>
            <a:endParaRPr lang="it-IT" dirty="0"/>
          </a:p>
          <a:p>
            <a:endParaRPr lang="it-IT" dirty="0"/>
          </a:p>
          <a:p>
            <a:r>
              <a:rPr lang="it-IT" dirty="0"/>
              <a:t>In via di </a:t>
            </a:r>
            <a:r>
              <a:rPr lang="it-IT" b="1" dirty="0">
                <a:solidFill>
                  <a:srgbClr val="C00000"/>
                </a:solidFill>
              </a:rPr>
              <a:t>prima applicazione </a:t>
            </a:r>
            <a:r>
              <a:rPr lang="it-IT" dirty="0"/>
              <a:t>possono essere considerati di particolare importanza, indipendentemente dall'importo, anche i seguenti servizi:</a:t>
            </a:r>
          </a:p>
          <a:p>
            <a:r>
              <a:rPr lang="it-IT" sz="1200" dirty="0"/>
              <a:t>a) servizi di telecomunicazione;</a:t>
            </a:r>
            <a:br>
              <a:rPr lang="it-IT" sz="1200" dirty="0"/>
            </a:br>
            <a:r>
              <a:rPr lang="it-IT" sz="1200" dirty="0"/>
              <a:t>b) servizi finanziari, distinti in servizi assicurativi e servizi bancari e finanziari;</a:t>
            </a:r>
            <a:br>
              <a:rPr lang="it-IT" sz="1200" dirty="0"/>
            </a:br>
            <a:r>
              <a:rPr lang="it-IT" sz="1200" dirty="0"/>
              <a:t>c) servizi informatici e affini;</a:t>
            </a:r>
            <a:br>
              <a:rPr lang="it-IT" sz="1200" dirty="0"/>
            </a:br>
            <a:r>
              <a:rPr lang="it-IT" sz="1200" dirty="0"/>
              <a:t>d) servizi di contabilità, revisione dei conti e tenuta dei libri contabili;</a:t>
            </a:r>
            <a:br>
              <a:rPr lang="it-IT" sz="1200" dirty="0"/>
            </a:br>
            <a:r>
              <a:rPr lang="it-IT" sz="1200" dirty="0"/>
              <a:t>e) servizi di consulenza gestionale e affini;</a:t>
            </a:r>
            <a:br>
              <a:rPr lang="it-IT" sz="1200" dirty="0"/>
            </a:br>
            <a:r>
              <a:rPr lang="it-IT" sz="1200" dirty="0"/>
              <a:t>f) servizi di pulizia degli edifici e di gestione delle proprietà immobiliari;</a:t>
            </a:r>
            <a:br>
              <a:rPr lang="it-IT" sz="1200" dirty="0"/>
            </a:br>
            <a:r>
              <a:rPr lang="it-IT" sz="1200" dirty="0"/>
              <a:t>g) eliminazione di scarichi di fogna e di rifiuti; disinfestazione e servizi analoghi;</a:t>
            </a:r>
            <a:br>
              <a:rPr lang="it-IT" sz="1200" dirty="0"/>
            </a:br>
            <a:r>
              <a:rPr lang="it-IT" sz="1200" dirty="0"/>
              <a:t>h) servizi alberghieri e di ristorazione;</a:t>
            </a:r>
            <a:br>
              <a:rPr lang="it-IT" sz="1200" dirty="0"/>
            </a:br>
            <a:r>
              <a:rPr lang="it-IT" sz="1200" dirty="0"/>
              <a:t>i) servizi legali;</a:t>
            </a:r>
            <a:br>
              <a:rPr lang="it-IT" sz="1200" dirty="0"/>
            </a:br>
            <a:r>
              <a:rPr lang="it-IT" sz="1200" dirty="0"/>
              <a:t>l) servizi di collocamento e reperimento di personale;</a:t>
            </a:r>
            <a:br>
              <a:rPr lang="it-IT" sz="1200" dirty="0"/>
            </a:br>
            <a:r>
              <a:rPr lang="it-IT" sz="1200" dirty="0"/>
              <a:t>m) servizi sanitari e sociali;</a:t>
            </a:r>
            <a:br>
              <a:rPr lang="it-IT" sz="1200" dirty="0"/>
            </a:br>
            <a:r>
              <a:rPr lang="it-IT" sz="1200" dirty="0"/>
              <a:t>n) servizi ricreativi, culturali e sportivi.</a:t>
            </a:r>
          </a:p>
          <a:p>
            <a:r>
              <a:rPr lang="it-IT" dirty="0"/>
              <a:t>3. </a:t>
            </a:r>
            <a:r>
              <a:rPr lang="it-IT" b="1" dirty="0"/>
              <a:t>Sono considerate </a:t>
            </a:r>
            <a:r>
              <a:rPr lang="it-IT" sz="2200" b="1" dirty="0">
                <a:solidFill>
                  <a:srgbClr val="C00000"/>
                </a:solidFill>
              </a:rPr>
              <a:t>forniture</a:t>
            </a:r>
            <a:r>
              <a:rPr lang="it-IT" b="1" dirty="0"/>
              <a:t> di particolare importanza le prestazioni di importo </a:t>
            </a:r>
            <a:r>
              <a:rPr lang="it-IT" sz="2200" b="1" dirty="0">
                <a:solidFill>
                  <a:srgbClr val="C00000"/>
                </a:solidFill>
              </a:rPr>
              <a:t>superiore a 500.000,00 euro,</a:t>
            </a:r>
            <a:r>
              <a:rPr lang="it-IT" b="1" dirty="0"/>
              <a:t> nonché quelle che presentino le medesime caratteristiche di cui al comma 2.</a:t>
            </a:r>
          </a:p>
        </p:txBody>
      </p:sp>
      <p:pic>
        <p:nvPicPr>
          <p:cNvPr id="3" name="Immagine 2" descr="Immagine che contiene bandiera, mutande&#10;&#10;Descrizione generata automaticamente">
            <a:extLst>
              <a:ext uri="{FF2B5EF4-FFF2-40B4-BE49-F238E27FC236}">
                <a16:creationId xmlns:a16="http://schemas.microsoft.com/office/drawing/2014/main" id="{F921FBCB-E6C2-741E-E7C8-AFB281C32B56}"/>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5" name="Picture 1">
            <a:extLst>
              <a:ext uri="{FF2B5EF4-FFF2-40B4-BE49-F238E27FC236}">
                <a16:creationId xmlns:a16="http://schemas.microsoft.com/office/drawing/2014/main" id="{45957FC8-7780-E5BE-A11E-8618F6780325}"/>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20384967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FDAC9-F267-45F5-71D5-D94678818FC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E6FA82FE-AFF2-9A7D-1220-E3F84AA92394}"/>
              </a:ext>
            </a:extLst>
          </p:cNvPr>
          <p:cNvSpPr txBox="1">
            <a:spLocks noGrp="1"/>
          </p:cNvSpPr>
          <p:nvPr>
            <p:ph type="title"/>
          </p:nvPr>
        </p:nvSpPr>
        <p:spPr>
          <a:xfrm>
            <a:off x="448054" y="736331"/>
            <a:ext cx="9982524" cy="752001"/>
          </a:xfrm>
          <a:prstGeom prst="rect">
            <a:avLst/>
          </a:prstGeom>
        </p:spPr>
        <p:txBody>
          <a:bodyPr vert="horz" wrap="square" lIns="0" tIns="13335" rIns="0" bIns="0" rtlCol="0">
            <a:spAutoFit/>
          </a:bodyPr>
          <a:lstStyle/>
          <a:p>
            <a:pPr marL="12700">
              <a:lnSpc>
                <a:spcPct val="100000"/>
              </a:lnSpc>
              <a:spcBef>
                <a:spcPts val="105"/>
              </a:spcBef>
            </a:pPr>
            <a:r>
              <a:rPr spc="-10" dirty="0"/>
              <a:t>D</a:t>
            </a:r>
            <a:r>
              <a:rPr lang="it-IT" spc="-10" dirty="0"/>
              <a:t>EC</a:t>
            </a:r>
            <a:endParaRPr sz="2200" b="1" spc="-10" dirty="0"/>
          </a:p>
        </p:txBody>
      </p:sp>
      <p:pic>
        <p:nvPicPr>
          <p:cNvPr id="3" name="Immagine 2" descr="Immagine che contiene bandiera, mutande&#10;&#10;Descrizione generata automaticamente">
            <a:extLst>
              <a:ext uri="{FF2B5EF4-FFF2-40B4-BE49-F238E27FC236}">
                <a16:creationId xmlns:a16="http://schemas.microsoft.com/office/drawing/2014/main" id="{F9015EB0-3C1C-B00A-6BE1-29439B2D281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5" name="Picture 1">
            <a:extLst>
              <a:ext uri="{FF2B5EF4-FFF2-40B4-BE49-F238E27FC236}">
                <a16:creationId xmlns:a16="http://schemas.microsoft.com/office/drawing/2014/main" id="{80D72525-F251-59CB-ACC8-55A62F2A0FA0}"/>
              </a:ext>
            </a:extLst>
          </p:cNvPr>
          <p:cNvPicPr>
            <a:picLocks noChangeAspect="1"/>
          </p:cNvPicPr>
          <p:nvPr/>
        </p:nvPicPr>
        <p:blipFill>
          <a:blip r:embed="rId3"/>
          <a:stretch>
            <a:fillRect/>
          </a:stretch>
        </p:blipFill>
        <p:spPr>
          <a:xfrm>
            <a:off x="86514" y="88780"/>
            <a:ext cx="2932430" cy="634039"/>
          </a:xfrm>
          <a:prstGeom prst="rect">
            <a:avLst/>
          </a:prstGeom>
        </p:spPr>
      </p:pic>
      <p:sp>
        <p:nvSpPr>
          <p:cNvPr id="4" name="object 2">
            <a:extLst>
              <a:ext uri="{FF2B5EF4-FFF2-40B4-BE49-F238E27FC236}">
                <a16:creationId xmlns:a16="http://schemas.microsoft.com/office/drawing/2014/main" id="{FB818A95-7CE5-0346-0FD7-D8EA898B311E}"/>
              </a:ext>
            </a:extLst>
          </p:cNvPr>
          <p:cNvSpPr txBox="1">
            <a:spLocks/>
          </p:cNvSpPr>
          <p:nvPr/>
        </p:nvSpPr>
        <p:spPr>
          <a:xfrm>
            <a:off x="448054" y="2800623"/>
            <a:ext cx="9982524" cy="1380378"/>
          </a:xfrm>
          <a:prstGeom prst="rect">
            <a:avLst/>
          </a:prstGeom>
        </p:spPr>
        <p:txBody>
          <a:bodyPr vert="horz" wrap="square" lIns="0" tIns="13335" rIns="0" bIns="0" rtlCol="0" anchor="b">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gn="ctr">
              <a:lnSpc>
                <a:spcPct val="100000"/>
              </a:lnSpc>
              <a:spcBef>
                <a:spcPts val="105"/>
              </a:spcBef>
            </a:pPr>
            <a:r>
              <a:rPr lang="it-IT" b="1" spc="-10" dirty="0"/>
              <a:t>II.2 - Art. 8 </a:t>
            </a:r>
          </a:p>
          <a:p>
            <a:pPr marL="12700">
              <a:lnSpc>
                <a:spcPct val="100000"/>
              </a:lnSpc>
              <a:spcBef>
                <a:spcPts val="105"/>
              </a:spcBef>
            </a:pPr>
            <a:r>
              <a:rPr lang="it-IT" sz="4000" b="1" dirty="0"/>
              <a:t>Compiti specifici del RUP per la fase dell'esecuzione</a:t>
            </a:r>
            <a:endParaRPr lang="it-IT" sz="4000" b="1" spc="-10" dirty="0"/>
          </a:p>
        </p:txBody>
      </p:sp>
    </p:spTree>
    <p:extLst>
      <p:ext uri="{BB962C8B-B14F-4D97-AF65-F5344CB8AC3E}">
        <p14:creationId xmlns:p14="http://schemas.microsoft.com/office/powerpoint/2010/main" val="402726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8C638-C202-ADBF-54F7-431D62D97BB0}"/>
            </a:ext>
          </a:extLst>
        </p:cNvPr>
        <p:cNvGrpSpPr/>
        <p:nvPr/>
      </p:nvGrpSpPr>
      <p:grpSpPr>
        <a:xfrm>
          <a:off x="0" y="0"/>
          <a:ext cx="0" cy="0"/>
          <a:chOff x="0" y="0"/>
          <a:chExt cx="0" cy="0"/>
        </a:xfrm>
      </p:grpSpPr>
      <p:pic>
        <p:nvPicPr>
          <p:cNvPr id="5" name="Immagine 4" descr="Immagine che contiene bandiera, mutande&#10;&#10;Descrizione generata automaticamente">
            <a:extLst>
              <a:ext uri="{FF2B5EF4-FFF2-40B4-BE49-F238E27FC236}">
                <a16:creationId xmlns:a16="http://schemas.microsoft.com/office/drawing/2014/main" id="{EE467922-0FE5-BA6F-7598-FE40316FD8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6CA4CE31-5CBE-C53D-E36D-F92B9EBDFC6D}"/>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57058B09-32CE-EF8B-74D3-BFBABD60E2D2}"/>
              </a:ext>
            </a:extLst>
          </p:cNvPr>
          <p:cNvGraphicFramePr/>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schizzo, disegno, clipart, Line art&#10;&#10;Descrizione generata automaticamente">
            <a:extLst>
              <a:ext uri="{FF2B5EF4-FFF2-40B4-BE49-F238E27FC236}">
                <a16:creationId xmlns:a16="http://schemas.microsoft.com/office/drawing/2014/main" id="{63481D6A-C127-8990-4049-31765F645602}"/>
              </a:ext>
            </a:extLst>
          </p:cNvPr>
          <p:cNvPicPr>
            <a:picLocks noChangeAspect="1"/>
          </p:cNvPicPr>
          <p:nvPr/>
        </p:nvPicPr>
        <p:blipFill rotWithShape="1">
          <a:blip r:embed="rId9"/>
          <a:srcRect l="17054" t="23230" r="17927" b="19862"/>
          <a:stretch/>
        </p:blipFill>
        <p:spPr>
          <a:xfrm>
            <a:off x="9359215" y="4157156"/>
            <a:ext cx="1755623" cy="1536634"/>
          </a:xfrm>
          <a:prstGeom prst="rect">
            <a:avLst/>
          </a:prstGeom>
        </p:spPr>
      </p:pic>
    </p:spTree>
    <p:extLst>
      <p:ext uri="{BB962C8B-B14F-4D97-AF65-F5344CB8AC3E}">
        <p14:creationId xmlns:p14="http://schemas.microsoft.com/office/powerpoint/2010/main" val="18756106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72ADD-1FF2-50C1-48CA-5C360670540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EA68C369-309F-83D0-F626-A0C2285177E5}"/>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dirty="0"/>
              <a:t>Le</a:t>
            </a:r>
            <a:r>
              <a:rPr spc="-40" dirty="0"/>
              <a:t> </a:t>
            </a:r>
            <a:r>
              <a:rPr dirty="0"/>
              <a:t>fasi</a:t>
            </a:r>
            <a:r>
              <a:rPr spc="-45" dirty="0"/>
              <a:t> </a:t>
            </a:r>
            <a:r>
              <a:rPr dirty="0"/>
              <a:t>del</a:t>
            </a:r>
            <a:r>
              <a:rPr spc="-30" dirty="0"/>
              <a:t> </a:t>
            </a:r>
            <a:r>
              <a:rPr dirty="0"/>
              <a:t>ciclo</a:t>
            </a:r>
            <a:r>
              <a:rPr spc="-45" dirty="0"/>
              <a:t> </a:t>
            </a:r>
            <a:r>
              <a:rPr dirty="0"/>
              <a:t>di</a:t>
            </a:r>
            <a:r>
              <a:rPr spc="-35" dirty="0"/>
              <a:t> </a:t>
            </a:r>
            <a:r>
              <a:rPr dirty="0"/>
              <a:t>vita</a:t>
            </a:r>
            <a:r>
              <a:rPr spc="-45" dirty="0"/>
              <a:t> </a:t>
            </a:r>
            <a:r>
              <a:rPr dirty="0"/>
              <a:t>del</a:t>
            </a:r>
            <a:r>
              <a:rPr spc="-15" dirty="0"/>
              <a:t> </a:t>
            </a:r>
            <a:r>
              <a:rPr spc="-10" dirty="0"/>
              <a:t>contratto</a:t>
            </a:r>
          </a:p>
        </p:txBody>
      </p:sp>
      <p:sp>
        <p:nvSpPr>
          <p:cNvPr id="3" name="object 3">
            <a:extLst>
              <a:ext uri="{FF2B5EF4-FFF2-40B4-BE49-F238E27FC236}">
                <a16:creationId xmlns:a16="http://schemas.microsoft.com/office/drawing/2014/main" id="{C0526E97-11A9-43BF-0B72-37D2B8B98937}"/>
              </a:ext>
            </a:extLst>
          </p:cNvPr>
          <p:cNvSpPr txBox="1"/>
          <p:nvPr/>
        </p:nvSpPr>
        <p:spPr>
          <a:xfrm>
            <a:off x="775954" y="1697735"/>
            <a:ext cx="9415145" cy="422275"/>
          </a:xfrm>
          <a:prstGeom prst="rect">
            <a:avLst/>
          </a:prstGeom>
        </p:spPr>
        <p:txBody>
          <a:bodyPr vert="horz" wrap="square" lIns="0" tIns="13335" rIns="0" bIns="0" rtlCol="0">
            <a:spAutoFit/>
          </a:bodyPr>
          <a:lstStyle/>
          <a:p>
            <a:pPr marL="12700">
              <a:lnSpc>
                <a:spcPct val="100000"/>
              </a:lnSpc>
              <a:spcBef>
                <a:spcPts val="105"/>
              </a:spcBef>
            </a:pPr>
            <a:r>
              <a:rPr sz="2600" dirty="0">
                <a:latin typeface="Calibri"/>
                <a:cs typeface="Calibri"/>
              </a:rPr>
              <a:t>Il</a:t>
            </a:r>
            <a:r>
              <a:rPr sz="2600" spc="-45" dirty="0">
                <a:latin typeface="Calibri"/>
                <a:cs typeface="Calibri"/>
              </a:rPr>
              <a:t> </a:t>
            </a:r>
            <a:r>
              <a:rPr sz="2600" dirty="0">
                <a:latin typeface="Calibri"/>
                <a:cs typeface="Calibri"/>
              </a:rPr>
              <a:t>ciclo</a:t>
            </a:r>
            <a:r>
              <a:rPr sz="2600" spc="-20" dirty="0">
                <a:latin typeface="Calibri"/>
                <a:cs typeface="Calibri"/>
              </a:rPr>
              <a:t> </a:t>
            </a:r>
            <a:r>
              <a:rPr sz="2600" dirty="0">
                <a:latin typeface="Calibri"/>
                <a:cs typeface="Calibri"/>
              </a:rPr>
              <a:t>di</a:t>
            </a:r>
            <a:r>
              <a:rPr sz="2600" spc="-45" dirty="0">
                <a:latin typeface="Calibri"/>
                <a:cs typeface="Calibri"/>
              </a:rPr>
              <a:t> </a:t>
            </a:r>
            <a:r>
              <a:rPr sz="2600" dirty="0">
                <a:latin typeface="Calibri"/>
                <a:cs typeface="Calibri"/>
              </a:rPr>
              <a:t>vita</a:t>
            </a:r>
            <a:r>
              <a:rPr sz="2600" spc="-15" dirty="0">
                <a:latin typeface="Calibri"/>
                <a:cs typeface="Calibri"/>
              </a:rPr>
              <a:t> </a:t>
            </a:r>
            <a:r>
              <a:rPr sz="2600" dirty="0">
                <a:latin typeface="Calibri"/>
                <a:cs typeface="Calibri"/>
              </a:rPr>
              <a:t>digitale</a:t>
            </a:r>
            <a:r>
              <a:rPr sz="2600" spc="-40" dirty="0">
                <a:latin typeface="Calibri"/>
                <a:cs typeface="Calibri"/>
              </a:rPr>
              <a:t> </a:t>
            </a:r>
            <a:r>
              <a:rPr sz="2600" dirty="0">
                <a:latin typeface="Calibri"/>
                <a:cs typeface="Calibri"/>
              </a:rPr>
              <a:t>dei</a:t>
            </a:r>
            <a:r>
              <a:rPr sz="2600" spc="-40" dirty="0">
                <a:latin typeface="Calibri"/>
                <a:cs typeface="Calibri"/>
              </a:rPr>
              <a:t> </a:t>
            </a:r>
            <a:r>
              <a:rPr sz="2600" spc="-20" dirty="0">
                <a:latin typeface="Calibri"/>
                <a:cs typeface="Calibri"/>
              </a:rPr>
              <a:t>contratti</a:t>
            </a:r>
            <a:r>
              <a:rPr sz="2600" spc="-40" dirty="0">
                <a:latin typeface="Calibri"/>
                <a:cs typeface="Calibri"/>
              </a:rPr>
              <a:t> </a:t>
            </a:r>
            <a:r>
              <a:rPr sz="2600" dirty="0">
                <a:latin typeface="Calibri"/>
                <a:cs typeface="Calibri"/>
              </a:rPr>
              <a:t>pubblici,</a:t>
            </a:r>
            <a:r>
              <a:rPr sz="2600" spc="-50" dirty="0">
                <a:latin typeface="Calibri"/>
                <a:cs typeface="Calibri"/>
              </a:rPr>
              <a:t> </a:t>
            </a:r>
            <a:r>
              <a:rPr sz="2600" dirty="0">
                <a:latin typeface="Calibri"/>
                <a:cs typeface="Calibri"/>
              </a:rPr>
              <a:t>di</a:t>
            </a:r>
            <a:r>
              <a:rPr sz="2600" spc="-25" dirty="0">
                <a:latin typeface="Calibri"/>
                <a:cs typeface="Calibri"/>
              </a:rPr>
              <a:t> </a:t>
            </a:r>
            <a:r>
              <a:rPr sz="2600" dirty="0">
                <a:latin typeface="Calibri"/>
                <a:cs typeface="Calibri"/>
              </a:rPr>
              <a:t>norma,</a:t>
            </a:r>
            <a:r>
              <a:rPr sz="2600" spc="-45" dirty="0">
                <a:latin typeface="Calibri"/>
                <a:cs typeface="Calibri"/>
              </a:rPr>
              <a:t> </a:t>
            </a:r>
            <a:r>
              <a:rPr sz="2600" dirty="0">
                <a:latin typeface="Calibri"/>
                <a:cs typeface="Calibri"/>
              </a:rPr>
              <a:t>si</a:t>
            </a:r>
            <a:r>
              <a:rPr sz="2600" spc="-25" dirty="0">
                <a:latin typeface="Calibri"/>
                <a:cs typeface="Calibri"/>
              </a:rPr>
              <a:t> </a:t>
            </a:r>
            <a:r>
              <a:rPr sz="2600" dirty="0" err="1">
                <a:latin typeface="Calibri"/>
                <a:cs typeface="Calibri"/>
              </a:rPr>
              <a:t>articola</a:t>
            </a:r>
            <a:r>
              <a:rPr sz="2600" spc="-35" dirty="0">
                <a:latin typeface="Calibri"/>
                <a:cs typeface="Calibri"/>
              </a:rPr>
              <a:t> </a:t>
            </a:r>
            <a:r>
              <a:rPr sz="2600" dirty="0">
                <a:latin typeface="Calibri"/>
                <a:cs typeface="Calibri"/>
              </a:rPr>
              <a:t>in</a:t>
            </a:r>
          </a:p>
        </p:txBody>
      </p:sp>
      <p:grpSp>
        <p:nvGrpSpPr>
          <p:cNvPr id="4" name="object 4">
            <a:extLst>
              <a:ext uri="{FF2B5EF4-FFF2-40B4-BE49-F238E27FC236}">
                <a16:creationId xmlns:a16="http://schemas.microsoft.com/office/drawing/2014/main" id="{D68F032E-CB72-68F4-1E1D-ACCABBD22495}"/>
              </a:ext>
            </a:extLst>
          </p:cNvPr>
          <p:cNvGrpSpPr/>
          <p:nvPr/>
        </p:nvGrpSpPr>
        <p:grpSpPr>
          <a:xfrm>
            <a:off x="3820659" y="2083054"/>
            <a:ext cx="3903345" cy="4007485"/>
            <a:chOff x="3820659" y="2083054"/>
            <a:chExt cx="3903345" cy="4007485"/>
          </a:xfrm>
        </p:grpSpPr>
        <p:sp>
          <p:nvSpPr>
            <p:cNvPr id="5" name="object 5">
              <a:extLst>
                <a:ext uri="{FF2B5EF4-FFF2-40B4-BE49-F238E27FC236}">
                  <a16:creationId xmlns:a16="http://schemas.microsoft.com/office/drawing/2014/main" id="{66587363-2A45-3E26-1A35-99861CCA92D3}"/>
                </a:ext>
              </a:extLst>
            </p:cNvPr>
            <p:cNvSpPr/>
            <p:nvPr/>
          </p:nvSpPr>
          <p:spPr>
            <a:xfrm>
              <a:off x="3820659" y="2303907"/>
              <a:ext cx="3903345" cy="3786504"/>
            </a:xfrm>
            <a:custGeom>
              <a:avLst/>
              <a:gdLst/>
              <a:ahLst/>
              <a:cxnLst/>
              <a:rect l="l" t="t" r="r" b="b"/>
              <a:pathLst>
                <a:path w="3903345" h="3786504">
                  <a:moveTo>
                    <a:pt x="2619637" y="0"/>
                  </a:moveTo>
                  <a:lnTo>
                    <a:pt x="2540897" y="216153"/>
                  </a:lnTo>
                  <a:lnTo>
                    <a:pt x="2588594" y="234351"/>
                  </a:lnTo>
                  <a:lnTo>
                    <a:pt x="2635654" y="253925"/>
                  </a:lnTo>
                  <a:lnTo>
                    <a:pt x="2682050" y="274855"/>
                  </a:lnTo>
                  <a:lnTo>
                    <a:pt x="2727754" y="297123"/>
                  </a:lnTo>
                  <a:lnTo>
                    <a:pt x="2772738" y="320709"/>
                  </a:lnTo>
                  <a:lnTo>
                    <a:pt x="2816976" y="345595"/>
                  </a:lnTo>
                  <a:lnTo>
                    <a:pt x="2860439" y="371761"/>
                  </a:lnTo>
                  <a:lnTo>
                    <a:pt x="2903099" y="399188"/>
                  </a:lnTo>
                  <a:lnTo>
                    <a:pt x="2944929" y="427857"/>
                  </a:lnTo>
                  <a:lnTo>
                    <a:pt x="2985902" y="457750"/>
                  </a:lnTo>
                  <a:lnTo>
                    <a:pt x="3025990" y="488847"/>
                  </a:lnTo>
                  <a:lnTo>
                    <a:pt x="3065165" y="521128"/>
                  </a:lnTo>
                  <a:lnTo>
                    <a:pt x="3103399" y="554576"/>
                  </a:lnTo>
                  <a:lnTo>
                    <a:pt x="3140666" y="589170"/>
                  </a:lnTo>
                  <a:lnTo>
                    <a:pt x="3176937" y="624892"/>
                  </a:lnTo>
                  <a:lnTo>
                    <a:pt x="3212185" y="661722"/>
                  </a:lnTo>
                  <a:lnTo>
                    <a:pt x="3246382" y="699642"/>
                  </a:lnTo>
                  <a:lnTo>
                    <a:pt x="3277617" y="736342"/>
                  </a:lnTo>
                  <a:lnTo>
                    <a:pt x="3307649" y="773658"/>
                  </a:lnTo>
                  <a:lnTo>
                    <a:pt x="3336481" y="811567"/>
                  </a:lnTo>
                  <a:lnTo>
                    <a:pt x="3364114" y="850045"/>
                  </a:lnTo>
                  <a:lnTo>
                    <a:pt x="3390550" y="889067"/>
                  </a:lnTo>
                  <a:lnTo>
                    <a:pt x="3415790" y="928608"/>
                  </a:lnTo>
                  <a:lnTo>
                    <a:pt x="3439836" y="968645"/>
                  </a:lnTo>
                  <a:lnTo>
                    <a:pt x="3462689" y="1009154"/>
                  </a:lnTo>
                  <a:lnTo>
                    <a:pt x="3484352" y="1050109"/>
                  </a:lnTo>
                  <a:lnTo>
                    <a:pt x="3504826" y="1091486"/>
                  </a:lnTo>
                  <a:lnTo>
                    <a:pt x="3524112" y="1133262"/>
                  </a:lnTo>
                  <a:lnTo>
                    <a:pt x="3542213" y="1175411"/>
                  </a:lnTo>
                  <a:lnTo>
                    <a:pt x="3559129" y="1217910"/>
                  </a:lnTo>
                  <a:lnTo>
                    <a:pt x="3574862" y="1260734"/>
                  </a:lnTo>
                  <a:lnTo>
                    <a:pt x="3589414" y="1303858"/>
                  </a:lnTo>
                  <a:lnTo>
                    <a:pt x="3602787" y="1347259"/>
                  </a:lnTo>
                  <a:lnTo>
                    <a:pt x="3614982" y="1390911"/>
                  </a:lnTo>
                  <a:lnTo>
                    <a:pt x="3626001" y="1434791"/>
                  </a:lnTo>
                  <a:lnTo>
                    <a:pt x="3635845" y="1478875"/>
                  </a:lnTo>
                  <a:lnTo>
                    <a:pt x="3644517" y="1523137"/>
                  </a:lnTo>
                  <a:lnTo>
                    <a:pt x="3652017" y="1567554"/>
                  </a:lnTo>
                  <a:lnTo>
                    <a:pt x="3658347" y="1612101"/>
                  </a:lnTo>
                  <a:lnTo>
                    <a:pt x="3663510" y="1656753"/>
                  </a:lnTo>
                  <a:lnTo>
                    <a:pt x="3667505" y="1701488"/>
                  </a:lnTo>
                  <a:lnTo>
                    <a:pt x="3670336" y="1746279"/>
                  </a:lnTo>
                  <a:lnTo>
                    <a:pt x="3672004" y="1791103"/>
                  </a:lnTo>
                  <a:lnTo>
                    <a:pt x="3672510" y="1835936"/>
                  </a:lnTo>
                  <a:lnTo>
                    <a:pt x="3671857" y="1880752"/>
                  </a:lnTo>
                  <a:lnTo>
                    <a:pt x="3670045" y="1925528"/>
                  </a:lnTo>
                  <a:lnTo>
                    <a:pt x="3667076" y="1970240"/>
                  </a:lnTo>
                  <a:lnTo>
                    <a:pt x="3662952" y="2014863"/>
                  </a:lnTo>
                  <a:lnTo>
                    <a:pt x="3657674" y="2059372"/>
                  </a:lnTo>
                  <a:lnTo>
                    <a:pt x="3651245" y="2103743"/>
                  </a:lnTo>
                  <a:lnTo>
                    <a:pt x="3643666" y="2147953"/>
                  </a:lnTo>
                  <a:lnTo>
                    <a:pt x="3634937" y="2191976"/>
                  </a:lnTo>
                  <a:lnTo>
                    <a:pt x="3625062" y="2235788"/>
                  </a:lnTo>
                  <a:lnTo>
                    <a:pt x="3614042" y="2279365"/>
                  </a:lnTo>
                  <a:lnTo>
                    <a:pt x="3601878" y="2322683"/>
                  </a:lnTo>
                  <a:lnTo>
                    <a:pt x="3588571" y="2365716"/>
                  </a:lnTo>
                  <a:lnTo>
                    <a:pt x="3574124" y="2408442"/>
                  </a:lnTo>
                  <a:lnTo>
                    <a:pt x="3558538" y="2450835"/>
                  </a:lnTo>
                  <a:lnTo>
                    <a:pt x="3541815" y="2492871"/>
                  </a:lnTo>
                  <a:lnTo>
                    <a:pt x="3523957" y="2534526"/>
                  </a:lnTo>
                  <a:lnTo>
                    <a:pt x="3504964" y="2575775"/>
                  </a:lnTo>
                  <a:lnTo>
                    <a:pt x="3484839" y="2616594"/>
                  </a:lnTo>
                  <a:lnTo>
                    <a:pt x="3463583" y="2656959"/>
                  </a:lnTo>
                  <a:lnTo>
                    <a:pt x="3441198" y="2696846"/>
                  </a:lnTo>
                  <a:lnTo>
                    <a:pt x="3417685" y="2736229"/>
                  </a:lnTo>
                  <a:lnTo>
                    <a:pt x="3393047" y="2775085"/>
                  </a:lnTo>
                  <a:lnTo>
                    <a:pt x="3367284" y="2813389"/>
                  </a:lnTo>
                  <a:lnTo>
                    <a:pt x="3340398" y="2851117"/>
                  </a:lnTo>
                  <a:lnTo>
                    <a:pt x="3312392" y="2888244"/>
                  </a:lnTo>
                  <a:lnTo>
                    <a:pt x="3283266" y="2924747"/>
                  </a:lnTo>
                  <a:lnTo>
                    <a:pt x="3253022" y="2960601"/>
                  </a:lnTo>
                  <a:lnTo>
                    <a:pt x="3221662" y="2995781"/>
                  </a:lnTo>
                  <a:lnTo>
                    <a:pt x="3189187" y="3030263"/>
                  </a:lnTo>
                  <a:lnTo>
                    <a:pt x="3155599" y="3064023"/>
                  </a:lnTo>
                  <a:lnTo>
                    <a:pt x="3120901" y="3097037"/>
                  </a:lnTo>
                  <a:lnTo>
                    <a:pt x="3085092" y="3129279"/>
                  </a:lnTo>
                  <a:lnTo>
                    <a:pt x="3048406" y="3160523"/>
                  </a:lnTo>
                  <a:lnTo>
                    <a:pt x="3011103" y="3190564"/>
                  </a:lnTo>
                  <a:lnTo>
                    <a:pt x="2973208" y="3219404"/>
                  </a:lnTo>
                  <a:lnTo>
                    <a:pt x="2934745" y="3247045"/>
                  </a:lnTo>
                  <a:lnTo>
                    <a:pt x="2895738" y="3273488"/>
                  </a:lnTo>
                  <a:lnTo>
                    <a:pt x="2856211" y="3298735"/>
                  </a:lnTo>
                  <a:lnTo>
                    <a:pt x="2816190" y="3322788"/>
                  </a:lnTo>
                  <a:lnTo>
                    <a:pt x="2775697" y="3345648"/>
                  </a:lnTo>
                  <a:lnTo>
                    <a:pt x="2734758" y="3367317"/>
                  </a:lnTo>
                  <a:lnTo>
                    <a:pt x="2693397" y="3387797"/>
                  </a:lnTo>
                  <a:lnTo>
                    <a:pt x="2651639" y="3407089"/>
                  </a:lnTo>
                  <a:lnTo>
                    <a:pt x="2609507" y="3425194"/>
                  </a:lnTo>
                  <a:lnTo>
                    <a:pt x="2567025" y="3442115"/>
                  </a:lnTo>
                  <a:lnTo>
                    <a:pt x="2524220" y="3457853"/>
                  </a:lnTo>
                  <a:lnTo>
                    <a:pt x="2481113" y="3472409"/>
                  </a:lnTo>
                  <a:lnTo>
                    <a:pt x="2437731" y="3485785"/>
                  </a:lnTo>
                  <a:lnTo>
                    <a:pt x="2394097" y="3497984"/>
                  </a:lnTo>
                  <a:lnTo>
                    <a:pt x="2350236" y="3509006"/>
                  </a:lnTo>
                  <a:lnTo>
                    <a:pt x="2306172" y="3518852"/>
                  </a:lnTo>
                  <a:lnTo>
                    <a:pt x="2261929" y="3527526"/>
                  </a:lnTo>
                  <a:lnTo>
                    <a:pt x="2217531" y="3535028"/>
                  </a:lnTo>
                  <a:lnTo>
                    <a:pt x="2173004" y="3541360"/>
                  </a:lnTo>
                  <a:lnTo>
                    <a:pt x="2128371" y="3546523"/>
                  </a:lnTo>
                  <a:lnTo>
                    <a:pt x="2083657" y="3550519"/>
                  </a:lnTo>
                  <a:lnTo>
                    <a:pt x="2038886" y="3553351"/>
                  </a:lnTo>
                  <a:lnTo>
                    <a:pt x="1994083" y="3555018"/>
                  </a:lnTo>
                  <a:lnTo>
                    <a:pt x="1949271" y="3555524"/>
                  </a:lnTo>
                  <a:lnTo>
                    <a:pt x="1904475" y="3554869"/>
                  </a:lnTo>
                  <a:lnTo>
                    <a:pt x="1859720" y="3553056"/>
                  </a:lnTo>
                  <a:lnTo>
                    <a:pt x="1815029" y="3550085"/>
                  </a:lnTo>
                  <a:lnTo>
                    <a:pt x="1770427" y="3545959"/>
                  </a:lnTo>
                  <a:lnTo>
                    <a:pt x="1725939" y="3540679"/>
                  </a:lnTo>
                  <a:lnTo>
                    <a:pt x="1681589" y="3534247"/>
                  </a:lnTo>
                  <a:lnTo>
                    <a:pt x="1637401" y="3526664"/>
                  </a:lnTo>
                  <a:lnTo>
                    <a:pt x="1593400" y="3517932"/>
                  </a:lnTo>
                  <a:lnTo>
                    <a:pt x="1549609" y="3508052"/>
                  </a:lnTo>
                  <a:lnTo>
                    <a:pt x="1506053" y="3497027"/>
                  </a:lnTo>
                  <a:lnTo>
                    <a:pt x="1462757" y="3484858"/>
                  </a:lnTo>
                  <a:lnTo>
                    <a:pt x="1419745" y="3471546"/>
                  </a:lnTo>
                  <a:lnTo>
                    <a:pt x="1377041" y="3457093"/>
                  </a:lnTo>
                  <a:lnTo>
                    <a:pt x="1334669" y="3441501"/>
                  </a:lnTo>
                  <a:lnTo>
                    <a:pt x="1292655" y="3424771"/>
                  </a:lnTo>
                  <a:lnTo>
                    <a:pt x="1251021" y="3406905"/>
                  </a:lnTo>
                  <a:lnTo>
                    <a:pt x="1209794" y="3387904"/>
                  </a:lnTo>
                  <a:lnTo>
                    <a:pt x="1168996" y="3367771"/>
                  </a:lnTo>
                  <a:lnTo>
                    <a:pt x="1128652" y="3346507"/>
                  </a:lnTo>
                  <a:lnTo>
                    <a:pt x="1088787" y="3324113"/>
                  </a:lnTo>
                  <a:lnTo>
                    <a:pt x="1049425" y="3300590"/>
                  </a:lnTo>
                  <a:lnTo>
                    <a:pt x="1010590" y="3275942"/>
                  </a:lnTo>
                  <a:lnTo>
                    <a:pt x="972307" y="3250169"/>
                  </a:lnTo>
                  <a:lnTo>
                    <a:pt x="934600" y="3223272"/>
                  </a:lnTo>
                  <a:lnTo>
                    <a:pt x="897493" y="3195254"/>
                  </a:lnTo>
                  <a:lnTo>
                    <a:pt x="861011" y="3166117"/>
                  </a:lnTo>
                  <a:lnTo>
                    <a:pt x="825177" y="3135860"/>
                  </a:lnTo>
                  <a:lnTo>
                    <a:pt x="790017" y="3104488"/>
                  </a:lnTo>
                  <a:lnTo>
                    <a:pt x="755555" y="3072000"/>
                  </a:lnTo>
                  <a:lnTo>
                    <a:pt x="721815" y="3038399"/>
                  </a:lnTo>
                  <a:lnTo>
                    <a:pt x="688821" y="3003686"/>
                  </a:lnTo>
                  <a:lnTo>
                    <a:pt x="656598" y="2967862"/>
                  </a:lnTo>
                  <a:lnTo>
                    <a:pt x="625364" y="2931163"/>
                  </a:lnTo>
                  <a:lnTo>
                    <a:pt x="595331" y="2893847"/>
                  </a:lnTo>
                  <a:lnTo>
                    <a:pt x="566499" y="2855938"/>
                  </a:lnTo>
                  <a:lnTo>
                    <a:pt x="538866" y="2817460"/>
                  </a:lnTo>
                  <a:lnTo>
                    <a:pt x="512431" y="2778438"/>
                  </a:lnTo>
                  <a:lnTo>
                    <a:pt x="487190" y="2738897"/>
                  </a:lnTo>
                  <a:lnTo>
                    <a:pt x="463144" y="2698860"/>
                  </a:lnTo>
                  <a:lnTo>
                    <a:pt x="440291" y="2658351"/>
                  </a:lnTo>
                  <a:lnTo>
                    <a:pt x="418628" y="2617396"/>
                  </a:lnTo>
                  <a:lnTo>
                    <a:pt x="398154" y="2576019"/>
                  </a:lnTo>
                  <a:lnTo>
                    <a:pt x="378868" y="2534243"/>
                  </a:lnTo>
                  <a:lnTo>
                    <a:pt x="360768" y="2492094"/>
                  </a:lnTo>
                  <a:lnTo>
                    <a:pt x="343852" y="2449595"/>
                  </a:lnTo>
                  <a:lnTo>
                    <a:pt x="328118" y="2406771"/>
                  </a:lnTo>
                  <a:lnTo>
                    <a:pt x="313566" y="2363647"/>
                  </a:lnTo>
                  <a:lnTo>
                    <a:pt x="300193" y="2320246"/>
                  </a:lnTo>
                  <a:lnTo>
                    <a:pt x="287998" y="2276594"/>
                  </a:lnTo>
                  <a:lnTo>
                    <a:pt x="276979" y="2232714"/>
                  </a:lnTo>
                  <a:lnTo>
                    <a:pt x="267135" y="2188630"/>
                  </a:lnTo>
                  <a:lnTo>
                    <a:pt x="258463" y="2144368"/>
                  </a:lnTo>
                  <a:lnTo>
                    <a:pt x="250963" y="2099951"/>
                  </a:lnTo>
                  <a:lnTo>
                    <a:pt x="244633" y="2055404"/>
                  </a:lnTo>
                  <a:lnTo>
                    <a:pt x="239471" y="2010752"/>
                  </a:lnTo>
                  <a:lnTo>
                    <a:pt x="235475" y="1966017"/>
                  </a:lnTo>
                  <a:lnTo>
                    <a:pt x="232644" y="1921226"/>
                  </a:lnTo>
                  <a:lnTo>
                    <a:pt x="230976" y="1876402"/>
                  </a:lnTo>
                  <a:lnTo>
                    <a:pt x="230470" y="1831569"/>
                  </a:lnTo>
                  <a:lnTo>
                    <a:pt x="231123" y="1786753"/>
                  </a:lnTo>
                  <a:lnTo>
                    <a:pt x="232935" y="1741977"/>
                  </a:lnTo>
                  <a:lnTo>
                    <a:pt x="235904" y="1697265"/>
                  </a:lnTo>
                  <a:lnTo>
                    <a:pt x="240028" y="1652642"/>
                  </a:lnTo>
                  <a:lnTo>
                    <a:pt x="245306" y="1608133"/>
                  </a:lnTo>
                  <a:lnTo>
                    <a:pt x="251735" y="1563762"/>
                  </a:lnTo>
                  <a:lnTo>
                    <a:pt x="259314" y="1519552"/>
                  </a:lnTo>
                  <a:lnTo>
                    <a:pt x="268043" y="1475529"/>
                  </a:lnTo>
                  <a:lnTo>
                    <a:pt x="277918" y="1431717"/>
                  </a:lnTo>
                  <a:lnTo>
                    <a:pt x="288938" y="1388140"/>
                  </a:lnTo>
                  <a:lnTo>
                    <a:pt x="301102" y="1344822"/>
                  </a:lnTo>
                  <a:lnTo>
                    <a:pt x="314409" y="1301789"/>
                  </a:lnTo>
                  <a:lnTo>
                    <a:pt x="328856" y="1259063"/>
                  </a:lnTo>
                  <a:lnTo>
                    <a:pt x="344442" y="1216670"/>
                  </a:lnTo>
                  <a:lnTo>
                    <a:pt x="361165" y="1174634"/>
                  </a:lnTo>
                  <a:lnTo>
                    <a:pt x="379023" y="1132979"/>
                  </a:lnTo>
                  <a:lnTo>
                    <a:pt x="398016" y="1091730"/>
                  </a:lnTo>
                  <a:lnTo>
                    <a:pt x="418141" y="1050911"/>
                  </a:lnTo>
                  <a:lnTo>
                    <a:pt x="439397" y="1010546"/>
                  </a:lnTo>
                  <a:lnTo>
                    <a:pt x="461782" y="970659"/>
                  </a:lnTo>
                  <a:lnTo>
                    <a:pt x="485295" y="931276"/>
                  </a:lnTo>
                  <a:lnTo>
                    <a:pt x="509934" y="892420"/>
                  </a:lnTo>
                  <a:lnTo>
                    <a:pt x="535696" y="854116"/>
                  </a:lnTo>
                  <a:lnTo>
                    <a:pt x="562582" y="816388"/>
                  </a:lnTo>
                  <a:lnTo>
                    <a:pt x="590589" y="779261"/>
                  </a:lnTo>
                  <a:lnTo>
                    <a:pt x="619715" y="742758"/>
                  </a:lnTo>
                  <a:lnTo>
                    <a:pt x="649958" y="706904"/>
                  </a:lnTo>
                  <a:lnTo>
                    <a:pt x="681318" y="671724"/>
                  </a:lnTo>
                  <a:lnTo>
                    <a:pt x="713793" y="637242"/>
                  </a:lnTo>
                  <a:lnTo>
                    <a:pt x="747381" y="603482"/>
                  </a:lnTo>
                  <a:lnTo>
                    <a:pt x="782079" y="570468"/>
                  </a:lnTo>
                  <a:lnTo>
                    <a:pt x="817888" y="538226"/>
                  </a:lnTo>
                  <a:lnTo>
                    <a:pt x="889135" y="638809"/>
                  </a:lnTo>
                  <a:lnTo>
                    <a:pt x="890151" y="335025"/>
                  </a:lnTo>
                  <a:lnTo>
                    <a:pt x="613037" y="248919"/>
                  </a:lnTo>
                  <a:lnTo>
                    <a:pt x="684411" y="349630"/>
                  </a:lnTo>
                  <a:lnTo>
                    <a:pt x="646485" y="382880"/>
                  </a:lnTo>
                  <a:lnTo>
                    <a:pt x="609487" y="417044"/>
                  </a:lnTo>
                  <a:lnTo>
                    <a:pt x="573432" y="452103"/>
                  </a:lnTo>
                  <a:lnTo>
                    <a:pt x="538334" y="488037"/>
                  </a:lnTo>
                  <a:lnTo>
                    <a:pt x="504206" y="524825"/>
                  </a:lnTo>
                  <a:lnTo>
                    <a:pt x="471063" y="562447"/>
                  </a:lnTo>
                  <a:lnTo>
                    <a:pt x="438919" y="600882"/>
                  </a:lnTo>
                  <a:lnTo>
                    <a:pt x="407789" y="640111"/>
                  </a:lnTo>
                  <a:lnTo>
                    <a:pt x="377685" y="680113"/>
                  </a:lnTo>
                  <a:lnTo>
                    <a:pt x="348623" y="720867"/>
                  </a:lnTo>
                  <a:lnTo>
                    <a:pt x="320616" y="762354"/>
                  </a:lnTo>
                  <a:lnTo>
                    <a:pt x="293679" y="804554"/>
                  </a:lnTo>
                  <a:lnTo>
                    <a:pt x="267825" y="847445"/>
                  </a:lnTo>
                  <a:lnTo>
                    <a:pt x="243069" y="891007"/>
                  </a:lnTo>
                  <a:lnTo>
                    <a:pt x="219424" y="935222"/>
                  </a:lnTo>
                  <a:lnTo>
                    <a:pt x="196906" y="980067"/>
                  </a:lnTo>
                  <a:lnTo>
                    <a:pt x="175527" y="1025522"/>
                  </a:lnTo>
                  <a:lnTo>
                    <a:pt x="155303" y="1071569"/>
                  </a:lnTo>
                  <a:lnTo>
                    <a:pt x="136246" y="1118185"/>
                  </a:lnTo>
                  <a:lnTo>
                    <a:pt x="118372" y="1165352"/>
                  </a:lnTo>
                  <a:lnTo>
                    <a:pt x="102446" y="1210771"/>
                  </a:lnTo>
                  <a:lnTo>
                    <a:pt x="87703" y="1256317"/>
                  </a:lnTo>
                  <a:lnTo>
                    <a:pt x="74134" y="1301972"/>
                  </a:lnTo>
                  <a:lnTo>
                    <a:pt x="61731" y="1347719"/>
                  </a:lnTo>
                  <a:lnTo>
                    <a:pt x="50487" y="1393541"/>
                  </a:lnTo>
                  <a:lnTo>
                    <a:pt x="40393" y="1439421"/>
                  </a:lnTo>
                  <a:lnTo>
                    <a:pt x="31441" y="1485342"/>
                  </a:lnTo>
                  <a:lnTo>
                    <a:pt x="23624" y="1531287"/>
                  </a:lnTo>
                  <a:lnTo>
                    <a:pt x="16934" y="1577238"/>
                  </a:lnTo>
                  <a:lnTo>
                    <a:pt x="11362" y="1623179"/>
                  </a:lnTo>
                  <a:lnTo>
                    <a:pt x="6900" y="1669092"/>
                  </a:lnTo>
                  <a:lnTo>
                    <a:pt x="3541" y="1714960"/>
                  </a:lnTo>
                  <a:lnTo>
                    <a:pt x="1277" y="1760766"/>
                  </a:lnTo>
                  <a:lnTo>
                    <a:pt x="99" y="1806493"/>
                  </a:lnTo>
                  <a:lnTo>
                    <a:pt x="0" y="1852124"/>
                  </a:lnTo>
                  <a:lnTo>
                    <a:pt x="971" y="1897641"/>
                  </a:lnTo>
                  <a:lnTo>
                    <a:pt x="3005" y="1943028"/>
                  </a:lnTo>
                  <a:lnTo>
                    <a:pt x="6094" y="1988268"/>
                  </a:lnTo>
                  <a:lnTo>
                    <a:pt x="10229" y="2033343"/>
                  </a:lnTo>
                  <a:lnTo>
                    <a:pt x="15403" y="2078235"/>
                  </a:lnTo>
                  <a:lnTo>
                    <a:pt x="21608" y="2122929"/>
                  </a:lnTo>
                  <a:lnTo>
                    <a:pt x="28836" y="2167407"/>
                  </a:lnTo>
                  <a:lnTo>
                    <a:pt x="37078" y="2211652"/>
                  </a:lnTo>
                  <a:lnTo>
                    <a:pt x="46328" y="2255646"/>
                  </a:lnTo>
                  <a:lnTo>
                    <a:pt x="56576" y="2299373"/>
                  </a:lnTo>
                  <a:lnTo>
                    <a:pt x="67815" y="2342815"/>
                  </a:lnTo>
                  <a:lnTo>
                    <a:pt x="80037" y="2385956"/>
                  </a:lnTo>
                  <a:lnTo>
                    <a:pt x="93234" y="2428777"/>
                  </a:lnTo>
                  <a:lnTo>
                    <a:pt x="107398" y="2471263"/>
                  </a:lnTo>
                  <a:lnTo>
                    <a:pt x="122521" y="2513396"/>
                  </a:lnTo>
                  <a:lnTo>
                    <a:pt x="138595" y="2555158"/>
                  </a:lnTo>
                  <a:lnTo>
                    <a:pt x="155612" y="2596533"/>
                  </a:lnTo>
                  <a:lnTo>
                    <a:pt x="173564" y="2637503"/>
                  </a:lnTo>
                  <a:lnTo>
                    <a:pt x="192443" y="2678052"/>
                  </a:lnTo>
                  <a:lnTo>
                    <a:pt x="212241" y="2718163"/>
                  </a:lnTo>
                  <a:lnTo>
                    <a:pt x="232950" y="2757817"/>
                  </a:lnTo>
                  <a:lnTo>
                    <a:pt x="254563" y="2796998"/>
                  </a:lnTo>
                  <a:lnTo>
                    <a:pt x="277071" y="2835689"/>
                  </a:lnTo>
                  <a:lnTo>
                    <a:pt x="300465" y="2873873"/>
                  </a:lnTo>
                  <a:lnTo>
                    <a:pt x="324739" y="2911533"/>
                  </a:lnTo>
                  <a:lnTo>
                    <a:pt x="349885" y="2948651"/>
                  </a:lnTo>
                  <a:lnTo>
                    <a:pt x="375893" y="2985211"/>
                  </a:lnTo>
                  <a:lnTo>
                    <a:pt x="402757" y="3021195"/>
                  </a:lnTo>
                  <a:lnTo>
                    <a:pt x="430468" y="3056586"/>
                  </a:lnTo>
                  <a:lnTo>
                    <a:pt x="459019" y="3091367"/>
                  </a:lnTo>
                  <a:lnTo>
                    <a:pt x="488401" y="3125520"/>
                  </a:lnTo>
                  <a:lnTo>
                    <a:pt x="518606" y="3159030"/>
                  </a:lnTo>
                  <a:lnTo>
                    <a:pt x="549627" y="3191878"/>
                  </a:lnTo>
                  <a:lnTo>
                    <a:pt x="581455" y="3224048"/>
                  </a:lnTo>
                  <a:lnTo>
                    <a:pt x="614083" y="3255522"/>
                  </a:lnTo>
                  <a:lnTo>
                    <a:pt x="647502" y="3286283"/>
                  </a:lnTo>
                  <a:lnTo>
                    <a:pt x="681704" y="3316315"/>
                  </a:lnTo>
                  <a:lnTo>
                    <a:pt x="716683" y="3345599"/>
                  </a:lnTo>
                  <a:lnTo>
                    <a:pt x="752428" y="3374120"/>
                  </a:lnTo>
                  <a:lnTo>
                    <a:pt x="788934" y="3401859"/>
                  </a:lnTo>
                  <a:lnTo>
                    <a:pt x="826191" y="3428799"/>
                  </a:lnTo>
                  <a:lnTo>
                    <a:pt x="864191" y="3454925"/>
                  </a:lnTo>
                  <a:lnTo>
                    <a:pt x="902928" y="3480217"/>
                  </a:lnTo>
                  <a:lnTo>
                    <a:pt x="942392" y="3504660"/>
                  </a:lnTo>
                  <a:lnTo>
                    <a:pt x="982575" y="3528236"/>
                  </a:lnTo>
                  <a:lnTo>
                    <a:pt x="1023471" y="3550928"/>
                  </a:lnTo>
                  <a:lnTo>
                    <a:pt x="1065070" y="3572719"/>
                  </a:lnTo>
                  <a:lnTo>
                    <a:pt x="1107365" y="3593591"/>
                  </a:lnTo>
                  <a:lnTo>
                    <a:pt x="1150348" y="3613528"/>
                  </a:lnTo>
                  <a:lnTo>
                    <a:pt x="1194010" y="3632513"/>
                  </a:lnTo>
                  <a:lnTo>
                    <a:pt x="1238345" y="3650528"/>
                  </a:lnTo>
                  <a:lnTo>
                    <a:pt x="1283343" y="3667556"/>
                  </a:lnTo>
                  <a:lnTo>
                    <a:pt x="1328745" y="3683491"/>
                  </a:lnTo>
                  <a:lnTo>
                    <a:pt x="1374274" y="3698243"/>
                  </a:lnTo>
                  <a:lnTo>
                    <a:pt x="1419911" y="3711819"/>
                  </a:lnTo>
                  <a:lnTo>
                    <a:pt x="1465641" y="3724229"/>
                  </a:lnTo>
                  <a:lnTo>
                    <a:pt x="1511446" y="3735481"/>
                  </a:lnTo>
                  <a:lnTo>
                    <a:pt x="1557309" y="3745581"/>
                  </a:lnTo>
                  <a:lnTo>
                    <a:pt x="1603212" y="3754538"/>
                  </a:lnTo>
                  <a:lnTo>
                    <a:pt x="1649139" y="3762361"/>
                  </a:lnTo>
                  <a:lnTo>
                    <a:pt x="1695072" y="3769056"/>
                  </a:lnTo>
                  <a:lnTo>
                    <a:pt x="1740995" y="3774632"/>
                  </a:lnTo>
                  <a:lnTo>
                    <a:pt x="1786890" y="3779098"/>
                  </a:lnTo>
                  <a:lnTo>
                    <a:pt x="1832741" y="3782460"/>
                  </a:lnTo>
                  <a:lnTo>
                    <a:pt x="1878529" y="3784728"/>
                  </a:lnTo>
                  <a:lnTo>
                    <a:pt x="1924238" y="3785908"/>
                  </a:lnTo>
                  <a:lnTo>
                    <a:pt x="1969851" y="3786009"/>
                  </a:lnTo>
                  <a:lnTo>
                    <a:pt x="2015351" y="3785039"/>
                  </a:lnTo>
                  <a:lnTo>
                    <a:pt x="2060720" y="3783006"/>
                  </a:lnTo>
                  <a:lnTo>
                    <a:pt x="2105942" y="3779918"/>
                  </a:lnTo>
                  <a:lnTo>
                    <a:pt x="2150999" y="3775783"/>
                  </a:lnTo>
                  <a:lnTo>
                    <a:pt x="2195874" y="3770608"/>
                  </a:lnTo>
                  <a:lnTo>
                    <a:pt x="2240551" y="3764402"/>
                  </a:lnTo>
                  <a:lnTo>
                    <a:pt x="2285011" y="3757173"/>
                  </a:lnTo>
                  <a:lnTo>
                    <a:pt x="2329239" y="3748929"/>
                  </a:lnTo>
                  <a:lnTo>
                    <a:pt x="2373216" y="3739677"/>
                  </a:lnTo>
                  <a:lnTo>
                    <a:pt x="2416925" y="3729426"/>
                  </a:lnTo>
                  <a:lnTo>
                    <a:pt x="2460350" y="3718183"/>
                  </a:lnTo>
                  <a:lnTo>
                    <a:pt x="2503474" y="3705958"/>
                  </a:lnTo>
                  <a:lnTo>
                    <a:pt x="2546279" y="3692757"/>
                  </a:lnTo>
                  <a:lnTo>
                    <a:pt x="2588748" y="3678588"/>
                  </a:lnTo>
                  <a:lnTo>
                    <a:pt x="2630864" y="3663460"/>
                  </a:lnTo>
                  <a:lnTo>
                    <a:pt x="2672610" y="3647381"/>
                  </a:lnTo>
                  <a:lnTo>
                    <a:pt x="2713969" y="3630358"/>
                  </a:lnTo>
                  <a:lnTo>
                    <a:pt x="2754923" y="3612400"/>
                  </a:lnTo>
                  <a:lnTo>
                    <a:pt x="2795457" y="3593514"/>
                  </a:lnTo>
                  <a:lnTo>
                    <a:pt x="2835551" y="3573708"/>
                  </a:lnTo>
                  <a:lnTo>
                    <a:pt x="2875190" y="3552991"/>
                  </a:lnTo>
                  <a:lnTo>
                    <a:pt x="2914356" y="3531371"/>
                  </a:lnTo>
                  <a:lnTo>
                    <a:pt x="2953033" y="3508854"/>
                  </a:lnTo>
                  <a:lnTo>
                    <a:pt x="2991202" y="3485451"/>
                  </a:lnTo>
                  <a:lnTo>
                    <a:pt x="3028847" y="3461167"/>
                  </a:lnTo>
                  <a:lnTo>
                    <a:pt x="3065951" y="3436012"/>
                  </a:lnTo>
                  <a:lnTo>
                    <a:pt x="3102497" y="3409993"/>
                  </a:lnTo>
                  <a:lnTo>
                    <a:pt x="3138467" y="3383118"/>
                  </a:lnTo>
                  <a:lnTo>
                    <a:pt x="3173845" y="3355396"/>
                  </a:lnTo>
                  <a:lnTo>
                    <a:pt x="3208612" y="3326834"/>
                  </a:lnTo>
                  <a:lnTo>
                    <a:pt x="3242753" y="3297440"/>
                  </a:lnTo>
                  <a:lnTo>
                    <a:pt x="3276251" y="3267222"/>
                  </a:lnTo>
                  <a:lnTo>
                    <a:pt x="3309087" y="3236189"/>
                  </a:lnTo>
                  <a:lnTo>
                    <a:pt x="3341245" y="3204347"/>
                  </a:lnTo>
                  <a:lnTo>
                    <a:pt x="3372707" y="3171706"/>
                  </a:lnTo>
                  <a:lnTo>
                    <a:pt x="3403458" y="3138273"/>
                  </a:lnTo>
                  <a:lnTo>
                    <a:pt x="3433478" y="3104056"/>
                  </a:lnTo>
                  <a:lnTo>
                    <a:pt x="3462752" y="3069063"/>
                  </a:lnTo>
                  <a:lnTo>
                    <a:pt x="3491263" y="3033302"/>
                  </a:lnTo>
                  <a:lnTo>
                    <a:pt x="3518992" y="2996781"/>
                  </a:lnTo>
                  <a:lnTo>
                    <a:pt x="3545924" y="2959508"/>
                  </a:lnTo>
                  <a:lnTo>
                    <a:pt x="3572040" y="2921491"/>
                  </a:lnTo>
                  <a:lnTo>
                    <a:pt x="3597324" y="2882738"/>
                  </a:lnTo>
                  <a:lnTo>
                    <a:pt x="3621759" y="2843257"/>
                  </a:lnTo>
                  <a:lnTo>
                    <a:pt x="3645328" y="2803055"/>
                  </a:lnTo>
                  <a:lnTo>
                    <a:pt x="3668012" y="2762142"/>
                  </a:lnTo>
                  <a:lnTo>
                    <a:pt x="3689797" y="2720524"/>
                  </a:lnTo>
                  <a:lnTo>
                    <a:pt x="3710663" y="2678211"/>
                  </a:lnTo>
                  <a:lnTo>
                    <a:pt x="3730594" y="2635209"/>
                  </a:lnTo>
                  <a:lnTo>
                    <a:pt x="3749574" y="2591526"/>
                  </a:lnTo>
                  <a:lnTo>
                    <a:pt x="3767584" y="2547172"/>
                  </a:lnTo>
                  <a:lnTo>
                    <a:pt x="3784608" y="2502154"/>
                  </a:lnTo>
                  <a:lnTo>
                    <a:pt x="3800534" y="2456734"/>
                  </a:lnTo>
                  <a:lnTo>
                    <a:pt x="3815277" y="2411188"/>
                  </a:lnTo>
                  <a:lnTo>
                    <a:pt x="3828846" y="2365533"/>
                  </a:lnTo>
                  <a:lnTo>
                    <a:pt x="3841249" y="2319786"/>
                  </a:lnTo>
                  <a:lnTo>
                    <a:pt x="3852493" y="2273963"/>
                  </a:lnTo>
                  <a:lnTo>
                    <a:pt x="3862587" y="2228083"/>
                  </a:lnTo>
                  <a:lnTo>
                    <a:pt x="3871539" y="2182162"/>
                  </a:lnTo>
                  <a:lnTo>
                    <a:pt x="3879356" y="2136217"/>
                  </a:lnTo>
                  <a:lnTo>
                    <a:pt x="3886046" y="2090265"/>
                  </a:lnTo>
                  <a:lnTo>
                    <a:pt x="3891618" y="2044324"/>
                  </a:lnTo>
                  <a:lnTo>
                    <a:pt x="3896080" y="1998411"/>
                  </a:lnTo>
                  <a:lnTo>
                    <a:pt x="3899439" y="1952543"/>
                  </a:lnTo>
                  <a:lnTo>
                    <a:pt x="3901703" y="1906736"/>
                  </a:lnTo>
                  <a:lnTo>
                    <a:pt x="3902881" y="1861009"/>
                  </a:lnTo>
                  <a:lnTo>
                    <a:pt x="3902981" y="1815377"/>
                  </a:lnTo>
                  <a:lnTo>
                    <a:pt x="3902009" y="1769859"/>
                  </a:lnTo>
                  <a:lnTo>
                    <a:pt x="3899975" y="1724472"/>
                  </a:lnTo>
                  <a:lnTo>
                    <a:pt x="3896886" y="1679232"/>
                  </a:lnTo>
                  <a:lnTo>
                    <a:pt x="3892751" y="1634157"/>
                  </a:lnTo>
                  <a:lnTo>
                    <a:pt x="3887577" y="1589264"/>
                  </a:lnTo>
                  <a:lnTo>
                    <a:pt x="3881372" y="1544570"/>
                  </a:lnTo>
                  <a:lnTo>
                    <a:pt x="3874144" y="1500091"/>
                  </a:lnTo>
                  <a:lnTo>
                    <a:pt x="3865902" y="1455846"/>
                  </a:lnTo>
                  <a:lnTo>
                    <a:pt x="3856652" y="1411852"/>
                  </a:lnTo>
                  <a:lnTo>
                    <a:pt x="3846404" y="1368125"/>
                  </a:lnTo>
                  <a:lnTo>
                    <a:pt x="3835165" y="1324682"/>
                  </a:lnTo>
                  <a:lnTo>
                    <a:pt x="3822943" y="1281542"/>
                  </a:lnTo>
                  <a:lnTo>
                    <a:pt x="3809746" y="1238720"/>
                  </a:lnTo>
                  <a:lnTo>
                    <a:pt x="3795582" y="1196234"/>
                  </a:lnTo>
                  <a:lnTo>
                    <a:pt x="3780459" y="1154101"/>
                  </a:lnTo>
                  <a:lnTo>
                    <a:pt x="3764385" y="1112339"/>
                  </a:lnTo>
                  <a:lnTo>
                    <a:pt x="3747368" y="1070964"/>
                  </a:lnTo>
                  <a:lnTo>
                    <a:pt x="3729416" y="1029994"/>
                  </a:lnTo>
                  <a:lnTo>
                    <a:pt x="3710537" y="989445"/>
                  </a:lnTo>
                  <a:lnTo>
                    <a:pt x="3690739" y="949335"/>
                  </a:lnTo>
                  <a:lnTo>
                    <a:pt x="3670030" y="909681"/>
                  </a:lnTo>
                  <a:lnTo>
                    <a:pt x="3648417" y="870500"/>
                  </a:lnTo>
                  <a:lnTo>
                    <a:pt x="3625910" y="831809"/>
                  </a:lnTo>
                  <a:lnTo>
                    <a:pt x="3602515" y="793625"/>
                  </a:lnTo>
                  <a:lnTo>
                    <a:pt x="3578241" y="755966"/>
                  </a:lnTo>
                  <a:lnTo>
                    <a:pt x="3553095" y="718849"/>
                  </a:lnTo>
                  <a:lnTo>
                    <a:pt x="3527087" y="682290"/>
                  </a:lnTo>
                  <a:lnTo>
                    <a:pt x="3500223" y="646307"/>
                  </a:lnTo>
                  <a:lnTo>
                    <a:pt x="3472512" y="610917"/>
                  </a:lnTo>
                  <a:lnTo>
                    <a:pt x="3443961" y="576137"/>
                  </a:lnTo>
                  <a:lnTo>
                    <a:pt x="3414579" y="541984"/>
                  </a:lnTo>
                  <a:lnTo>
                    <a:pt x="3384374" y="508476"/>
                  </a:lnTo>
                  <a:lnTo>
                    <a:pt x="3353353" y="475629"/>
                  </a:lnTo>
                  <a:lnTo>
                    <a:pt x="3321525" y="443461"/>
                  </a:lnTo>
                  <a:lnTo>
                    <a:pt x="3288897" y="411988"/>
                  </a:lnTo>
                  <a:lnTo>
                    <a:pt x="3255478" y="381228"/>
                  </a:lnTo>
                  <a:lnTo>
                    <a:pt x="3221276" y="351199"/>
                  </a:lnTo>
                  <a:lnTo>
                    <a:pt x="3186297" y="321916"/>
                  </a:lnTo>
                  <a:lnTo>
                    <a:pt x="3150552" y="293398"/>
                  </a:lnTo>
                  <a:lnTo>
                    <a:pt x="3114046" y="265661"/>
                  </a:lnTo>
                  <a:lnTo>
                    <a:pt x="3076789" y="238722"/>
                  </a:lnTo>
                  <a:lnTo>
                    <a:pt x="3038789" y="212599"/>
                  </a:lnTo>
                  <a:lnTo>
                    <a:pt x="3000052" y="187309"/>
                  </a:lnTo>
                  <a:lnTo>
                    <a:pt x="2960588" y="162869"/>
                  </a:lnTo>
                  <a:lnTo>
                    <a:pt x="2920405" y="139296"/>
                  </a:lnTo>
                  <a:lnTo>
                    <a:pt x="2879509" y="116607"/>
                  </a:lnTo>
                  <a:lnTo>
                    <a:pt x="2837910" y="94819"/>
                  </a:lnTo>
                  <a:lnTo>
                    <a:pt x="2795615" y="73950"/>
                  </a:lnTo>
                  <a:lnTo>
                    <a:pt x="2752632" y="54016"/>
                  </a:lnTo>
                  <a:lnTo>
                    <a:pt x="2708970" y="35035"/>
                  </a:lnTo>
                  <a:lnTo>
                    <a:pt x="2664635" y="17024"/>
                  </a:lnTo>
                  <a:lnTo>
                    <a:pt x="2619637" y="0"/>
                  </a:lnTo>
                  <a:close/>
                </a:path>
              </a:pathLst>
            </a:custGeom>
            <a:solidFill>
              <a:srgbClr val="D4E2CF"/>
            </a:solidFill>
          </p:spPr>
          <p:txBody>
            <a:bodyPr wrap="square" lIns="0" tIns="0" rIns="0" bIns="0" rtlCol="0"/>
            <a:lstStyle/>
            <a:p>
              <a:endParaRPr/>
            </a:p>
          </p:txBody>
        </p:sp>
        <p:sp>
          <p:nvSpPr>
            <p:cNvPr id="6" name="object 6">
              <a:extLst>
                <a:ext uri="{FF2B5EF4-FFF2-40B4-BE49-F238E27FC236}">
                  <a16:creationId xmlns:a16="http://schemas.microsoft.com/office/drawing/2014/main" id="{6F442939-DF46-CADC-2149-306FE955C3B3}"/>
                </a:ext>
              </a:extLst>
            </p:cNvPr>
            <p:cNvSpPr/>
            <p:nvPr/>
          </p:nvSpPr>
          <p:spPr>
            <a:xfrm>
              <a:off x="4789931" y="2089404"/>
              <a:ext cx="1964689" cy="982980"/>
            </a:xfrm>
            <a:custGeom>
              <a:avLst/>
              <a:gdLst/>
              <a:ahLst/>
              <a:cxnLst/>
              <a:rect l="l" t="t" r="r" b="b"/>
              <a:pathLst>
                <a:path w="1964690" h="982980">
                  <a:moveTo>
                    <a:pt x="1800606" y="0"/>
                  </a:moveTo>
                  <a:lnTo>
                    <a:pt x="163829" y="0"/>
                  </a:lnTo>
                  <a:lnTo>
                    <a:pt x="120297" y="5856"/>
                  </a:lnTo>
                  <a:lnTo>
                    <a:pt x="81167" y="22380"/>
                  </a:lnTo>
                  <a:lnTo>
                    <a:pt x="48005" y="48005"/>
                  </a:lnTo>
                  <a:lnTo>
                    <a:pt x="22380" y="81167"/>
                  </a:lnTo>
                  <a:lnTo>
                    <a:pt x="5856" y="120297"/>
                  </a:lnTo>
                  <a:lnTo>
                    <a:pt x="0" y="163830"/>
                  </a:lnTo>
                  <a:lnTo>
                    <a:pt x="0" y="819150"/>
                  </a:lnTo>
                  <a:lnTo>
                    <a:pt x="5856" y="862682"/>
                  </a:lnTo>
                  <a:lnTo>
                    <a:pt x="22380" y="901812"/>
                  </a:lnTo>
                  <a:lnTo>
                    <a:pt x="48005" y="934974"/>
                  </a:lnTo>
                  <a:lnTo>
                    <a:pt x="81167" y="960599"/>
                  </a:lnTo>
                  <a:lnTo>
                    <a:pt x="120297" y="977123"/>
                  </a:lnTo>
                  <a:lnTo>
                    <a:pt x="163829" y="982980"/>
                  </a:lnTo>
                  <a:lnTo>
                    <a:pt x="1800606" y="982980"/>
                  </a:lnTo>
                  <a:lnTo>
                    <a:pt x="1844138" y="977123"/>
                  </a:lnTo>
                  <a:lnTo>
                    <a:pt x="1883268" y="960599"/>
                  </a:lnTo>
                  <a:lnTo>
                    <a:pt x="1916429" y="934974"/>
                  </a:lnTo>
                  <a:lnTo>
                    <a:pt x="1942055" y="901812"/>
                  </a:lnTo>
                  <a:lnTo>
                    <a:pt x="1958579" y="862682"/>
                  </a:lnTo>
                  <a:lnTo>
                    <a:pt x="1964436" y="819150"/>
                  </a:lnTo>
                  <a:lnTo>
                    <a:pt x="1964436" y="163830"/>
                  </a:lnTo>
                  <a:lnTo>
                    <a:pt x="1958579" y="120297"/>
                  </a:lnTo>
                  <a:lnTo>
                    <a:pt x="1942055" y="81167"/>
                  </a:lnTo>
                  <a:lnTo>
                    <a:pt x="1916429" y="48006"/>
                  </a:lnTo>
                  <a:lnTo>
                    <a:pt x="1883268" y="22380"/>
                  </a:lnTo>
                  <a:lnTo>
                    <a:pt x="1844138" y="5856"/>
                  </a:lnTo>
                  <a:lnTo>
                    <a:pt x="1800606" y="0"/>
                  </a:lnTo>
                  <a:close/>
                </a:path>
              </a:pathLst>
            </a:custGeom>
            <a:solidFill>
              <a:srgbClr val="6FAC46"/>
            </a:solidFill>
          </p:spPr>
          <p:txBody>
            <a:bodyPr wrap="square" lIns="0" tIns="0" rIns="0" bIns="0" rtlCol="0"/>
            <a:lstStyle/>
            <a:p>
              <a:endParaRPr/>
            </a:p>
          </p:txBody>
        </p:sp>
        <p:sp>
          <p:nvSpPr>
            <p:cNvPr id="7" name="object 7">
              <a:extLst>
                <a:ext uri="{FF2B5EF4-FFF2-40B4-BE49-F238E27FC236}">
                  <a16:creationId xmlns:a16="http://schemas.microsoft.com/office/drawing/2014/main" id="{C6D7346B-A981-D077-41B5-008D855DC872}"/>
                </a:ext>
              </a:extLst>
            </p:cNvPr>
            <p:cNvSpPr/>
            <p:nvPr/>
          </p:nvSpPr>
          <p:spPr>
            <a:xfrm>
              <a:off x="4789931" y="2089404"/>
              <a:ext cx="1964689" cy="982980"/>
            </a:xfrm>
            <a:custGeom>
              <a:avLst/>
              <a:gdLst/>
              <a:ahLst/>
              <a:cxnLst/>
              <a:rect l="l" t="t" r="r" b="b"/>
              <a:pathLst>
                <a:path w="1964690" h="982980">
                  <a:moveTo>
                    <a:pt x="0" y="163830"/>
                  </a:moveTo>
                  <a:lnTo>
                    <a:pt x="5856" y="120297"/>
                  </a:lnTo>
                  <a:lnTo>
                    <a:pt x="22380" y="81167"/>
                  </a:lnTo>
                  <a:lnTo>
                    <a:pt x="48005" y="48005"/>
                  </a:lnTo>
                  <a:lnTo>
                    <a:pt x="81167" y="22380"/>
                  </a:lnTo>
                  <a:lnTo>
                    <a:pt x="120297" y="5856"/>
                  </a:lnTo>
                  <a:lnTo>
                    <a:pt x="163829" y="0"/>
                  </a:lnTo>
                  <a:lnTo>
                    <a:pt x="1800606" y="0"/>
                  </a:lnTo>
                  <a:lnTo>
                    <a:pt x="1844138" y="5856"/>
                  </a:lnTo>
                  <a:lnTo>
                    <a:pt x="1883268" y="22380"/>
                  </a:lnTo>
                  <a:lnTo>
                    <a:pt x="1916429" y="48006"/>
                  </a:lnTo>
                  <a:lnTo>
                    <a:pt x="1942055" y="81167"/>
                  </a:lnTo>
                  <a:lnTo>
                    <a:pt x="1958579" y="120297"/>
                  </a:lnTo>
                  <a:lnTo>
                    <a:pt x="1964436" y="163830"/>
                  </a:lnTo>
                  <a:lnTo>
                    <a:pt x="1964436" y="819150"/>
                  </a:lnTo>
                  <a:lnTo>
                    <a:pt x="1958579" y="862682"/>
                  </a:lnTo>
                  <a:lnTo>
                    <a:pt x="1942055" y="901812"/>
                  </a:lnTo>
                  <a:lnTo>
                    <a:pt x="1916429" y="934974"/>
                  </a:lnTo>
                  <a:lnTo>
                    <a:pt x="1883268" y="960599"/>
                  </a:lnTo>
                  <a:lnTo>
                    <a:pt x="1844138" y="977123"/>
                  </a:lnTo>
                  <a:lnTo>
                    <a:pt x="1800606" y="982980"/>
                  </a:lnTo>
                  <a:lnTo>
                    <a:pt x="163829" y="982980"/>
                  </a:lnTo>
                  <a:lnTo>
                    <a:pt x="120297" y="977123"/>
                  </a:lnTo>
                  <a:lnTo>
                    <a:pt x="81167" y="960599"/>
                  </a:lnTo>
                  <a:lnTo>
                    <a:pt x="48005" y="934974"/>
                  </a:lnTo>
                  <a:lnTo>
                    <a:pt x="22380" y="901812"/>
                  </a:lnTo>
                  <a:lnTo>
                    <a:pt x="5856" y="862682"/>
                  </a:lnTo>
                  <a:lnTo>
                    <a:pt x="0" y="819150"/>
                  </a:lnTo>
                  <a:lnTo>
                    <a:pt x="0" y="163830"/>
                  </a:lnTo>
                  <a:close/>
                </a:path>
              </a:pathLst>
            </a:custGeom>
            <a:ln w="12700">
              <a:solidFill>
                <a:srgbClr val="FFFFFF"/>
              </a:solidFill>
            </a:ln>
          </p:spPr>
          <p:txBody>
            <a:bodyPr wrap="square" lIns="0" tIns="0" rIns="0" bIns="0" rtlCol="0"/>
            <a:lstStyle/>
            <a:p>
              <a:endParaRPr/>
            </a:p>
          </p:txBody>
        </p:sp>
      </p:grpSp>
      <p:sp>
        <p:nvSpPr>
          <p:cNvPr id="8" name="object 8">
            <a:extLst>
              <a:ext uri="{FF2B5EF4-FFF2-40B4-BE49-F238E27FC236}">
                <a16:creationId xmlns:a16="http://schemas.microsoft.com/office/drawing/2014/main" id="{22D73F39-E7F6-0465-7652-EA854A4F5E42}"/>
              </a:ext>
            </a:extLst>
          </p:cNvPr>
          <p:cNvSpPr txBox="1"/>
          <p:nvPr/>
        </p:nvSpPr>
        <p:spPr>
          <a:xfrm>
            <a:off x="4928742" y="2394915"/>
            <a:ext cx="1689735" cy="314960"/>
          </a:xfrm>
          <a:prstGeom prst="rect">
            <a:avLst/>
          </a:prstGeom>
        </p:spPr>
        <p:txBody>
          <a:bodyPr vert="horz" wrap="square" lIns="0" tIns="12065" rIns="0" bIns="0" rtlCol="0">
            <a:spAutoFit/>
          </a:bodyPr>
          <a:lstStyle/>
          <a:p>
            <a:pPr marL="12700">
              <a:lnSpc>
                <a:spcPct val="100000"/>
              </a:lnSpc>
              <a:spcBef>
                <a:spcPts val="95"/>
              </a:spcBef>
            </a:pPr>
            <a:r>
              <a:rPr sz="1900" spc="-10" dirty="0">
                <a:solidFill>
                  <a:srgbClr val="FFFFFF"/>
                </a:solidFill>
                <a:latin typeface="Calibri"/>
                <a:cs typeface="Calibri"/>
              </a:rPr>
              <a:t>programmazione</a:t>
            </a:r>
            <a:endParaRPr sz="1900">
              <a:latin typeface="Calibri"/>
              <a:cs typeface="Calibri"/>
            </a:endParaRPr>
          </a:p>
        </p:txBody>
      </p:sp>
      <p:grpSp>
        <p:nvGrpSpPr>
          <p:cNvPr id="9" name="object 9">
            <a:extLst>
              <a:ext uri="{FF2B5EF4-FFF2-40B4-BE49-F238E27FC236}">
                <a16:creationId xmlns:a16="http://schemas.microsoft.com/office/drawing/2014/main" id="{0B8C505E-8037-C8B0-059A-0A8BF84B57FD}"/>
              </a:ext>
            </a:extLst>
          </p:cNvPr>
          <p:cNvGrpSpPr/>
          <p:nvPr/>
        </p:nvGrpSpPr>
        <p:grpSpPr>
          <a:xfrm>
            <a:off x="6467602" y="3306826"/>
            <a:ext cx="1976120" cy="994410"/>
            <a:chOff x="6467602" y="3306826"/>
            <a:chExt cx="1976120" cy="994410"/>
          </a:xfrm>
        </p:grpSpPr>
        <p:sp>
          <p:nvSpPr>
            <p:cNvPr id="10" name="object 10">
              <a:extLst>
                <a:ext uri="{FF2B5EF4-FFF2-40B4-BE49-F238E27FC236}">
                  <a16:creationId xmlns:a16="http://schemas.microsoft.com/office/drawing/2014/main" id="{9765E8B3-F7D2-D146-561D-A89C9D219145}"/>
                </a:ext>
              </a:extLst>
            </p:cNvPr>
            <p:cNvSpPr/>
            <p:nvPr/>
          </p:nvSpPr>
          <p:spPr>
            <a:xfrm>
              <a:off x="6473952" y="3313176"/>
              <a:ext cx="1963420" cy="981710"/>
            </a:xfrm>
            <a:custGeom>
              <a:avLst/>
              <a:gdLst/>
              <a:ahLst/>
              <a:cxnLst/>
              <a:rect l="l" t="t" r="r" b="b"/>
              <a:pathLst>
                <a:path w="1963420" h="981710">
                  <a:moveTo>
                    <a:pt x="1799336" y="0"/>
                  </a:moveTo>
                  <a:lnTo>
                    <a:pt x="163575" y="0"/>
                  </a:lnTo>
                  <a:lnTo>
                    <a:pt x="120106" y="5846"/>
                  </a:lnTo>
                  <a:lnTo>
                    <a:pt x="81035" y="22342"/>
                  </a:lnTo>
                  <a:lnTo>
                    <a:pt x="47926" y="47926"/>
                  </a:lnTo>
                  <a:lnTo>
                    <a:pt x="22342" y="81035"/>
                  </a:lnTo>
                  <a:lnTo>
                    <a:pt x="5846" y="120106"/>
                  </a:lnTo>
                  <a:lnTo>
                    <a:pt x="0" y="163575"/>
                  </a:lnTo>
                  <a:lnTo>
                    <a:pt x="0" y="817880"/>
                  </a:lnTo>
                  <a:lnTo>
                    <a:pt x="5846" y="861349"/>
                  </a:lnTo>
                  <a:lnTo>
                    <a:pt x="22342" y="900420"/>
                  </a:lnTo>
                  <a:lnTo>
                    <a:pt x="47926" y="933529"/>
                  </a:lnTo>
                  <a:lnTo>
                    <a:pt x="81035" y="959113"/>
                  </a:lnTo>
                  <a:lnTo>
                    <a:pt x="120106" y="975609"/>
                  </a:lnTo>
                  <a:lnTo>
                    <a:pt x="163575" y="981456"/>
                  </a:lnTo>
                  <a:lnTo>
                    <a:pt x="1799336" y="981456"/>
                  </a:lnTo>
                  <a:lnTo>
                    <a:pt x="1842805" y="975609"/>
                  </a:lnTo>
                  <a:lnTo>
                    <a:pt x="1881876" y="959113"/>
                  </a:lnTo>
                  <a:lnTo>
                    <a:pt x="1914985" y="933529"/>
                  </a:lnTo>
                  <a:lnTo>
                    <a:pt x="1940569" y="900420"/>
                  </a:lnTo>
                  <a:lnTo>
                    <a:pt x="1957065" y="861349"/>
                  </a:lnTo>
                  <a:lnTo>
                    <a:pt x="1962912" y="817880"/>
                  </a:lnTo>
                  <a:lnTo>
                    <a:pt x="1962912" y="163575"/>
                  </a:lnTo>
                  <a:lnTo>
                    <a:pt x="1957065" y="120106"/>
                  </a:lnTo>
                  <a:lnTo>
                    <a:pt x="1940569" y="81035"/>
                  </a:lnTo>
                  <a:lnTo>
                    <a:pt x="1914985" y="47926"/>
                  </a:lnTo>
                  <a:lnTo>
                    <a:pt x="1881876" y="22342"/>
                  </a:lnTo>
                  <a:lnTo>
                    <a:pt x="1842805" y="5846"/>
                  </a:lnTo>
                  <a:lnTo>
                    <a:pt x="1799336" y="0"/>
                  </a:lnTo>
                  <a:close/>
                </a:path>
              </a:pathLst>
            </a:custGeom>
            <a:solidFill>
              <a:srgbClr val="6FAC46"/>
            </a:solidFill>
          </p:spPr>
          <p:txBody>
            <a:bodyPr wrap="square" lIns="0" tIns="0" rIns="0" bIns="0" rtlCol="0"/>
            <a:lstStyle/>
            <a:p>
              <a:endParaRPr/>
            </a:p>
          </p:txBody>
        </p:sp>
        <p:sp>
          <p:nvSpPr>
            <p:cNvPr id="11" name="object 11">
              <a:extLst>
                <a:ext uri="{FF2B5EF4-FFF2-40B4-BE49-F238E27FC236}">
                  <a16:creationId xmlns:a16="http://schemas.microsoft.com/office/drawing/2014/main" id="{1CC2516E-D125-B187-F561-8754CC59E51D}"/>
                </a:ext>
              </a:extLst>
            </p:cNvPr>
            <p:cNvSpPr/>
            <p:nvPr/>
          </p:nvSpPr>
          <p:spPr>
            <a:xfrm>
              <a:off x="6473952" y="3313176"/>
              <a:ext cx="1963420" cy="981710"/>
            </a:xfrm>
            <a:custGeom>
              <a:avLst/>
              <a:gdLst/>
              <a:ahLst/>
              <a:cxnLst/>
              <a:rect l="l" t="t" r="r" b="b"/>
              <a:pathLst>
                <a:path w="1963420" h="981710">
                  <a:moveTo>
                    <a:pt x="0" y="163575"/>
                  </a:moveTo>
                  <a:lnTo>
                    <a:pt x="5846" y="120106"/>
                  </a:lnTo>
                  <a:lnTo>
                    <a:pt x="22342" y="81035"/>
                  </a:lnTo>
                  <a:lnTo>
                    <a:pt x="47926" y="47926"/>
                  </a:lnTo>
                  <a:lnTo>
                    <a:pt x="81035" y="22342"/>
                  </a:lnTo>
                  <a:lnTo>
                    <a:pt x="120106" y="5846"/>
                  </a:lnTo>
                  <a:lnTo>
                    <a:pt x="163575" y="0"/>
                  </a:lnTo>
                  <a:lnTo>
                    <a:pt x="1799336" y="0"/>
                  </a:lnTo>
                  <a:lnTo>
                    <a:pt x="1842805" y="5846"/>
                  </a:lnTo>
                  <a:lnTo>
                    <a:pt x="1881876" y="22342"/>
                  </a:lnTo>
                  <a:lnTo>
                    <a:pt x="1914985" y="47926"/>
                  </a:lnTo>
                  <a:lnTo>
                    <a:pt x="1940569" y="81035"/>
                  </a:lnTo>
                  <a:lnTo>
                    <a:pt x="1957065" y="120106"/>
                  </a:lnTo>
                  <a:lnTo>
                    <a:pt x="1962912" y="163575"/>
                  </a:lnTo>
                  <a:lnTo>
                    <a:pt x="1962912" y="817880"/>
                  </a:lnTo>
                  <a:lnTo>
                    <a:pt x="1957065" y="861349"/>
                  </a:lnTo>
                  <a:lnTo>
                    <a:pt x="1940569" y="900420"/>
                  </a:lnTo>
                  <a:lnTo>
                    <a:pt x="1914985" y="933529"/>
                  </a:lnTo>
                  <a:lnTo>
                    <a:pt x="1881876" y="959113"/>
                  </a:lnTo>
                  <a:lnTo>
                    <a:pt x="1842805" y="975609"/>
                  </a:lnTo>
                  <a:lnTo>
                    <a:pt x="1799336" y="981456"/>
                  </a:lnTo>
                  <a:lnTo>
                    <a:pt x="163575" y="981456"/>
                  </a:lnTo>
                  <a:lnTo>
                    <a:pt x="120106" y="975609"/>
                  </a:lnTo>
                  <a:lnTo>
                    <a:pt x="81035" y="959113"/>
                  </a:lnTo>
                  <a:lnTo>
                    <a:pt x="47926" y="933529"/>
                  </a:lnTo>
                  <a:lnTo>
                    <a:pt x="22342" y="900420"/>
                  </a:lnTo>
                  <a:lnTo>
                    <a:pt x="5846" y="861349"/>
                  </a:lnTo>
                  <a:lnTo>
                    <a:pt x="0" y="817880"/>
                  </a:lnTo>
                  <a:lnTo>
                    <a:pt x="0" y="163575"/>
                  </a:lnTo>
                  <a:close/>
                </a:path>
              </a:pathLst>
            </a:custGeom>
            <a:ln w="12699">
              <a:solidFill>
                <a:srgbClr val="FFFFFF"/>
              </a:solidFill>
            </a:ln>
          </p:spPr>
          <p:txBody>
            <a:bodyPr wrap="square" lIns="0" tIns="0" rIns="0" bIns="0" rtlCol="0"/>
            <a:lstStyle/>
            <a:p>
              <a:endParaRPr/>
            </a:p>
          </p:txBody>
        </p:sp>
      </p:grpSp>
      <p:sp>
        <p:nvSpPr>
          <p:cNvPr id="12" name="object 12">
            <a:extLst>
              <a:ext uri="{FF2B5EF4-FFF2-40B4-BE49-F238E27FC236}">
                <a16:creationId xmlns:a16="http://schemas.microsoft.com/office/drawing/2014/main" id="{0E80CB2E-802A-B667-158E-65424703FBE5}"/>
              </a:ext>
            </a:extLst>
          </p:cNvPr>
          <p:cNvSpPr txBox="1"/>
          <p:nvPr/>
        </p:nvSpPr>
        <p:spPr>
          <a:xfrm>
            <a:off x="6764528" y="3618738"/>
            <a:ext cx="1381760" cy="314960"/>
          </a:xfrm>
          <a:prstGeom prst="rect">
            <a:avLst/>
          </a:prstGeom>
        </p:spPr>
        <p:txBody>
          <a:bodyPr vert="horz" wrap="square" lIns="0" tIns="12065" rIns="0" bIns="0" rtlCol="0">
            <a:spAutoFit/>
          </a:bodyPr>
          <a:lstStyle/>
          <a:p>
            <a:pPr marL="12700">
              <a:lnSpc>
                <a:spcPct val="100000"/>
              </a:lnSpc>
              <a:spcBef>
                <a:spcPts val="95"/>
              </a:spcBef>
            </a:pPr>
            <a:r>
              <a:rPr sz="1900" spc="-10" dirty="0">
                <a:solidFill>
                  <a:srgbClr val="FFFFFF"/>
                </a:solidFill>
                <a:latin typeface="Calibri"/>
                <a:cs typeface="Calibri"/>
              </a:rPr>
              <a:t>progettazione</a:t>
            </a:r>
            <a:endParaRPr sz="1900">
              <a:latin typeface="Calibri"/>
              <a:cs typeface="Calibri"/>
            </a:endParaRPr>
          </a:p>
        </p:txBody>
      </p:sp>
      <p:grpSp>
        <p:nvGrpSpPr>
          <p:cNvPr id="13" name="object 13">
            <a:extLst>
              <a:ext uri="{FF2B5EF4-FFF2-40B4-BE49-F238E27FC236}">
                <a16:creationId xmlns:a16="http://schemas.microsoft.com/office/drawing/2014/main" id="{AD509DD3-4CC5-E7A2-5FCB-0D7C5F65B3AA}"/>
              </a:ext>
            </a:extLst>
          </p:cNvPr>
          <p:cNvGrpSpPr/>
          <p:nvPr/>
        </p:nvGrpSpPr>
        <p:grpSpPr>
          <a:xfrm>
            <a:off x="5824473" y="5284978"/>
            <a:ext cx="1977389" cy="995680"/>
            <a:chOff x="5824473" y="5284978"/>
            <a:chExt cx="1977389" cy="995680"/>
          </a:xfrm>
        </p:grpSpPr>
        <p:sp>
          <p:nvSpPr>
            <p:cNvPr id="14" name="object 14">
              <a:extLst>
                <a:ext uri="{FF2B5EF4-FFF2-40B4-BE49-F238E27FC236}">
                  <a16:creationId xmlns:a16="http://schemas.microsoft.com/office/drawing/2014/main" id="{B30F6ACB-BE15-2753-6417-91420AEAE0AE}"/>
                </a:ext>
              </a:extLst>
            </p:cNvPr>
            <p:cNvSpPr/>
            <p:nvPr/>
          </p:nvSpPr>
          <p:spPr>
            <a:xfrm>
              <a:off x="5830823" y="5291328"/>
              <a:ext cx="1964689" cy="982980"/>
            </a:xfrm>
            <a:custGeom>
              <a:avLst/>
              <a:gdLst/>
              <a:ahLst/>
              <a:cxnLst/>
              <a:rect l="l" t="t" r="r" b="b"/>
              <a:pathLst>
                <a:path w="1964690" h="982979">
                  <a:moveTo>
                    <a:pt x="1800605" y="0"/>
                  </a:moveTo>
                  <a:lnTo>
                    <a:pt x="163829" y="0"/>
                  </a:lnTo>
                  <a:lnTo>
                    <a:pt x="120297" y="5856"/>
                  </a:lnTo>
                  <a:lnTo>
                    <a:pt x="81167" y="22380"/>
                  </a:lnTo>
                  <a:lnTo>
                    <a:pt x="48005" y="48006"/>
                  </a:lnTo>
                  <a:lnTo>
                    <a:pt x="22380" y="81167"/>
                  </a:lnTo>
                  <a:lnTo>
                    <a:pt x="5856" y="120297"/>
                  </a:lnTo>
                  <a:lnTo>
                    <a:pt x="0" y="163830"/>
                  </a:lnTo>
                  <a:lnTo>
                    <a:pt x="0" y="819150"/>
                  </a:lnTo>
                  <a:lnTo>
                    <a:pt x="5856" y="862700"/>
                  </a:lnTo>
                  <a:lnTo>
                    <a:pt x="22380" y="901835"/>
                  </a:lnTo>
                  <a:lnTo>
                    <a:pt x="48005" y="934993"/>
                  </a:lnTo>
                  <a:lnTo>
                    <a:pt x="81167" y="960611"/>
                  </a:lnTo>
                  <a:lnTo>
                    <a:pt x="120297" y="977127"/>
                  </a:lnTo>
                  <a:lnTo>
                    <a:pt x="163829" y="982980"/>
                  </a:lnTo>
                  <a:lnTo>
                    <a:pt x="1800605" y="982980"/>
                  </a:lnTo>
                  <a:lnTo>
                    <a:pt x="1844138" y="977127"/>
                  </a:lnTo>
                  <a:lnTo>
                    <a:pt x="1883268" y="960611"/>
                  </a:lnTo>
                  <a:lnTo>
                    <a:pt x="1916429" y="934993"/>
                  </a:lnTo>
                  <a:lnTo>
                    <a:pt x="1942055" y="901835"/>
                  </a:lnTo>
                  <a:lnTo>
                    <a:pt x="1958579" y="862700"/>
                  </a:lnTo>
                  <a:lnTo>
                    <a:pt x="1964435" y="819150"/>
                  </a:lnTo>
                  <a:lnTo>
                    <a:pt x="1964435" y="163830"/>
                  </a:lnTo>
                  <a:lnTo>
                    <a:pt x="1958579" y="120297"/>
                  </a:lnTo>
                  <a:lnTo>
                    <a:pt x="1942055" y="81167"/>
                  </a:lnTo>
                  <a:lnTo>
                    <a:pt x="1916429" y="48006"/>
                  </a:lnTo>
                  <a:lnTo>
                    <a:pt x="1883268" y="22380"/>
                  </a:lnTo>
                  <a:lnTo>
                    <a:pt x="1844138" y="5856"/>
                  </a:lnTo>
                  <a:lnTo>
                    <a:pt x="1800605" y="0"/>
                  </a:lnTo>
                  <a:close/>
                </a:path>
              </a:pathLst>
            </a:custGeom>
            <a:solidFill>
              <a:srgbClr val="6FAC46"/>
            </a:solidFill>
          </p:spPr>
          <p:txBody>
            <a:bodyPr wrap="square" lIns="0" tIns="0" rIns="0" bIns="0" rtlCol="0"/>
            <a:lstStyle/>
            <a:p>
              <a:endParaRPr/>
            </a:p>
          </p:txBody>
        </p:sp>
        <p:sp>
          <p:nvSpPr>
            <p:cNvPr id="15" name="object 15">
              <a:extLst>
                <a:ext uri="{FF2B5EF4-FFF2-40B4-BE49-F238E27FC236}">
                  <a16:creationId xmlns:a16="http://schemas.microsoft.com/office/drawing/2014/main" id="{CD41CD9C-EB3E-6D20-6E70-CD215DE00644}"/>
                </a:ext>
              </a:extLst>
            </p:cNvPr>
            <p:cNvSpPr/>
            <p:nvPr/>
          </p:nvSpPr>
          <p:spPr>
            <a:xfrm>
              <a:off x="5830823" y="5291328"/>
              <a:ext cx="1964689" cy="982980"/>
            </a:xfrm>
            <a:custGeom>
              <a:avLst/>
              <a:gdLst/>
              <a:ahLst/>
              <a:cxnLst/>
              <a:rect l="l" t="t" r="r" b="b"/>
              <a:pathLst>
                <a:path w="1964690" h="982979">
                  <a:moveTo>
                    <a:pt x="0" y="163830"/>
                  </a:moveTo>
                  <a:lnTo>
                    <a:pt x="5856" y="120297"/>
                  </a:lnTo>
                  <a:lnTo>
                    <a:pt x="22380" y="81167"/>
                  </a:lnTo>
                  <a:lnTo>
                    <a:pt x="48005" y="48006"/>
                  </a:lnTo>
                  <a:lnTo>
                    <a:pt x="81167" y="22380"/>
                  </a:lnTo>
                  <a:lnTo>
                    <a:pt x="120297" y="5856"/>
                  </a:lnTo>
                  <a:lnTo>
                    <a:pt x="163829" y="0"/>
                  </a:lnTo>
                  <a:lnTo>
                    <a:pt x="1800605" y="0"/>
                  </a:lnTo>
                  <a:lnTo>
                    <a:pt x="1844138" y="5856"/>
                  </a:lnTo>
                  <a:lnTo>
                    <a:pt x="1883268" y="22380"/>
                  </a:lnTo>
                  <a:lnTo>
                    <a:pt x="1916429" y="48006"/>
                  </a:lnTo>
                  <a:lnTo>
                    <a:pt x="1942055" y="81167"/>
                  </a:lnTo>
                  <a:lnTo>
                    <a:pt x="1958579" y="120297"/>
                  </a:lnTo>
                  <a:lnTo>
                    <a:pt x="1964435" y="163830"/>
                  </a:lnTo>
                  <a:lnTo>
                    <a:pt x="1964435" y="819150"/>
                  </a:lnTo>
                  <a:lnTo>
                    <a:pt x="1958579" y="862700"/>
                  </a:lnTo>
                  <a:lnTo>
                    <a:pt x="1942055" y="901835"/>
                  </a:lnTo>
                  <a:lnTo>
                    <a:pt x="1916429" y="934993"/>
                  </a:lnTo>
                  <a:lnTo>
                    <a:pt x="1883268" y="960611"/>
                  </a:lnTo>
                  <a:lnTo>
                    <a:pt x="1844138" y="977127"/>
                  </a:lnTo>
                  <a:lnTo>
                    <a:pt x="1800605" y="982980"/>
                  </a:lnTo>
                  <a:lnTo>
                    <a:pt x="163829" y="982980"/>
                  </a:lnTo>
                  <a:lnTo>
                    <a:pt x="120297" y="977127"/>
                  </a:lnTo>
                  <a:lnTo>
                    <a:pt x="81167" y="960611"/>
                  </a:lnTo>
                  <a:lnTo>
                    <a:pt x="48005" y="934993"/>
                  </a:lnTo>
                  <a:lnTo>
                    <a:pt x="22380" y="901835"/>
                  </a:lnTo>
                  <a:lnTo>
                    <a:pt x="5856" y="862700"/>
                  </a:lnTo>
                  <a:lnTo>
                    <a:pt x="0" y="819150"/>
                  </a:lnTo>
                  <a:lnTo>
                    <a:pt x="0" y="163830"/>
                  </a:lnTo>
                  <a:close/>
                </a:path>
              </a:pathLst>
            </a:custGeom>
            <a:ln w="12700">
              <a:solidFill>
                <a:srgbClr val="FFFFFF"/>
              </a:solidFill>
            </a:ln>
          </p:spPr>
          <p:txBody>
            <a:bodyPr wrap="square" lIns="0" tIns="0" rIns="0" bIns="0" rtlCol="0"/>
            <a:lstStyle/>
            <a:p>
              <a:endParaRPr/>
            </a:p>
          </p:txBody>
        </p:sp>
      </p:grpSp>
      <p:sp>
        <p:nvSpPr>
          <p:cNvPr id="16" name="object 16">
            <a:extLst>
              <a:ext uri="{FF2B5EF4-FFF2-40B4-BE49-F238E27FC236}">
                <a16:creationId xmlns:a16="http://schemas.microsoft.com/office/drawing/2014/main" id="{F2E73B0C-011F-38B1-1D8A-5B3E13A4F5E6}"/>
              </a:ext>
            </a:extLst>
          </p:cNvPr>
          <p:cNvSpPr txBox="1"/>
          <p:nvPr/>
        </p:nvSpPr>
        <p:spPr>
          <a:xfrm>
            <a:off x="6123178" y="5597753"/>
            <a:ext cx="1381125" cy="314960"/>
          </a:xfrm>
          <a:prstGeom prst="rect">
            <a:avLst/>
          </a:prstGeom>
        </p:spPr>
        <p:txBody>
          <a:bodyPr vert="horz" wrap="square" lIns="0" tIns="12065" rIns="0" bIns="0" rtlCol="0">
            <a:spAutoFit/>
          </a:bodyPr>
          <a:lstStyle/>
          <a:p>
            <a:pPr marL="12700">
              <a:lnSpc>
                <a:spcPct val="100000"/>
              </a:lnSpc>
              <a:spcBef>
                <a:spcPts val="95"/>
              </a:spcBef>
            </a:pPr>
            <a:r>
              <a:rPr sz="1900" spc="-10" dirty="0">
                <a:solidFill>
                  <a:srgbClr val="FFFFFF"/>
                </a:solidFill>
                <a:latin typeface="Calibri"/>
                <a:cs typeface="Calibri"/>
              </a:rPr>
              <a:t>pubblicazione</a:t>
            </a:r>
            <a:endParaRPr sz="1900">
              <a:latin typeface="Calibri"/>
              <a:cs typeface="Calibri"/>
            </a:endParaRPr>
          </a:p>
        </p:txBody>
      </p:sp>
      <p:grpSp>
        <p:nvGrpSpPr>
          <p:cNvPr id="17" name="object 17">
            <a:extLst>
              <a:ext uri="{FF2B5EF4-FFF2-40B4-BE49-F238E27FC236}">
                <a16:creationId xmlns:a16="http://schemas.microsoft.com/office/drawing/2014/main" id="{54508D52-80E3-A244-C328-A2873BA5D278}"/>
              </a:ext>
            </a:extLst>
          </p:cNvPr>
          <p:cNvGrpSpPr/>
          <p:nvPr/>
        </p:nvGrpSpPr>
        <p:grpSpPr>
          <a:xfrm>
            <a:off x="3742690" y="5284978"/>
            <a:ext cx="1977389" cy="995680"/>
            <a:chOff x="3742690" y="5284978"/>
            <a:chExt cx="1977389" cy="995680"/>
          </a:xfrm>
        </p:grpSpPr>
        <p:sp>
          <p:nvSpPr>
            <p:cNvPr id="18" name="object 18">
              <a:extLst>
                <a:ext uri="{FF2B5EF4-FFF2-40B4-BE49-F238E27FC236}">
                  <a16:creationId xmlns:a16="http://schemas.microsoft.com/office/drawing/2014/main" id="{C36A354E-E693-E05B-887F-F9206852B44E}"/>
                </a:ext>
              </a:extLst>
            </p:cNvPr>
            <p:cNvSpPr/>
            <p:nvPr/>
          </p:nvSpPr>
          <p:spPr>
            <a:xfrm>
              <a:off x="3749040" y="5291328"/>
              <a:ext cx="1964689" cy="982980"/>
            </a:xfrm>
            <a:custGeom>
              <a:avLst/>
              <a:gdLst/>
              <a:ahLst/>
              <a:cxnLst/>
              <a:rect l="l" t="t" r="r" b="b"/>
              <a:pathLst>
                <a:path w="1964689" h="982979">
                  <a:moveTo>
                    <a:pt x="1800606" y="0"/>
                  </a:moveTo>
                  <a:lnTo>
                    <a:pt x="163830" y="0"/>
                  </a:lnTo>
                  <a:lnTo>
                    <a:pt x="120297" y="5856"/>
                  </a:lnTo>
                  <a:lnTo>
                    <a:pt x="81167" y="22380"/>
                  </a:lnTo>
                  <a:lnTo>
                    <a:pt x="48006" y="48006"/>
                  </a:lnTo>
                  <a:lnTo>
                    <a:pt x="22380" y="81167"/>
                  </a:lnTo>
                  <a:lnTo>
                    <a:pt x="5856" y="120297"/>
                  </a:lnTo>
                  <a:lnTo>
                    <a:pt x="0" y="163830"/>
                  </a:lnTo>
                  <a:lnTo>
                    <a:pt x="0" y="819150"/>
                  </a:lnTo>
                  <a:lnTo>
                    <a:pt x="5856" y="862700"/>
                  </a:lnTo>
                  <a:lnTo>
                    <a:pt x="22380" y="901835"/>
                  </a:lnTo>
                  <a:lnTo>
                    <a:pt x="48005" y="934993"/>
                  </a:lnTo>
                  <a:lnTo>
                    <a:pt x="81167" y="960611"/>
                  </a:lnTo>
                  <a:lnTo>
                    <a:pt x="120297" y="977127"/>
                  </a:lnTo>
                  <a:lnTo>
                    <a:pt x="163830" y="982980"/>
                  </a:lnTo>
                  <a:lnTo>
                    <a:pt x="1800606" y="982980"/>
                  </a:lnTo>
                  <a:lnTo>
                    <a:pt x="1844138" y="977127"/>
                  </a:lnTo>
                  <a:lnTo>
                    <a:pt x="1883268" y="960611"/>
                  </a:lnTo>
                  <a:lnTo>
                    <a:pt x="1916430" y="934993"/>
                  </a:lnTo>
                  <a:lnTo>
                    <a:pt x="1942055" y="901835"/>
                  </a:lnTo>
                  <a:lnTo>
                    <a:pt x="1958579" y="862700"/>
                  </a:lnTo>
                  <a:lnTo>
                    <a:pt x="1964436" y="819150"/>
                  </a:lnTo>
                  <a:lnTo>
                    <a:pt x="1964436" y="163830"/>
                  </a:lnTo>
                  <a:lnTo>
                    <a:pt x="1958579" y="120297"/>
                  </a:lnTo>
                  <a:lnTo>
                    <a:pt x="1942055" y="81167"/>
                  </a:lnTo>
                  <a:lnTo>
                    <a:pt x="1916430" y="48006"/>
                  </a:lnTo>
                  <a:lnTo>
                    <a:pt x="1883268" y="22380"/>
                  </a:lnTo>
                  <a:lnTo>
                    <a:pt x="1844138" y="5856"/>
                  </a:lnTo>
                  <a:lnTo>
                    <a:pt x="1800606" y="0"/>
                  </a:lnTo>
                  <a:close/>
                </a:path>
              </a:pathLst>
            </a:custGeom>
            <a:solidFill>
              <a:srgbClr val="6FAC46"/>
            </a:solidFill>
          </p:spPr>
          <p:txBody>
            <a:bodyPr wrap="square" lIns="0" tIns="0" rIns="0" bIns="0" rtlCol="0"/>
            <a:lstStyle/>
            <a:p>
              <a:endParaRPr/>
            </a:p>
          </p:txBody>
        </p:sp>
        <p:sp>
          <p:nvSpPr>
            <p:cNvPr id="19" name="object 19">
              <a:extLst>
                <a:ext uri="{FF2B5EF4-FFF2-40B4-BE49-F238E27FC236}">
                  <a16:creationId xmlns:a16="http://schemas.microsoft.com/office/drawing/2014/main" id="{80590E81-4265-3E33-A346-4EFE7C32563D}"/>
                </a:ext>
              </a:extLst>
            </p:cNvPr>
            <p:cNvSpPr/>
            <p:nvPr/>
          </p:nvSpPr>
          <p:spPr>
            <a:xfrm>
              <a:off x="3749040" y="5291328"/>
              <a:ext cx="1964689" cy="982980"/>
            </a:xfrm>
            <a:custGeom>
              <a:avLst/>
              <a:gdLst/>
              <a:ahLst/>
              <a:cxnLst/>
              <a:rect l="l" t="t" r="r" b="b"/>
              <a:pathLst>
                <a:path w="1964689" h="982979">
                  <a:moveTo>
                    <a:pt x="0" y="163830"/>
                  </a:moveTo>
                  <a:lnTo>
                    <a:pt x="5856" y="120297"/>
                  </a:lnTo>
                  <a:lnTo>
                    <a:pt x="22380" y="81167"/>
                  </a:lnTo>
                  <a:lnTo>
                    <a:pt x="48006" y="48006"/>
                  </a:lnTo>
                  <a:lnTo>
                    <a:pt x="81167" y="22380"/>
                  </a:lnTo>
                  <a:lnTo>
                    <a:pt x="120297" y="5856"/>
                  </a:lnTo>
                  <a:lnTo>
                    <a:pt x="163830" y="0"/>
                  </a:lnTo>
                  <a:lnTo>
                    <a:pt x="1800606" y="0"/>
                  </a:lnTo>
                  <a:lnTo>
                    <a:pt x="1844138" y="5856"/>
                  </a:lnTo>
                  <a:lnTo>
                    <a:pt x="1883268" y="22380"/>
                  </a:lnTo>
                  <a:lnTo>
                    <a:pt x="1916430" y="48006"/>
                  </a:lnTo>
                  <a:lnTo>
                    <a:pt x="1942055" y="81167"/>
                  </a:lnTo>
                  <a:lnTo>
                    <a:pt x="1958579" y="120297"/>
                  </a:lnTo>
                  <a:lnTo>
                    <a:pt x="1964436" y="163830"/>
                  </a:lnTo>
                  <a:lnTo>
                    <a:pt x="1964436" y="819150"/>
                  </a:lnTo>
                  <a:lnTo>
                    <a:pt x="1958579" y="862700"/>
                  </a:lnTo>
                  <a:lnTo>
                    <a:pt x="1942055" y="901835"/>
                  </a:lnTo>
                  <a:lnTo>
                    <a:pt x="1916430" y="934993"/>
                  </a:lnTo>
                  <a:lnTo>
                    <a:pt x="1883268" y="960611"/>
                  </a:lnTo>
                  <a:lnTo>
                    <a:pt x="1844138" y="977127"/>
                  </a:lnTo>
                  <a:lnTo>
                    <a:pt x="1800606" y="982980"/>
                  </a:lnTo>
                  <a:lnTo>
                    <a:pt x="163830" y="982980"/>
                  </a:lnTo>
                  <a:lnTo>
                    <a:pt x="120297" y="977127"/>
                  </a:lnTo>
                  <a:lnTo>
                    <a:pt x="81167" y="960611"/>
                  </a:lnTo>
                  <a:lnTo>
                    <a:pt x="48005" y="934993"/>
                  </a:lnTo>
                  <a:lnTo>
                    <a:pt x="22380" y="901835"/>
                  </a:lnTo>
                  <a:lnTo>
                    <a:pt x="5856" y="862700"/>
                  </a:lnTo>
                  <a:lnTo>
                    <a:pt x="0" y="819150"/>
                  </a:lnTo>
                  <a:lnTo>
                    <a:pt x="0" y="163830"/>
                  </a:lnTo>
                  <a:close/>
                </a:path>
              </a:pathLst>
            </a:custGeom>
            <a:ln w="12700">
              <a:solidFill>
                <a:srgbClr val="FFFFFF"/>
              </a:solidFill>
            </a:ln>
          </p:spPr>
          <p:txBody>
            <a:bodyPr wrap="square" lIns="0" tIns="0" rIns="0" bIns="0" rtlCol="0"/>
            <a:lstStyle/>
            <a:p>
              <a:endParaRPr/>
            </a:p>
          </p:txBody>
        </p:sp>
      </p:grpSp>
      <p:sp>
        <p:nvSpPr>
          <p:cNvPr id="20" name="object 20">
            <a:extLst>
              <a:ext uri="{FF2B5EF4-FFF2-40B4-BE49-F238E27FC236}">
                <a16:creationId xmlns:a16="http://schemas.microsoft.com/office/drawing/2014/main" id="{EFCBE5E5-7A99-0E80-AC34-337B94AF532B}"/>
              </a:ext>
            </a:extLst>
          </p:cNvPr>
          <p:cNvSpPr txBox="1"/>
          <p:nvPr/>
        </p:nvSpPr>
        <p:spPr>
          <a:xfrm>
            <a:off x="4121658" y="5597753"/>
            <a:ext cx="1222375" cy="314960"/>
          </a:xfrm>
          <a:prstGeom prst="rect">
            <a:avLst/>
          </a:prstGeom>
        </p:spPr>
        <p:txBody>
          <a:bodyPr vert="horz" wrap="square" lIns="0" tIns="12065" rIns="0" bIns="0" rtlCol="0">
            <a:spAutoFit/>
          </a:bodyPr>
          <a:lstStyle/>
          <a:p>
            <a:pPr marL="12700">
              <a:lnSpc>
                <a:spcPct val="100000"/>
              </a:lnSpc>
              <a:spcBef>
                <a:spcPts val="95"/>
              </a:spcBef>
            </a:pPr>
            <a:r>
              <a:rPr sz="1900" spc="-10" dirty="0">
                <a:solidFill>
                  <a:srgbClr val="FFFFFF"/>
                </a:solidFill>
                <a:latin typeface="Calibri"/>
                <a:cs typeface="Calibri"/>
              </a:rPr>
              <a:t>affidamento</a:t>
            </a:r>
            <a:endParaRPr sz="1900">
              <a:latin typeface="Calibri"/>
              <a:cs typeface="Calibri"/>
            </a:endParaRPr>
          </a:p>
        </p:txBody>
      </p:sp>
      <p:grpSp>
        <p:nvGrpSpPr>
          <p:cNvPr id="21" name="object 21">
            <a:extLst>
              <a:ext uri="{FF2B5EF4-FFF2-40B4-BE49-F238E27FC236}">
                <a16:creationId xmlns:a16="http://schemas.microsoft.com/office/drawing/2014/main" id="{D87FABE5-7097-55EE-302B-2BE4BA6D65A2}"/>
              </a:ext>
            </a:extLst>
          </p:cNvPr>
          <p:cNvGrpSpPr/>
          <p:nvPr/>
        </p:nvGrpSpPr>
        <p:grpSpPr>
          <a:xfrm>
            <a:off x="3101085" y="3306826"/>
            <a:ext cx="1976120" cy="994410"/>
            <a:chOff x="3101085" y="3306826"/>
            <a:chExt cx="1976120" cy="994410"/>
          </a:xfrm>
        </p:grpSpPr>
        <p:sp>
          <p:nvSpPr>
            <p:cNvPr id="22" name="object 22">
              <a:extLst>
                <a:ext uri="{FF2B5EF4-FFF2-40B4-BE49-F238E27FC236}">
                  <a16:creationId xmlns:a16="http://schemas.microsoft.com/office/drawing/2014/main" id="{BE043DC0-E4E3-27C6-7E35-62C161380968}"/>
                </a:ext>
              </a:extLst>
            </p:cNvPr>
            <p:cNvSpPr/>
            <p:nvPr/>
          </p:nvSpPr>
          <p:spPr>
            <a:xfrm>
              <a:off x="3107435" y="3313176"/>
              <a:ext cx="1963420" cy="981710"/>
            </a:xfrm>
            <a:custGeom>
              <a:avLst/>
              <a:gdLst/>
              <a:ahLst/>
              <a:cxnLst/>
              <a:rect l="l" t="t" r="r" b="b"/>
              <a:pathLst>
                <a:path w="1963420" h="981710">
                  <a:moveTo>
                    <a:pt x="1799336" y="0"/>
                  </a:moveTo>
                  <a:lnTo>
                    <a:pt x="163575" y="0"/>
                  </a:lnTo>
                  <a:lnTo>
                    <a:pt x="120106" y="5846"/>
                  </a:lnTo>
                  <a:lnTo>
                    <a:pt x="81035" y="22342"/>
                  </a:lnTo>
                  <a:lnTo>
                    <a:pt x="47926" y="47926"/>
                  </a:lnTo>
                  <a:lnTo>
                    <a:pt x="22342" y="81035"/>
                  </a:lnTo>
                  <a:lnTo>
                    <a:pt x="5846" y="120106"/>
                  </a:lnTo>
                  <a:lnTo>
                    <a:pt x="0" y="163575"/>
                  </a:lnTo>
                  <a:lnTo>
                    <a:pt x="0" y="817880"/>
                  </a:lnTo>
                  <a:lnTo>
                    <a:pt x="5846" y="861349"/>
                  </a:lnTo>
                  <a:lnTo>
                    <a:pt x="22342" y="900420"/>
                  </a:lnTo>
                  <a:lnTo>
                    <a:pt x="47926" y="933529"/>
                  </a:lnTo>
                  <a:lnTo>
                    <a:pt x="81035" y="959113"/>
                  </a:lnTo>
                  <a:lnTo>
                    <a:pt x="120106" y="975609"/>
                  </a:lnTo>
                  <a:lnTo>
                    <a:pt x="163575" y="981456"/>
                  </a:lnTo>
                  <a:lnTo>
                    <a:pt x="1799336" y="981456"/>
                  </a:lnTo>
                  <a:lnTo>
                    <a:pt x="1842805" y="975609"/>
                  </a:lnTo>
                  <a:lnTo>
                    <a:pt x="1881876" y="959113"/>
                  </a:lnTo>
                  <a:lnTo>
                    <a:pt x="1914985" y="933529"/>
                  </a:lnTo>
                  <a:lnTo>
                    <a:pt x="1940569" y="900420"/>
                  </a:lnTo>
                  <a:lnTo>
                    <a:pt x="1957065" y="861349"/>
                  </a:lnTo>
                  <a:lnTo>
                    <a:pt x="1962912" y="817880"/>
                  </a:lnTo>
                  <a:lnTo>
                    <a:pt x="1962912" y="163575"/>
                  </a:lnTo>
                  <a:lnTo>
                    <a:pt x="1957065" y="120106"/>
                  </a:lnTo>
                  <a:lnTo>
                    <a:pt x="1940569" y="81035"/>
                  </a:lnTo>
                  <a:lnTo>
                    <a:pt x="1914985" y="47926"/>
                  </a:lnTo>
                  <a:lnTo>
                    <a:pt x="1881876" y="22342"/>
                  </a:lnTo>
                  <a:lnTo>
                    <a:pt x="1842805" y="5846"/>
                  </a:lnTo>
                  <a:lnTo>
                    <a:pt x="1799336" y="0"/>
                  </a:lnTo>
                  <a:close/>
                </a:path>
              </a:pathLst>
            </a:custGeom>
            <a:solidFill>
              <a:srgbClr val="6FAC46"/>
            </a:solidFill>
          </p:spPr>
          <p:txBody>
            <a:bodyPr wrap="square" lIns="0" tIns="0" rIns="0" bIns="0" rtlCol="0"/>
            <a:lstStyle/>
            <a:p>
              <a:endParaRPr/>
            </a:p>
          </p:txBody>
        </p:sp>
        <p:sp>
          <p:nvSpPr>
            <p:cNvPr id="23" name="object 23">
              <a:extLst>
                <a:ext uri="{FF2B5EF4-FFF2-40B4-BE49-F238E27FC236}">
                  <a16:creationId xmlns:a16="http://schemas.microsoft.com/office/drawing/2014/main" id="{23E85A54-6647-AF22-A093-9F26BC2B3743}"/>
                </a:ext>
              </a:extLst>
            </p:cNvPr>
            <p:cNvSpPr/>
            <p:nvPr/>
          </p:nvSpPr>
          <p:spPr>
            <a:xfrm>
              <a:off x="3107435" y="3313176"/>
              <a:ext cx="1963420" cy="981710"/>
            </a:xfrm>
            <a:custGeom>
              <a:avLst/>
              <a:gdLst/>
              <a:ahLst/>
              <a:cxnLst/>
              <a:rect l="l" t="t" r="r" b="b"/>
              <a:pathLst>
                <a:path w="1963420" h="981710">
                  <a:moveTo>
                    <a:pt x="0" y="163575"/>
                  </a:moveTo>
                  <a:lnTo>
                    <a:pt x="5846" y="120106"/>
                  </a:lnTo>
                  <a:lnTo>
                    <a:pt x="22342" y="81035"/>
                  </a:lnTo>
                  <a:lnTo>
                    <a:pt x="47926" y="47926"/>
                  </a:lnTo>
                  <a:lnTo>
                    <a:pt x="81035" y="22342"/>
                  </a:lnTo>
                  <a:lnTo>
                    <a:pt x="120106" y="5846"/>
                  </a:lnTo>
                  <a:lnTo>
                    <a:pt x="163575" y="0"/>
                  </a:lnTo>
                  <a:lnTo>
                    <a:pt x="1799336" y="0"/>
                  </a:lnTo>
                  <a:lnTo>
                    <a:pt x="1842805" y="5846"/>
                  </a:lnTo>
                  <a:lnTo>
                    <a:pt x="1881876" y="22342"/>
                  </a:lnTo>
                  <a:lnTo>
                    <a:pt x="1914985" y="47926"/>
                  </a:lnTo>
                  <a:lnTo>
                    <a:pt x="1940569" y="81035"/>
                  </a:lnTo>
                  <a:lnTo>
                    <a:pt x="1957065" y="120106"/>
                  </a:lnTo>
                  <a:lnTo>
                    <a:pt x="1962912" y="163575"/>
                  </a:lnTo>
                  <a:lnTo>
                    <a:pt x="1962912" y="817880"/>
                  </a:lnTo>
                  <a:lnTo>
                    <a:pt x="1957065" y="861349"/>
                  </a:lnTo>
                  <a:lnTo>
                    <a:pt x="1940569" y="900420"/>
                  </a:lnTo>
                  <a:lnTo>
                    <a:pt x="1914985" y="933529"/>
                  </a:lnTo>
                  <a:lnTo>
                    <a:pt x="1881876" y="959113"/>
                  </a:lnTo>
                  <a:lnTo>
                    <a:pt x="1842805" y="975609"/>
                  </a:lnTo>
                  <a:lnTo>
                    <a:pt x="1799336" y="981456"/>
                  </a:lnTo>
                  <a:lnTo>
                    <a:pt x="163575" y="981456"/>
                  </a:lnTo>
                  <a:lnTo>
                    <a:pt x="120106" y="975609"/>
                  </a:lnTo>
                  <a:lnTo>
                    <a:pt x="81035" y="959113"/>
                  </a:lnTo>
                  <a:lnTo>
                    <a:pt x="47926" y="933529"/>
                  </a:lnTo>
                  <a:lnTo>
                    <a:pt x="22342" y="900420"/>
                  </a:lnTo>
                  <a:lnTo>
                    <a:pt x="5846" y="861349"/>
                  </a:lnTo>
                  <a:lnTo>
                    <a:pt x="0" y="817880"/>
                  </a:lnTo>
                  <a:lnTo>
                    <a:pt x="0" y="163575"/>
                  </a:lnTo>
                  <a:close/>
                </a:path>
              </a:pathLst>
            </a:custGeom>
            <a:ln w="12699">
              <a:solidFill>
                <a:srgbClr val="FFFFFF"/>
              </a:solidFill>
            </a:ln>
          </p:spPr>
          <p:txBody>
            <a:bodyPr wrap="square" lIns="0" tIns="0" rIns="0" bIns="0" rtlCol="0"/>
            <a:lstStyle/>
            <a:p>
              <a:endParaRPr/>
            </a:p>
          </p:txBody>
        </p:sp>
      </p:grpSp>
      <p:sp>
        <p:nvSpPr>
          <p:cNvPr id="24" name="object 24">
            <a:extLst>
              <a:ext uri="{FF2B5EF4-FFF2-40B4-BE49-F238E27FC236}">
                <a16:creationId xmlns:a16="http://schemas.microsoft.com/office/drawing/2014/main" id="{313368C7-AF2D-BC3E-FB9A-28D09ACFCAA3}"/>
              </a:ext>
            </a:extLst>
          </p:cNvPr>
          <p:cNvSpPr txBox="1"/>
          <p:nvPr/>
        </p:nvSpPr>
        <p:spPr>
          <a:xfrm>
            <a:off x="3533394" y="3618738"/>
            <a:ext cx="1112520" cy="314960"/>
          </a:xfrm>
          <a:prstGeom prst="rect">
            <a:avLst/>
          </a:prstGeom>
        </p:spPr>
        <p:txBody>
          <a:bodyPr vert="horz" wrap="square" lIns="0" tIns="12065" rIns="0" bIns="0" rtlCol="0">
            <a:spAutoFit/>
          </a:bodyPr>
          <a:lstStyle/>
          <a:p>
            <a:pPr marL="12700">
              <a:lnSpc>
                <a:spcPct val="100000"/>
              </a:lnSpc>
              <a:spcBef>
                <a:spcPts val="95"/>
              </a:spcBef>
            </a:pPr>
            <a:r>
              <a:rPr sz="1900" spc="-10" dirty="0">
                <a:solidFill>
                  <a:srgbClr val="FFFFFF"/>
                </a:solidFill>
                <a:latin typeface="Calibri"/>
                <a:cs typeface="Calibri"/>
              </a:rPr>
              <a:t>esecuzione</a:t>
            </a:r>
            <a:endParaRPr sz="1900">
              <a:latin typeface="Calibri"/>
              <a:cs typeface="Calibri"/>
            </a:endParaRPr>
          </a:p>
        </p:txBody>
      </p:sp>
      <p:pic>
        <p:nvPicPr>
          <p:cNvPr id="26" name="Immagine 25" descr="Immagine che contiene bandiera, mutande&#10;&#10;Descrizione generata automaticamente">
            <a:extLst>
              <a:ext uri="{FF2B5EF4-FFF2-40B4-BE49-F238E27FC236}">
                <a16:creationId xmlns:a16="http://schemas.microsoft.com/office/drawing/2014/main" id="{28E8E20F-CD7D-4D7F-8139-13DBFA2BC1D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27" name="Picture 1">
            <a:extLst>
              <a:ext uri="{FF2B5EF4-FFF2-40B4-BE49-F238E27FC236}">
                <a16:creationId xmlns:a16="http://schemas.microsoft.com/office/drawing/2014/main" id="{0DDC2756-5C6D-5D3D-F681-3A8A7329FE69}"/>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23887706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3C645-218E-11A3-EAAE-9091AFC396A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EFEB9D79-BC30-F6F9-32EB-2FC1D3030731}"/>
              </a:ext>
            </a:extLst>
          </p:cNvPr>
          <p:cNvSpPr txBox="1">
            <a:spLocks noGrp="1"/>
          </p:cNvSpPr>
          <p:nvPr>
            <p:ph type="title"/>
          </p:nvPr>
        </p:nvSpPr>
        <p:spPr>
          <a:xfrm>
            <a:off x="1066800" y="-161175"/>
            <a:ext cx="10058400" cy="1450757"/>
          </a:xfrm>
          <a:prstGeom prst="rect">
            <a:avLst/>
          </a:prstGeom>
        </p:spPr>
        <p:txBody>
          <a:bodyPr vert="horz" wrap="square" lIns="0" tIns="13335" rIns="0" bIns="0" rtlCol="0">
            <a:spAutoFit/>
          </a:bodyPr>
          <a:lstStyle/>
          <a:p>
            <a:pPr marL="12700">
              <a:lnSpc>
                <a:spcPct val="100000"/>
              </a:lnSpc>
              <a:spcBef>
                <a:spcPts val="105"/>
              </a:spcBef>
            </a:pPr>
            <a:r>
              <a:rPr dirty="0"/>
              <a:t>Le</a:t>
            </a:r>
            <a:r>
              <a:rPr spc="-40" dirty="0"/>
              <a:t> </a:t>
            </a:r>
            <a:r>
              <a:rPr dirty="0"/>
              <a:t>fasi</a:t>
            </a:r>
            <a:r>
              <a:rPr spc="-45" dirty="0"/>
              <a:t> </a:t>
            </a:r>
            <a:r>
              <a:rPr dirty="0"/>
              <a:t>del</a:t>
            </a:r>
            <a:r>
              <a:rPr spc="-30" dirty="0"/>
              <a:t> </a:t>
            </a:r>
            <a:r>
              <a:rPr dirty="0"/>
              <a:t>ciclo</a:t>
            </a:r>
            <a:r>
              <a:rPr spc="-45" dirty="0"/>
              <a:t> </a:t>
            </a:r>
            <a:r>
              <a:rPr dirty="0"/>
              <a:t>di</a:t>
            </a:r>
            <a:r>
              <a:rPr spc="-35" dirty="0"/>
              <a:t> </a:t>
            </a:r>
            <a:r>
              <a:rPr dirty="0"/>
              <a:t>vita</a:t>
            </a:r>
            <a:r>
              <a:rPr spc="-45" dirty="0"/>
              <a:t> </a:t>
            </a:r>
            <a:r>
              <a:rPr dirty="0"/>
              <a:t>del</a:t>
            </a:r>
            <a:r>
              <a:rPr spc="-15" dirty="0"/>
              <a:t> </a:t>
            </a:r>
            <a:r>
              <a:rPr spc="-10" dirty="0"/>
              <a:t>contratto</a:t>
            </a:r>
          </a:p>
        </p:txBody>
      </p:sp>
      <p:sp>
        <p:nvSpPr>
          <p:cNvPr id="3" name="object 3">
            <a:extLst>
              <a:ext uri="{FF2B5EF4-FFF2-40B4-BE49-F238E27FC236}">
                <a16:creationId xmlns:a16="http://schemas.microsoft.com/office/drawing/2014/main" id="{53B6AC7A-86DF-13B6-1B25-4B7E06698031}"/>
              </a:ext>
            </a:extLst>
          </p:cNvPr>
          <p:cNvSpPr txBox="1"/>
          <p:nvPr/>
        </p:nvSpPr>
        <p:spPr>
          <a:xfrm>
            <a:off x="515937" y="1732902"/>
            <a:ext cx="11160125" cy="4330801"/>
          </a:xfrm>
          <a:prstGeom prst="rect">
            <a:avLst/>
          </a:prstGeom>
        </p:spPr>
        <p:txBody>
          <a:bodyPr vert="horz" wrap="square" lIns="0" tIns="52705" rIns="0" bIns="0" rtlCol="0">
            <a:spAutoFit/>
          </a:bodyPr>
          <a:lstStyle/>
          <a:p>
            <a:pPr marL="12700" marR="5080" algn="just">
              <a:lnSpc>
                <a:spcPct val="90000"/>
              </a:lnSpc>
              <a:spcBef>
                <a:spcPts val="415"/>
              </a:spcBef>
            </a:pPr>
            <a:r>
              <a:rPr sz="2400" dirty="0">
                <a:latin typeface="Calibri"/>
                <a:cs typeface="Calibri"/>
              </a:rPr>
              <a:t>Prima</a:t>
            </a:r>
            <a:r>
              <a:rPr sz="2400" spc="330" dirty="0">
                <a:latin typeface="Calibri"/>
                <a:cs typeface="Calibri"/>
              </a:rPr>
              <a:t> </a:t>
            </a:r>
            <a:r>
              <a:rPr sz="2400" dirty="0">
                <a:latin typeface="Calibri"/>
                <a:cs typeface="Calibri"/>
              </a:rPr>
              <a:t>dell’avvio</a:t>
            </a:r>
            <a:r>
              <a:rPr sz="2400" spc="330" dirty="0">
                <a:latin typeface="Calibri"/>
                <a:cs typeface="Calibri"/>
              </a:rPr>
              <a:t> </a:t>
            </a:r>
            <a:r>
              <a:rPr sz="2400" dirty="0">
                <a:latin typeface="Calibri"/>
                <a:cs typeface="Calibri"/>
              </a:rPr>
              <a:t>delle</a:t>
            </a:r>
            <a:r>
              <a:rPr sz="2400" spc="340" dirty="0">
                <a:latin typeface="Calibri"/>
                <a:cs typeface="Calibri"/>
              </a:rPr>
              <a:t> </a:t>
            </a:r>
            <a:r>
              <a:rPr sz="2400" dirty="0">
                <a:latin typeface="Calibri"/>
                <a:cs typeface="Calibri"/>
              </a:rPr>
              <a:t>procedure</a:t>
            </a:r>
            <a:r>
              <a:rPr sz="2400" spc="310" dirty="0">
                <a:latin typeface="Calibri"/>
                <a:cs typeface="Calibri"/>
              </a:rPr>
              <a:t> </a:t>
            </a:r>
            <a:r>
              <a:rPr sz="2400" dirty="0">
                <a:latin typeface="Calibri"/>
                <a:cs typeface="Calibri"/>
              </a:rPr>
              <a:t>di</a:t>
            </a:r>
            <a:r>
              <a:rPr sz="2400" spc="335" dirty="0">
                <a:latin typeface="Calibri"/>
                <a:cs typeface="Calibri"/>
              </a:rPr>
              <a:t> </a:t>
            </a:r>
            <a:r>
              <a:rPr sz="2400" dirty="0">
                <a:latin typeface="Calibri"/>
                <a:cs typeface="Calibri"/>
              </a:rPr>
              <a:t>affidamento</a:t>
            </a:r>
            <a:r>
              <a:rPr sz="2400" spc="325" dirty="0">
                <a:latin typeface="Calibri"/>
                <a:cs typeface="Calibri"/>
              </a:rPr>
              <a:t> </a:t>
            </a:r>
            <a:r>
              <a:rPr sz="2400" dirty="0">
                <a:latin typeface="Calibri"/>
                <a:cs typeface="Calibri"/>
              </a:rPr>
              <a:t>dei</a:t>
            </a:r>
            <a:r>
              <a:rPr sz="2400" spc="330" dirty="0">
                <a:latin typeface="Calibri"/>
                <a:cs typeface="Calibri"/>
              </a:rPr>
              <a:t> </a:t>
            </a:r>
            <a:r>
              <a:rPr sz="2400" dirty="0">
                <a:latin typeface="Calibri"/>
                <a:cs typeface="Calibri"/>
              </a:rPr>
              <a:t>contratti</a:t>
            </a:r>
            <a:r>
              <a:rPr sz="2400" spc="340" dirty="0">
                <a:latin typeface="Calibri"/>
                <a:cs typeface="Calibri"/>
              </a:rPr>
              <a:t> </a:t>
            </a:r>
            <a:r>
              <a:rPr sz="2400" dirty="0">
                <a:latin typeface="Calibri"/>
                <a:cs typeface="Calibri"/>
              </a:rPr>
              <a:t>pubblici</a:t>
            </a:r>
            <a:r>
              <a:rPr sz="2400" spc="335" dirty="0">
                <a:latin typeface="Calibri"/>
                <a:cs typeface="Calibri"/>
              </a:rPr>
              <a:t> </a:t>
            </a:r>
            <a:r>
              <a:rPr sz="2400" dirty="0">
                <a:latin typeface="Calibri"/>
                <a:cs typeface="Calibri"/>
              </a:rPr>
              <a:t>le</a:t>
            </a:r>
            <a:r>
              <a:rPr sz="2400" spc="325" dirty="0">
                <a:latin typeface="Calibri"/>
                <a:cs typeface="Calibri"/>
              </a:rPr>
              <a:t> </a:t>
            </a:r>
            <a:r>
              <a:rPr sz="2400" spc="-10" dirty="0">
                <a:latin typeface="Calibri"/>
                <a:cs typeface="Calibri"/>
              </a:rPr>
              <a:t>stazioni </a:t>
            </a:r>
            <a:r>
              <a:rPr sz="2400" dirty="0">
                <a:latin typeface="Calibri"/>
                <a:cs typeface="Calibri"/>
              </a:rPr>
              <a:t>appaltanti</a:t>
            </a:r>
            <a:r>
              <a:rPr sz="2400" spc="55" dirty="0">
                <a:latin typeface="Calibri"/>
                <a:cs typeface="Calibri"/>
              </a:rPr>
              <a:t>  </a:t>
            </a:r>
            <a:r>
              <a:rPr sz="2400" dirty="0">
                <a:latin typeface="Calibri"/>
                <a:cs typeface="Calibri"/>
              </a:rPr>
              <a:t>e</a:t>
            </a:r>
            <a:r>
              <a:rPr sz="2400" spc="65" dirty="0">
                <a:latin typeface="Calibri"/>
                <a:cs typeface="Calibri"/>
              </a:rPr>
              <a:t>  </a:t>
            </a:r>
            <a:r>
              <a:rPr sz="2400" dirty="0">
                <a:latin typeface="Calibri"/>
                <a:cs typeface="Calibri"/>
              </a:rPr>
              <a:t>gli</a:t>
            </a:r>
            <a:r>
              <a:rPr sz="2400" spc="55" dirty="0">
                <a:latin typeface="Calibri"/>
                <a:cs typeface="Calibri"/>
              </a:rPr>
              <a:t>  </a:t>
            </a:r>
            <a:r>
              <a:rPr sz="2400" dirty="0">
                <a:latin typeface="Calibri"/>
                <a:cs typeface="Calibri"/>
              </a:rPr>
              <a:t>enti</a:t>
            </a:r>
            <a:r>
              <a:rPr sz="2400" spc="60" dirty="0">
                <a:latin typeface="Calibri"/>
                <a:cs typeface="Calibri"/>
              </a:rPr>
              <a:t>  </a:t>
            </a:r>
            <a:r>
              <a:rPr sz="2400" dirty="0">
                <a:latin typeface="Calibri"/>
                <a:cs typeface="Calibri"/>
              </a:rPr>
              <a:t>concedenti,</a:t>
            </a:r>
            <a:r>
              <a:rPr sz="2400" spc="55" dirty="0">
                <a:latin typeface="Calibri"/>
                <a:cs typeface="Calibri"/>
              </a:rPr>
              <a:t>  </a:t>
            </a:r>
            <a:r>
              <a:rPr sz="2400" dirty="0">
                <a:latin typeface="Calibri"/>
                <a:cs typeface="Calibri"/>
              </a:rPr>
              <a:t>con</a:t>
            </a:r>
            <a:r>
              <a:rPr sz="2400" spc="60" dirty="0">
                <a:latin typeface="Calibri"/>
                <a:cs typeface="Calibri"/>
              </a:rPr>
              <a:t>  </a:t>
            </a:r>
            <a:r>
              <a:rPr sz="2400" dirty="0">
                <a:latin typeface="Calibri"/>
                <a:cs typeface="Calibri"/>
              </a:rPr>
              <a:t>apposito</a:t>
            </a:r>
            <a:r>
              <a:rPr sz="2400" spc="55" dirty="0">
                <a:latin typeface="Calibri"/>
                <a:cs typeface="Calibri"/>
              </a:rPr>
              <a:t>  </a:t>
            </a:r>
            <a:r>
              <a:rPr sz="2400" dirty="0">
                <a:latin typeface="Calibri"/>
                <a:cs typeface="Calibri"/>
              </a:rPr>
              <a:t>atto,</a:t>
            </a:r>
            <a:r>
              <a:rPr sz="2400" spc="65" dirty="0">
                <a:latin typeface="Calibri"/>
                <a:cs typeface="Calibri"/>
              </a:rPr>
              <a:t>  </a:t>
            </a:r>
            <a:r>
              <a:rPr sz="2400" dirty="0">
                <a:latin typeface="Calibri"/>
                <a:cs typeface="Calibri"/>
              </a:rPr>
              <a:t>adottano</a:t>
            </a:r>
            <a:r>
              <a:rPr sz="2400" spc="60" dirty="0">
                <a:latin typeface="Calibri"/>
                <a:cs typeface="Calibri"/>
              </a:rPr>
              <a:t>  </a:t>
            </a:r>
            <a:r>
              <a:rPr sz="2400" dirty="0">
                <a:latin typeface="Calibri"/>
                <a:cs typeface="Calibri"/>
              </a:rPr>
              <a:t>la</a:t>
            </a:r>
            <a:r>
              <a:rPr sz="2400" spc="60" dirty="0">
                <a:latin typeface="Calibri"/>
                <a:cs typeface="Calibri"/>
              </a:rPr>
              <a:t>  </a:t>
            </a:r>
            <a:r>
              <a:rPr sz="2400" b="1" dirty="0">
                <a:latin typeface="Calibri"/>
                <a:cs typeface="Calibri"/>
              </a:rPr>
              <a:t>decisione</a:t>
            </a:r>
            <a:r>
              <a:rPr sz="2400" b="1" spc="70" dirty="0">
                <a:latin typeface="Calibri"/>
                <a:cs typeface="Calibri"/>
              </a:rPr>
              <a:t>  </a:t>
            </a:r>
            <a:r>
              <a:rPr sz="2400" b="1" spc="-25" dirty="0">
                <a:latin typeface="Calibri"/>
                <a:cs typeface="Calibri"/>
              </a:rPr>
              <a:t>di </a:t>
            </a:r>
            <a:r>
              <a:rPr sz="2400" b="1" dirty="0">
                <a:latin typeface="Calibri"/>
                <a:cs typeface="Calibri"/>
              </a:rPr>
              <a:t>contrarre</a:t>
            </a:r>
            <a:r>
              <a:rPr sz="2400" b="1" spc="150" dirty="0">
                <a:latin typeface="Calibri"/>
                <a:cs typeface="Calibri"/>
              </a:rPr>
              <a:t> </a:t>
            </a:r>
            <a:r>
              <a:rPr sz="2400" dirty="0">
                <a:latin typeface="Calibri"/>
                <a:cs typeface="Calibri"/>
              </a:rPr>
              <a:t>individuando</a:t>
            </a:r>
            <a:r>
              <a:rPr sz="2400" spc="160" dirty="0">
                <a:latin typeface="Calibri"/>
                <a:cs typeface="Calibri"/>
              </a:rPr>
              <a:t> </a:t>
            </a:r>
            <a:r>
              <a:rPr sz="2400" dirty="0">
                <a:latin typeface="Calibri"/>
                <a:cs typeface="Calibri"/>
              </a:rPr>
              <a:t>gli</a:t>
            </a:r>
            <a:r>
              <a:rPr sz="2400" spc="150" dirty="0">
                <a:latin typeface="Calibri"/>
                <a:cs typeface="Calibri"/>
              </a:rPr>
              <a:t> </a:t>
            </a:r>
            <a:r>
              <a:rPr sz="2400" dirty="0">
                <a:latin typeface="Calibri"/>
                <a:cs typeface="Calibri"/>
              </a:rPr>
              <a:t>elementi</a:t>
            </a:r>
            <a:r>
              <a:rPr sz="2400" spc="160" dirty="0">
                <a:latin typeface="Calibri"/>
                <a:cs typeface="Calibri"/>
              </a:rPr>
              <a:t> </a:t>
            </a:r>
            <a:r>
              <a:rPr sz="2400" dirty="0">
                <a:latin typeface="Calibri"/>
                <a:cs typeface="Calibri"/>
              </a:rPr>
              <a:t>essenziali</a:t>
            </a:r>
            <a:r>
              <a:rPr sz="2400" spc="150" dirty="0">
                <a:latin typeface="Calibri"/>
                <a:cs typeface="Calibri"/>
              </a:rPr>
              <a:t> </a:t>
            </a:r>
            <a:r>
              <a:rPr sz="2400" dirty="0">
                <a:latin typeface="Calibri"/>
                <a:cs typeface="Calibri"/>
              </a:rPr>
              <a:t>del</a:t>
            </a:r>
            <a:r>
              <a:rPr sz="2400" spc="155" dirty="0">
                <a:latin typeface="Calibri"/>
                <a:cs typeface="Calibri"/>
              </a:rPr>
              <a:t> </a:t>
            </a:r>
            <a:r>
              <a:rPr sz="2400" dirty="0">
                <a:latin typeface="Calibri"/>
                <a:cs typeface="Calibri"/>
              </a:rPr>
              <a:t>contratto</a:t>
            </a:r>
            <a:r>
              <a:rPr sz="2400" spc="150" dirty="0">
                <a:latin typeface="Calibri"/>
                <a:cs typeface="Calibri"/>
              </a:rPr>
              <a:t> </a:t>
            </a:r>
            <a:r>
              <a:rPr sz="2400" dirty="0">
                <a:latin typeface="Calibri"/>
                <a:cs typeface="Calibri"/>
              </a:rPr>
              <a:t>e</a:t>
            </a:r>
            <a:r>
              <a:rPr sz="2400" spc="150" dirty="0">
                <a:latin typeface="Calibri"/>
                <a:cs typeface="Calibri"/>
              </a:rPr>
              <a:t> </a:t>
            </a:r>
            <a:r>
              <a:rPr sz="2400" dirty="0">
                <a:latin typeface="Calibri"/>
                <a:cs typeface="Calibri"/>
              </a:rPr>
              <a:t>i</a:t>
            </a:r>
            <a:r>
              <a:rPr sz="2400" spc="160" dirty="0">
                <a:latin typeface="Calibri"/>
                <a:cs typeface="Calibri"/>
              </a:rPr>
              <a:t> </a:t>
            </a:r>
            <a:r>
              <a:rPr sz="2400" dirty="0">
                <a:latin typeface="Calibri"/>
                <a:cs typeface="Calibri"/>
              </a:rPr>
              <a:t>criteri</a:t>
            </a:r>
            <a:r>
              <a:rPr sz="2400" spc="160" dirty="0">
                <a:latin typeface="Calibri"/>
                <a:cs typeface="Calibri"/>
              </a:rPr>
              <a:t> </a:t>
            </a:r>
            <a:r>
              <a:rPr sz="2400" dirty="0">
                <a:latin typeface="Calibri"/>
                <a:cs typeface="Calibri"/>
              </a:rPr>
              <a:t>di</a:t>
            </a:r>
            <a:r>
              <a:rPr sz="2400" spc="150" dirty="0">
                <a:latin typeface="Calibri"/>
                <a:cs typeface="Calibri"/>
              </a:rPr>
              <a:t> </a:t>
            </a:r>
            <a:r>
              <a:rPr sz="2400" spc="-10" dirty="0">
                <a:latin typeface="Calibri"/>
                <a:cs typeface="Calibri"/>
              </a:rPr>
              <a:t>selezione </a:t>
            </a:r>
            <a:r>
              <a:rPr sz="2400" dirty="0">
                <a:latin typeface="Calibri"/>
                <a:cs typeface="Calibri"/>
              </a:rPr>
              <a:t>degli</a:t>
            </a:r>
            <a:r>
              <a:rPr sz="2400" spc="-40" dirty="0">
                <a:latin typeface="Calibri"/>
                <a:cs typeface="Calibri"/>
              </a:rPr>
              <a:t> </a:t>
            </a:r>
            <a:r>
              <a:rPr sz="2400" spc="-10" dirty="0">
                <a:latin typeface="Calibri"/>
                <a:cs typeface="Calibri"/>
              </a:rPr>
              <a:t>operatori</a:t>
            </a:r>
            <a:r>
              <a:rPr sz="2400" spc="-45" dirty="0">
                <a:latin typeface="Calibri"/>
                <a:cs typeface="Calibri"/>
              </a:rPr>
              <a:t> </a:t>
            </a:r>
            <a:r>
              <a:rPr sz="2400" dirty="0">
                <a:latin typeface="Calibri"/>
                <a:cs typeface="Calibri"/>
              </a:rPr>
              <a:t>economici</a:t>
            </a:r>
            <a:r>
              <a:rPr sz="2400" spc="-20" dirty="0">
                <a:latin typeface="Calibri"/>
                <a:cs typeface="Calibri"/>
              </a:rPr>
              <a:t> </a:t>
            </a:r>
            <a:r>
              <a:rPr sz="2400" dirty="0">
                <a:latin typeface="Calibri"/>
                <a:cs typeface="Calibri"/>
              </a:rPr>
              <a:t>e</a:t>
            </a:r>
            <a:r>
              <a:rPr sz="2400" spc="-40" dirty="0">
                <a:latin typeface="Calibri"/>
                <a:cs typeface="Calibri"/>
              </a:rPr>
              <a:t> </a:t>
            </a:r>
            <a:r>
              <a:rPr sz="2400" dirty="0">
                <a:latin typeface="Calibri"/>
                <a:cs typeface="Calibri"/>
              </a:rPr>
              <a:t>delle</a:t>
            </a:r>
            <a:r>
              <a:rPr sz="2400" spc="-50" dirty="0">
                <a:latin typeface="Calibri"/>
                <a:cs typeface="Calibri"/>
              </a:rPr>
              <a:t> </a:t>
            </a:r>
            <a:r>
              <a:rPr sz="2400" spc="-10" dirty="0">
                <a:latin typeface="Calibri"/>
                <a:cs typeface="Calibri"/>
              </a:rPr>
              <a:t>offerte.</a:t>
            </a:r>
            <a:endParaRPr sz="2400" dirty="0">
              <a:latin typeface="Calibri"/>
              <a:cs typeface="Calibri"/>
            </a:endParaRPr>
          </a:p>
          <a:p>
            <a:pPr marL="12700">
              <a:lnSpc>
                <a:spcPct val="100000"/>
              </a:lnSpc>
              <a:spcBef>
                <a:spcPts val="100"/>
              </a:spcBef>
              <a:tabLst>
                <a:tab pos="1602105" algn="l"/>
                <a:tab pos="2019300" algn="l"/>
                <a:tab pos="3016250" algn="l"/>
                <a:tab pos="4319270" algn="l"/>
                <a:tab pos="5048250" algn="l"/>
                <a:tab pos="6415405" algn="l"/>
                <a:tab pos="9646285" algn="l"/>
                <a:tab pos="10068560" algn="l"/>
              </a:tabLst>
            </a:pPr>
            <a:r>
              <a:rPr sz="2400" dirty="0">
                <a:latin typeface="Calibri"/>
                <a:cs typeface="Calibri"/>
              </a:rPr>
              <a:t>In</a:t>
            </a:r>
            <a:r>
              <a:rPr sz="2400" spc="45" dirty="0">
                <a:latin typeface="Calibri"/>
                <a:cs typeface="Calibri"/>
              </a:rPr>
              <a:t> </a:t>
            </a:r>
            <a:r>
              <a:rPr sz="2400" dirty="0">
                <a:latin typeface="Calibri"/>
                <a:cs typeface="Calibri"/>
              </a:rPr>
              <a:t>caso</a:t>
            </a:r>
            <a:r>
              <a:rPr sz="2400" spc="45" dirty="0">
                <a:latin typeface="Calibri"/>
                <a:cs typeface="Calibri"/>
              </a:rPr>
              <a:t> </a:t>
            </a:r>
            <a:r>
              <a:rPr sz="2400" dirty="0">
                <a:latin typeface="Calibri"/>
                <a:cs typeface="Calibri"/>
              </a:rPr>
              <a:t>di</a:t>
            </a:r>
            <a:r>
              <a:rPr sz="2400" spc="55" dirty="0">
                <a:latin typeface="Calibri"/>
                <a:cs typeface="Calibri"/>
              </a:rPr>
              <a:t> </a:t>
            </a:r>
            <a:r>
              <a:rPr sz="2400" b="1" dirty="0">
                <a:latin typeface="Calibri"/>
                <a:cs typeface="Calibri"/>
              </a:rPr>
              <a:t>affidamento</a:t>
            </a:r>
            <a:r>
              <a:rPr sz="2400" b="1" spc="55" dirty="0">
                <a:latin typeface="Calibri"/>
                <a:cs typeface="Calibri"/>
              </a:rPr>
              <a:t> </a:t>
            </a:r>
            <a:r>
              <a:rPr sz="2400" b="1" dirty="0">
                <a:latin typeface="Calibri"/>
                <a:cs typeface="Calibri"/>
              </a:rPr>
              <a:t>diretto</a:t>
            </a:r>
            <a:r>
              <a:rPr sz="2400" dirty="0">
                <a:latin typeface="Calibri"/>
                <a:cs typeface="Calibri"/>
              </a:rPr>
              <a:t>,</a:t>
            </a:r>
            <a:r>
              <a:rPr sz="2400" spc="55" dirty="0">
                <a:latin typeface="Calibri"/>
                <a:cs typeface="Calibri"/>
              </a:rPr>
              <a:t> </a:t>
            </a:r>
            <a:r>
              <a:rPr sz="2400" spc="-10" dirty="0">
                <a:latin typeface="Calibri"/>
                <a:cs typeface="Calibri"/>
              </a:rPr>
              <a:t>l’atto</a:t>
            </a:r>
            <a:r>
              <a:rPr sz="2400" spc="55" dirty="0">
                <a:latin typeface="Calibri"/>
                <a:cs typeface="Calibri"/>
              </a:rPr>
              <a:t> </a:t>
            </a:r>
            <a:r>
              <a:rPr sz="2400" dirty="0">
                <a:latin typeface="Calibri"/>
                <a:cs typeface="Calibri"/>
              </a:rPr>
              <a:t>individua</a:t>
            </a:r>
            <a:r>
              <a:rPr sz="2400" spc="50" dirty="0">
                <a:latin typeface="Calibri"/>
                <a:cs typeface="Calibri"/>
              </a:rPr>
              <a:t> </a:t>
            </a:r>
            <a:r>
              <a:rPr sz="2400" spc="-10" dirty="0">
                <a:latin typeface="Calibri"/>
                <a:cs typeface="Calibri"/>
              </a:rPr>
              <a:t>l’oggetto,</a:t>
            </a:r>
            <a:r>
              <a:rPr sz="2400" spc="65" dirty="0">
                <a:latin typeface="Calibri"/>
                <a:cs typeface="Calibri"/>
              </a:rPr>
              <a:t> </a:t>
            </a:r>
            <a:r>
              <a:rPr sz="2400" dirty="0">
                <a:latin typeface="Calibri"/>
                <a:cs typeface="Calibri"/>
              </a:rPr>
              <a:t>l’importo</a:t>
            </a:r>
            <a:r>
              <a:rPr sz="2400" spc="60" dirty="0">
                <a:latin typeface="Calibri"/>
                <a:cs typeface="Calibri"/>
              </a:rPr>
              <a:t> </a:t>
            </a:r>
            <a:r>
              <a:rPr sz="2400" dirty="0">
                <a:latin typeface="Calibri"/>
                <a:cs typeface="Calibri"/>
              </a:rPr>
              <a:t>e</a:t>
            </a:r>
            <a:r>
              <a:rPr sz="2400" spc="55" dirty="0">
                <a:latin typeface="Calibri"/>
                <a:cs typeface="Calibri"/>
              </a:rPr>
              <a:t> </a:t>
            </a:r>
            <a:r>
              <a:rPr sz="2400" dirty="0">
                <a:latin typeface="Calibri"/>
                <a:cs typeface="Calibri"/>
              </a:rPr>
              <a:t>il</a:t>
            </a:r>
            <a:r>
              <a:rPr sz="2400" spc="50" dirty="0">
                <a:latin typeface="Calibri"/>
                <a:cs typeface="Calibri"/>
              </a:rPr>
              <a:t> </a:t>
            </a:r>
            <a:r>
              <a:rPr sz="2400" spc="-10" dirty="0">
                <a:latin typeface="Calibri"/>
                <a:cs typeface="Calibri"/>
              </a:rPr>
              <a:t>contraente, </a:t>
            </a:r>
            <a:r>
              <a:rPr sz="2400" dirty="0">
                <a:latin typeface="Calibri"/>
                <a:cs typeface="Calibri"/>
              </a:rPr>
              <a:t>unitamente</a:t>
            </a:r>
            <a:r>
              <a:rPr sz="2400" spc="455" dirty="0">
                <a:latin typeface="Calibri"/>
                <a:cs typeface="Calibri"/>
              </a:rPr>
              <a:t> </a:t>
            </a:r>
            <a:r>
              <a:rPr sz="2400" dirty="0">
                <a:latin typeface="Calibri"/>
                <a:cs typeface="Calibri"/>
              </a:rPr>
              <a:t>alle</a:t>
            </a:r>
            <a:r>
              <a:rPr sz="2400" spc="470" dirty="0">
                <a:latin typeface="Calibri"/>
                <a:cs typeface="Calibri"/>
              </a:rPr>
              <a:t> </a:t>
            </a:r>
            <a:r>
              <a:rPr sz="2400" dirty="0">
                <a:latin typeface="Calibri"/>
                <a:cs typeface="Calibri"/>
              </a:rPr>
              <a:t>ragioni</a:t>
            </a:r>
            <a:r>
              <a:rPr sz="2400" spc="480" dirty="0">
                <a:latin typeface="Calibri"/>
                <a:cs typeface="Calibri"/>
              </a:rPr>
              <a:t> </a:t>
            </a:r>
            <a:r>
              <a:rPr sz="2400" dirty="0">
                <a:latin typeface="Calibri"/>
                <a:cs typeface="Calibri"/>
              </a:rPr>
              <a:t>della</a:t>
            </a:r>
            <a:r>
              <a:rPr sz="2400" spc="470" dirty="0">
                <a:latin typeface="Calibri"/>
                <a:cs typeface="Calibri"/>
              </a:rPr>
              <a:t> </a:t>
            </a:r>
            <a:r>
              <a:rPr sz="2400" dirty="0">
                <a:latin typeface="Calibri"/>
                <a:cs typeface="Calibri"/>
              </a:rPr>
              <a:t>sua</a:t>
            </a:r>
            <a:r>
              <a:rPr sz="2400" spc="475" dirty="0">
                <a:latin typeface="Calibri"/>
                <a:cs typeface="Calibri"/>
              </a:rPr>
              <a:t> </a:t>
            </a:r>
            <a:r>
              <a:rPr sz="2400" dirty="0">
                <a:latin typeface="Calibri"/>
                <a:cs typeface="Calibri"/>
              </a:rPr>
              <a:t>scelta,</a:t>
            </a:r>
            <a:r>
              <a:rPr sz="2400" spc="465" dirty="0">
                <a:latin typeface="Calibri"/>
                <a:cs typeface="Calibri"/>
              </a:rPr>
              <a:t> </a:t>
            </a:r>
            <a:r>
              <a:rPr sz="2400" dirty="0">
                <a:latin typeface="Calibri"/>
                <a:cs typeface="Calibri"/>
              </a:rPr>
              <a:t>ai</a:t>
            </a:r>
            <a:r>
              <a:rPr sz="2400" spc="470" dirty="0">
                <a:latin typeface="Calibri"/>
                <a:cs typeface="Calibri"/>
              </a:rPr>
              <a:t> </a:t>
            </a:r>
            <a:r>
              <a:rPr sz="2400" dirty="0">
                <a:latin typeface="Calibri"/>
                <a:cs typeface="Calibri"/>
              </a:rPr>
              <a:t>requisiti</a:t>
            </a:r>
            <a:r>
              <a:rPr sz="2400" spc="475" dirty="0">
                <a:latin typeface="Calibri"/>
                <a:cs typeface="Calibri"/>
              </a:rPr>
              <a:t> </a:t>
            </a:r>
            <a:r>
              <a:rPr sz="2400" dirty="0">
                <a:latin typeface="Calibri"/>
                <a:cs typeface="Calibri"/>
              </a:rPr>
              <a:t>di</a:t>
            </a:r>
            <a:r>
              <a:rPr sz="2400" spc="470" dirty="0">
                <a:latin typeface="Calibri"/>
                <a:cs typeface="Calibri"/>
              </a:rPr>
              <a:t> </a:t>
            </a:r>
            <a:r>
              <a:rPr sz="2400" dirty="0">
                <a:latin typeface="Calibri"/>
                <a:cs typeface="Calibri"/>
              </a:rPr>
              <a:t>carattere</a:t>
            </a:r>
            <a:r>
              <a:rPr sz="2400" spc="459" dirty="0">
                <a:latin typeface="Calibri"/>
                <a:cs typeface="Calibri"/>
              </a:rPr>
              <a:t> </a:t>
            </a:r>
            <a:r>
              <a:rPr sz="2400" dirty="0">
                <a:latin typeface="Calibri"/>
                <a:cs typeface="Calibri"/>
              </a:rPr>
              <a:t>generale</a:t>
            </a:r>
            <a:r>
              <a:rPr sz="2400" spc="459" dirty="0">
                <a:latin typeface="Calibri"/>
                <a:cs typeface="Calibri"/>
              </a:rPr>
              <a:t> </a:t>
            </a:r>
            <a:r>
              <a:rPr sz="2400" dirty="0">
                <a:latin typeface="Calibri"/>
                <a:cs typeface="Calibri"/>
              </a:rPr>
              <a:t>e,</a:t>
            </a:r>
            <a:r>
              <a:rPr sz="2400" spc="475" dirty="0">
                <a:latin typeface="Calibri"/>
                <a:cs typeface="Calibri"/>
              </a:rPr>
              <a:t> </a:t>
            </a:r>
            <a:r>
              <a:rPr sz="2400" spc="-25" dirty="0">
                <a:latin typeface="Calibri"/>
                <a:cs typeface="Calibri"/>
              </a:rPr>
              <a:t>se</a:t>
            </a:r>
            <a:r>
              <a:rPr lang="it-IT" sz="2400" spc="-10" dirty="0">
                <a:cs typeface="Calibri"/>
              </a:rPr>
              <a:t> necessari,</a:t>
            </a:r>
            <a:r>
              <a:rPr lang="it-IT" sz="2400" dirty="0">
                <a:cs typeface="Calibri"/>
              </a:rPr>
              <a:t>	</a:t>
            </a:r>
            <a:r>
              <a:rPr lang="it-IT" sz="2400" spc="-50" dirty="0">
                <a:cs typeface="Calibri"/>
              </a:rPr>
              <a:t>a</a:t>
            </a:r>
            <a:r>
              <a:rPr lang="it-IT" sz="2400" dirty="0">
                <a:cs typeface="Calibri"/>
              </a:rPr>
              <a:t>	</a:t>
            </a:r>
            <a:r>
              <a:rPr lang="it-IT" sz="2400" spc="-10" dirty="0">
                <a:cs typeface="Calibri"/>
              </a:rPr>
              <a:t>quelli</a:t>
            </a:r>
            <a:r>
              <a:rPr lang="it-IT" sz="2400" dirty="0">
                <a:cs typeface="Calibri"/>
              </a:rPr>
              <a:t>	</a:t>
            </a:r>
            <a:r>
              <a:rPr lang="it-IT" sz="2400" spc="-10" dirty="0">
                <a:cs typeface="Calibri"/>
              </a:rPr>
              <a:t>inerenti</a:t>
            </a:r>
            <a:r>
              <a:rPr lang="it-IT" sz="2400" dirty="0">
                <a:cs typeface="Calibri"/>
              </a:rPr>
              <a:t>	</a:t>
            </a:r>
            <a:r>
              <a:rPr lang="it-IT" sz="2400" spc="-20" dirty="0">
                <a:cs typeface="Calibri"/>
              </a:rPr>
              <a:t>alla</a:t>
            </a:r>
            <a:r>
              <a:rPr lang="it-IT" sz="2400" dirty="0">
                <a:cs typeface="Calibri"/>
              </a:rPr>
              <a:t>	</a:t>
            </a:r>
            <a:r>
              <a:rPr lang="it-IT" sz="2400" spc="-10" dirty="0">
                <a:cs typeface="Calibri"/>
              </a:rPr>
              <a:t>capacità</a:t>
            </a:r>
            <a:r>
              <a:rPr lang="it-IT" sz="2400" dirty="0">
                <a:cs typeface="Calibri"/>
              </a:rPr>
              <a:t>	</a:t>
            </a:r>
            <a:r>
              <a:rPr lang="it-IT" sz="2400" spc="-20" dirty="0">
                <a:cs typeface="Calibri"/>
              </a:rPr>
              <a:t>economico-</a:t>
            </a:r>
            <a:r>
              <a:rPr lang="it-IT" sz="2400" spc="-10" dirty="0">
                <a:cs typeface="Calibri"/>
              </a:rPr>
              <a:t>finanziaria</a:t>
            </a:r>
            <a:r>
              <a:rPr lang="it-IT" sz="2400" dirty="0">
                <a:cs typeface="Calibri"/>
              </a:rPr>
              <a:t>	</a:t>
            </a:r>
            <a:r>
              <a:rPr lang="it-IT" sz="2400" spc="-50" dirty="0">
                <a:cs typeface="Calibri"/>
              </a:rPr>
              <a:t>e</a:t>
            </a:r>
            <a:r>
              <a:rPr lang="it-IT" sz="2400" dirty="0">
                <a:cs typeface="Calibri"/>
              </a:rPr>
              <a:t>	</a:t>
            </a:r>
            <a:r>
              <a:rPr lang="it-IT" sz="2400" spc="-10" dirty="0">
                <a:cs typeface="Calibri"/>
              </a:rPr>
              <a:t>tecnico-professionale.</a:t>
            </a:r>
            <a:endParaRPr lang="it-IT" sz="2400" dirty="0">
              <a:cs typeface="Calibri"/>
            </a:endParaRPr>
          </a:p>
          <a:p>
            <a:pPr marL="12700" marR="5080" algn="just">
              <a:lnSpc>
                <a:spcPct val="90000"/>
              </a:lnSpc>
              <a:spcBef>
                <a:spcPts val="1005"/>
              </a:spcBef>
            </a:pPr>
            <a:r>
              <a:rPr lang="it-IT" sz="2400" dirty="0">
                <a:cs typeface="Calibri"/>
              </a:rPr>
              <a:t>Le</a:t>
            </a:r>
            <a:r>
              <a:rPr lang="it-IT" sz="2400" spc="170" dirty="0">
                <a:cs typeface="Calibri"/>
              </a:rPr>
              <a:t> </a:t>
            </a:r>
            <a:r>
              <a:rPr lang="it-IT" sz="2400" dirty="0">
                <a:cs typeface="Calibri"/>
              </a:rPr>
              <a:t>stazioni</a:t>
            </a:r>
            <a:r>
              <a:rPr lang="it-IT" sz="2400" spc="170" dirty="0">
                <a:cs typeface="Calibri"/>
              </a:rPr>
              <a:t> </a:t>
            </a:r>
            <a:r>
              <a:rPr lang="it-IT" sz="2400" dirty="0">
                <a:cs typeface="Calibri"/>
              </a:rPr>
              <a:t>appaltanti</a:t>
            </a:r>
            <a:r>
              <a:rPr lang="it-IT" sz="2400" spc="185" dirty="0">
                <a:cs typeface="Calibri"/>
              </a:rPr>
              <a:t> </a:t>
            </a:r>
            <a:r>
              <a:rPr lang="it-IT" sz="2400" dirty="0">
                <a:cs typeface="Calibri"/>
              </a:rPr>
              <a:t>e</a:t>
            </a:r>
            <a:r>
              <a:rPr lang="it-IT" sz="2400" spc="185" dirty="0">
                <a:cs typeface="Calibri"/>
              </a:rPr>
              <a:t> </a:t>
            </a:r>
            <a:r>
              <a:rPr lang="it-IT" sz="2400" dirty="0">
                <a:cs typeface="Calibri"/>
              </a:rPr>
              <a:t>gli</a:t>
            </a:r>
            <a:r>
              <a:rPr lang="it-IT" sz="2400" spc="185" dirty="0">
                <a:cs typeface="Calibri"/>
              </a:rPr>
              <a:t> </a:t>
            </a:r>
            <a:r>
              <a:rPr lang="it-IT" sz="2400" dirty="0">
                <a:cs typeface="Calibri"/>
              </a:rPr>
              <a:t>enti</a:t>
            </a:r>
            <a:r>
              <a:rPr lang="it-IT" sz="2400" spc="190" dirty="0">
                <a:cs typeface="Calibri"/>
              </a:rPr>
              <a:t> </a:t>
            </a:r>
            <a:r>
              <a:rPr lang="it-IT" sz="2400" dirty="0">
                <a:cs typeface="Calibri"/>
              </a:rPr>
              <a:t>concedenti</a:t>
            </a:r>
            <a:r>
              <a:rPr lang="it-IT" sz="2400" spc="195" dirty="0">
                <a:cs typeface="Calibri"/>
              </a:rPr>
              <a:t> </a:t>
            </a:r>
            <a:r>
              <a:rPr lang="it-IT" sz="2400" b="1" dirty="0">
                <a:cs typeface="Calibri"/>
              </a:rPr>
              <a:t>concludono</a:t>
            </a:r>
            <a:r>
              <a:rPr lang="it-IT" sz="2400" b="1" spc="190" dirty="0">
                <a:cs typeface="Calibri"/>
              </a:rPr>
              <a:t> </a:t>
            </a:r>
            <a:r>
              <a:rPr lang="it-IT" sz="2400" b="1" dirty="0">
                <a:cs typeface="Calibri"/>
              </a:rPr>
              <a:t>le</a:t>
            </a:r>
            <a:r>
              <a:rPr lang="it-IT" sz="2400" b="1" spc="185" dirty="0">
                <a:cs typeface="Calibri"/>
              </a:rPr>
              <a:t> </a:t>
            </a:r>
            <a:r>
              <a:rPr lang="it-IT" sz="2400" b="1" dirty="0">
                <a:cs typeface="Calibri"/>
              </a:rPr>
              <a:t>procedure</a:t>
            </a:r>
            <a:r>
              <a:rPr lang="it-IT" sz="2400" b="1" spc="190" dirty="0">
                <a:cs typeface="Calibri"/>
              </a:rPr>
              <a:t> </a:t>
            </a:r>
            <a:r>
              <a:rPr lang="it-IT" sz="2400" b="1" dirty="0">
                <a:cs typeface="Calibri"/>
              </a:rPr>
              <a:t>di</a:t>
            </a:r>
            <a:r>
              <a:rPr lang="it-IT" sz="2400" b="1" spc="180" dirty="0">
                <a:cs typeface="Calibri"/>
              </a:rPr>
              <a:t> </a:t>
            </a:r>
            <a:r>
              <a:rPr lang="it-IT" sz="2400" b="1" spc="-10" dirty="0">
                <a:cs typeface="Calibri"/>
              </a:rPr>
              <a:t>selezione </a:t>
            </a:r>
            <a:r>
              <a:rPr lang="it-IT" sz="2400" b="1" dirty="0">
                <a:cs typeface="Calibri"/>
              </a:rPr>
              <a:t>nei</a:t>
            </a:r>
            <a:r>
              <a:rPr lang="it-IT" sz="2400" b="1" spc="80" dirty="0">
                <a:cs typeface="Calibri"/>
              </a:rPr>
              <a:t> </a:t>
            </a:r>
            <a:r>
              <a:rPr lang="it-IT" sz="2400" b="1" dirty="0">
                <a:cs typeface="Calibri"/>
              </a:rPr>
              <a:t>termini</a:t>
            </a:r>
            <a:r>
              <a:rPr lang="it-IT" sz="2400" b="1" spc="80" dirty="0">
                <a:cs typeface="Calibri"/>
              </a:rPr>
              <a:t> </a:t>
            </a:r>
            <a:r>
              <a:rPr lang="it-IT" sz="2400" dirty="0">
                <a:cs typeface="Calibri"/>
              </a:rPr>
              <a:t>indicati</a:t>
            </a:r>
            <a:r>
              <a:rPr lang="it-IT" sz="2400" spc="80" dirty="0">
                <a:cs typeface="Calibri"/>
              </a:rPr>
              <a:t> </a:t>
            </a:r>
            <a:r>
              <a:rPr lang="it-IT" sz="2400" spc="-10" dirty="0">
                <a:cs typeface="Calibri"/>
              </a:rPr>
              <a:t>nell’allegato</a:t>
            </a:r>
            <a:r>
              <a:rPr lang="it-IT" sz="2400" spc="65" dirty="0">
                <a:cs typeface="Calibri"/>
              </a:rPr>
              <a:t> </a:t>
            </a:r>
            <a:r>
              <a:rPr lang="it-IT" sz="2400" dirty="0">
                <a:cs typeface="Calibri"/>
              </a:rPr>
              <a:t>I.3.</a:t>
            </a:r>
            <a:r>
              <a:rPr lang="it-IT" sz="2400" spc="80" dirty="0">
                <a:cs typeface="Calibri"/>
              </a:rPr>
              <a:t> </a:t>
            </a:r>
            <a:r>
              <a:rPr lang="it-IT" sz="2400" dirty="0">
                <a:cs typeface="Calibri"/>
              </a:rPr>
              <a:t>Il</a:t>
            </a:r>
            <a:r>
              <a:rPr lang="it-IT" sz="2400" spc="75" dirty="0">
                <a:cs typeface="Calibri"/>
              </a:rPr>
              <a:t> </a:t>
            </a:r>
            <a:r>
              <a:rPr lang="it-IT" sz="2400" dirty="0">
                <a:cs typeface="Calibri"/>
              </a:rPr>
              <a:t>superamento</a:t>
            </a:r>
            <a:r>
              <a:rPr lang="it-IT" sz="2400" spc="70" dirty="0">
                <a:cs typeface="Calibri"/>
              </a:rPr>
              <a:t> </a:t>
            </a:r>
            <a:r>
              <a:rPr lang="it-IT" sz="2400" dirty="0">
                <a:cs typeface="Calibri"/>
              </a:rPr>
              <a:t>dei</a:t>
            </a:r>
            <a:r>
              <a:rPr lang="it-IT" sz="2400" spc="65" dirty="0">
                <a:cs typeface="Calibri"/>
              </a:rPr>
              <a:t> </a:t>
            </a:r>
            <a:r>
              <a:rPr lang="it-IT" sz="2400" dirty="0">
                <a:cs typeface="Calibri"/>
              </a:rPr>
              <a:t>termini</a:t>
            </a:r>
            <a:r>
              <a:rPr lang="it-IT" sz="2400" spc="70" dirty="0">
                <a:cs typeface="Calibri"/>
              </a:rPr>
              <a:t> </a:t>
            </a:r>
            <a:r>
              <a:rPr lang="it-IT" sz="2400" dirty="0">
                <a:cs typeface="Calibri"/>
              </a:rPr>
              <a:t>costituisce</a:t>
            </a:r>
            <a:r>
              <a:rPr lang="it-IT" sz="2400" spc="60" dirty="0">
                <a:cs typeface="Calibri"/>
              </a:rPr>
              <a:t> </a:t>
            </a:r>
            <a:r>
              <a:rPr lang="it-IT" sz="2400" spc="-10" dirty="0">
                <a:cs typeface="Calibri"/>
              </a:rPr>
              <a:t>silenzio </a:t>
            </a:r>
            <a:r>
              <a:rPr lang="it-IT" sz="2400" dirty="0">
                <a:cs typeface="Calibri"/>
              </a:rPr>
              <a:t>inadempimento</a:t>
            </a:r>
            <a:r>
              <a:rPr lang="it-IT" sz="2400" spc="-35" dirty="0">
                <a:cs typeface="Calibri"/>
              </a:rPr>
              <a:t> </a:t>
            </a:r>
            <a:r>
              <a:rPr lang="it-IT" sz="2400" dirty="0">
                <a:cs typeface="Calibri"/>
              </a:rPr>
              <a:t>e</a:t>
            </a:r>
            <a:r>
              <a:rPr lang="it-IT" sz="2400" spc="-25" dirty="0">
                <a:cs typeface="Calibri"/>
              </a:rPr>
              <a:t> </a:t>
            </a:r>
            <a:r>
              <a:rPr lang="it-IT" sz="2400" dirty="0">
                <a:cs typeface="Calibri"/>
              </a:rPr>
              <a:t>rileva</a:t>
            </a:r>
            <a:r>
              <a:rPr lang="it-IT" sz="2400" spc="-25" dirty="0">
                <a:cs typeface="Calibri"/>
              </a:rPr>
              <a:t> </a:t>
            </a:r>
            <a:r>
              <a:rPr lang="it-IT" sz="2400" dirty="0">
                <a:cs typeface="Calibri"/>
              </a:rPr>
              <a:t>anche</a:t>
            </a:r>
            <a:r>
              <a:rPr lang="it-IT" sz="2400" spc="-30" dirty="0">
                <a:cs typeface="Calibri"/>
              </a:rPr>
              <a:t> </a:t>
            </a:r>
            <a:r>
              <a:rPr lang="it-IT" sz="2400" dirty="0">
                <a:cs typeface="Calibri"/>
              </a:rPr>
              <a:t>al</a:t>
            </a:r>
            <a:r>
              <a:rPr lang="it-IT" sz="2400" spc="-20" dirty="0">
                <a:cs typeface="Calibri"/>
              </a:rPr>
              <a:t> </a:t>
            </a:r>
            <a:r>
              <a:rPr lang="it-IT" sz="2400" dirty="0">
                <a:cs typeface="Calibri"/>
              </a:rPr>
              <a:t>fine</a:t>
            </a:r>
            <a:r>
              <a:rPr lang="it-IT" sz="2400" spc="-25" dirty="0">
                <a:cs typeface="Calibri"/>
              </a:rPr>
              <a:t> </a:t>
            </a:r>
            <a:r>
              <a:rPr lang="it-IT" sz="2400" dirty="0">
                <a:cs typeface="Calibri"/>
              </a:rPr>
              <a:t>della</a:t>
            </a:r>
            <a:r>
              <a:rPr lang="it-IT" sz="2400" spc="-20" dirty="0">
                <a:cs typeface="Calibri"/>
              </a:rPr>
              <a:t> </a:t>
            </a:r>
            <a:r>
              <a:rPr lang="it-IT" sz="2400" dirty="0">
                <a:cs typeface="Calibri"/>
              </a:rPr>
              <a:t>verifica</a:t>
            </a:r>
            <a:r>
              <a:rPr lang="it-IT" sz="2400" spc="-25" dirty="0">
                <a:cs typeface="Calibri"/>
              </a:rPr>
              <a:t> </a:t>
            </a:r>
            <a:r>
              <a:rPr lang="it-IT" sz="2400" dirty="0">
                <a:cs typeface="Calibri"/>
              </a:rPr>
              <a:t>del</a:t>
            </a:r>
            <a:r>
              <a:rPr lang="it-IT" sz="2400" spc="-25" dirty="0">
                <a:cs typeface="Calibri"/>
              </a:rPr>
              <a:t> </a:t>
            </a:r>
            <a:r>
              <a:rPr lang="it-IT" sz="2400" dirty="0">
                <a:cs typeface="Calibri"/>
              </a:rPr>
              <a:t>rispetto</a:t>
            </a:r>
            <a:r>
              <a:rPr lang="it-IT" sz="2400" spc="-40" dirty="0">
                <a:cs typeface="Calibri"/>
              </a:rPr>
              <a:t> </a:t>
            </a:r>
            <a:r>
              <a:rPr lang="it-IT" sz="2400" dirty="0">
                <a:cs typeface="Calibri"/>
              </a:rPr>
              <a:t>del</a:t>
            </a:r>
            <a:r>
              <a:rPr lang="it-IT" sz="2400" spc="-25" dirty="0">
                <a:cs typeface="Calibri"/>
              </a:rPr>
              <a:t> </a:t>
            </a:r>
            <a:r>
              <a:rPr lang="it-IT" sz="2400" dirty="0">
                <a:cs typeface="Calibri"/>
              </a:rPr>
              <a:t>dovere</a:t>
            </a:r>
            <a:r>
              <a:rPr lang="it-IT" sz="2400" spc="-25" dirty="0">
                <a:cs typeface="Calibri"/>
              </a:rPr>
              <a:t> </a:t>
            </a:r>
            <a:r>
              <a:rPr lang="it-IT" sz="2400" dirty="0">
                <a:cs typeface="Calibri"/>
              </a:rPr>
              <a:t>di</a:t>
            </a:r>
            <a:r>
              <a:rPr lang="it-IT" sz="2400" spc="-25" dirty="0">
                <a:cs typeface="Calibri"/>
              </a:rPr>
              <a:t> </a:t>
            </a:r>
            <a:r>
              <a:rPr lang="it-IT" sz="2400" spc="-10" dirty="0">
                <a:cs typeface="Calibri"/>
              </a:rPr>
              <a:t>buona </a:t>
            </a:r>
            <a:r>
              <a:rPr lang="it-IT" sz="2400" dirty="0">
                <a:cs typeface="Calibri"/>
              </a:rPr>
              <a:t>fede,</a:t>
            </a:r>
            <a:r>
              <a:rPr lang="it-IT" sz="2400" spc="-75" dirty="0">
                <a:cs typeface="Calibri"/>
              </a:rPr>
              <a:t> </a:t>
            </a:r>
            <a:r>
              <a:rPr lang="it-IT" sz="2400" dirty="0">
                <a:cs typeface="Calibri"/>
              </a:rPr>
              <a:t>anche</a:t>
            </a:r>
            <a:r>
              <a:rPr lang="it-IT" sz="2400" spc="-50" dirty="0">
                <a:cs typeface="Calibri"/>
              </a:rPr>
              <a:t> </a:t>
            </a:r>
            <a:r>
              <a:rPr lang="it-IT" sz="2400" dirty="0">
                <a:cs typeface="Calibri"/>
              </a:rPr>
              <a:t>in</a:t>
            </a:r>
            <a:r>
              <a:rPr lang="it-IT" sz="2400" spc="-40" dirty="0">
                <a:cs typeface="Calibri"/>
              </a:rPr>
              <a:t> </a:t>
            </a:r>
            <a:r>
              <a:rPr lang="it-IT" sz="2400" dirty="0">
                <a:cs typeface="Calibri"/>
              </a:rPr>
              <a:t>pendenza</a:t>
            </a:r>
            <a:r>
              <a:rPr lang="it-IT" sz="2400" spc="-70" dirty="0">
                <a:cs typeface="Calibri"/>
              </a:rPr>
              <a:t> </a:t>
            </a:r>
            <a:r>
              <a:rPr lang="it-IT" sz="2400" dirty="0">
                <a:cs typeface="Calibri"/>
              </a:rPr>
              <a:t>di</a:t>
            </a:r>
            <a:r>
              <a:rPr lang="it-IT" sz="2400" spc="-45" dirty="0">
                <a:cs typeface="Calibri"/>
              </a:rPr>
              <a:t> </a:t>
            </a:r>
            <a:r>
              <a:rPr lang="it-IT" sz="2400" spc="-10" dirty="0">
                <a:cs typeface="Calibri"/>
              </a:rPr>
              <a:t>contenzioso</a:t>
            </a:r>
            <a:endParaRPr sz="2600" dirty="0">
              <a:latin typeface="Calibri"/>
              <a:cs typeface="Calibri"/>
            </a:endParaRPr>
          </a:p>
        </p:txBody>
      </p:sp>
      <p:pic>
        <p:nvPicPr>
          <p:cNvPr id="7" name="Immagine 6" descr="Immagine che contiene bandiera, mutande&#10;&#10;Descrizione generata automaticamente">
            <a:extLst>
              <a:ext uri="{FF2B5EF4-FFF2-40B4-BE49-F238E27FC236}">
                <a16:creationId xmlns:a16="http://schemas.microsoft.com/office/drawing/2014/main" id="{FA49C43D-E874-BF05-6A60-137929FA1B98}"/>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8" name="Picture 1">
            <a:extLst>
              <a:ext uri="{FF2B5EF4-FFF2-40B4-BE49-F238E27FC236}">
                <a16:creationId xmlns:a16="http://schemas.microsoft.com/office/drawing/2014/main" id="{04D5F1D1-EB60-61A9-C3B7-B15B2796E24C}"/>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26009508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EFD00-FFC0-54D1-E668-4A20CDD3099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FC2254B-EBB9-CB29-492C-23F60C7211F4}"/>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dirty="0"/>
              <a:t>Le</a:t>
            </a:r>
            <a:r>
              <a:rPr spc="-40" dirty="0"/>
              <a:t> </a:t>
            </a:r>
            <a:r>
              <a:rPr dirty="0"/>
              <a:t>fasi</a:t>
            </a:r>
            <a:r>
              <a:rPr spc="-45" dirty="0"/>
              <a:t> </a:t>
            </a:r>
            <a:r>
              <a:rPr dirty="0"/>
              <a:t>del</a:t>
            </a:r>
            <a:r>
              <a:rPr spc="-30" dirty="0"/>
              <a:t> </a:t>
            </a:r>
            <a:r>
              <a:rPr dirty="0"/>
              <a:t>ciclo</a:t>
            </a:r>
            <a:r>
              <a:rPr spc="-45" dirty="0"/>
              <a:t> </a:t>
            </a:r>
            <a:r>
              <a:rPr dirty="0"/>
              <a:t>di</a:t>
            </a:r>
            <a:r>
              <a:rPr spc="-35" dirty="0"/>
              <a:t> </a:t>
            </a:r>
            <a:r>
              <a:rPr dirty="0"/>
              <a:t>vita</a:t>
            </a:r>
            <a:r>
              <a:rPr spc="-45" dirty="0"/>
              <a:t> </a:t>
            </a:r>
            <a:r>
              <a:rPr dirty="0"/>
              <a:t>del</a:t>
            </a:r>
            <a:r>
              <a:rPr spc="-15" dirty="0"/>
              <a:t> </a:t>
            </a:r>
            <a:r>
              <a:rPr spc="-10" dirty="0"/>
              <a:t>contratto</a:t>
            </a:r>
          </a:p>
        </p:txBody>
      </p:sp>
      <p:graphicFrame>
        <p:nvGraphicFramePr>
          <p:cNvPr id="3" name="object 3">
            <a:extLst>
              <a:ext uri="{FF2B5EF4-FFF2-40B4-BE49-F238E27FC236}">
                <a16:creationId xmlns:a16="http://schemas.microsoft.com/office/drawing/2014/main" id="{BE1F4E23-BF6D-37D6-1156-CAE7C5643EBF}"/>
              </a:ext>
            </a:extLst>
          </p:cNvPr>
          <p:cNvGraphicFramePr>
            <a:graphicFrameLocks noGrp="1"/>
          </p:cNvGraphicFramePr>
          <p:nvPr/>
        </p:nvGraphicFramePr>
        <p:xfrm>
          <a:off x="1166914" y="1851279"/>
          <a:ext cx="9632949" cy="3710305"/>
        </p:xfrm>
        <a:graphic>
          <a:graphicData uri="http://schemas.openxmlformats.org/drawingml/2006/table">
            <a:tbl>
              <a:tblPr firstRow="1" bandRow="1">
                <a:tableStyleId>{2D5ABB26-0587-4C30-8999-92F81FD0307C}</a:tableStyleId>
              </a:tblPr>
              <a:tblGrid>
                <a:gridCol w="4568825">
                  <a:extLst>
                    <a:ext uri="{9D8B030D-6E8A-4147-A177-3AD203B41FA5}">
                      <a16:colId xmlns:a16="http://schemas.microsoft.com/office/drawing/2014/main" val="20000"/>
                    </a:ext>
                  </a:extLst>
                </a:gridCol>
                <a:gridCol w="3154045">
                  <a:extLst>
                    <a:ext uri="{9D8B030D-6E8A-4147-A177-3AD203B41FA5}">
                      <a16:colId xmlns:a16="http://schemas.microsoft.com/office/drawing/2014/main" val="20001"/>
                    </a:ext>
                  </a:extLst>
                </a:gridCol>
                <a:gridCol w="1910079">
                  <a:extLst>
                    <a:ext uri="{9D8B030D-6E8A-4147-A177-3AD203B41FA5}">
                      <a16:colId xmlns:a16="http://schemas.microsoft.com/office/drawing/2014/main" val="20002"/>
                    </a:ext>
                  </a:extLst>
                </a:gridCol>
              </a:tblGrid>
              <a:tr h="707390">
                <a:tc>
                  <a:txBody>
                    <a:bodyPr/>
                    <a:lstStyle/>
                    <a:p>
                      <a:pPr marL="213360" algn="ctr">
                        <a:lnSpc>
                          <a:spcPct val="100000"/>
                        </a:lnSpc>
                        <a:spcBef>
                          <a:spcPts val="1460"/>
                        </a:spcBef>
                      </a:pPr>
                      <a:r>
                        <a:rPr sz="2000" b="1" spc="-10" dirty="0">
                          <a:solidFill>
                            <a:srgbClr val="FFFFFF"/>
                          </a:solidFill>
                          <a:latin typeface="Calibri"/>
                          <a:cs typeface="Calibri"/>
                        </a:rPr>
                        <a:t>Procedura</a:t>
                      </a:r>
                      <a:endParaRPr sz="2000">
                        <a:latin typeface="Calibri"/>
                        <a:cs typeface="Calibri"/>
                      </a:endParaRPr>
                    </a:p>
                  </a:txBody>
                  <a:tcPr marL="0" marR="0" marT="185420" marB="0">
                    <a:lnL w="6350">
                      <a:solidFill>
                        <a:srgbClr val="6FAC46"/>
                      </a:solidFill>
                      <a:prstDash val="solid"/>
                    </a:lnL>
                    <a:solidFill>
                      <a:srgbClr val="6FAC46"/>
                    </a:solidFill>
                  </a:tcPr>
                </a:tc>
                <a:tc>
                  <a:txBody>
                    <a:bodyPr/>
                    <a:lstStyle/>
                    <a:p>
                      <a:pPr marL="99695" algn="ctr">
                        <a:lnSpc>
                          <a:spcPct val="100000"/>
                        </a:lnSpc>
                        <a:spcBef>
                          <a:spcPts val="259"/>
                        </a:spcBef>
                      </a:pPr>
                      <a:r>
                        <a:rPr sz="2000" b="1" dirty="0">
                          <a:solidFill>
                            <a:srgbClr val="FFFFFF"/>
                          </a:solidFill>
                          <a:latin typeface="Calibri"/>
                          <a:cs typeface="Calibri"/>
                        </a:rPr>
                        <a:t>Offerta</a:t>
                      </a:r>
                      <a:r>
                        <a:rPr sz="2000" b="1" spc="-105" dirty="0">
                          <a:solidFill>
                            <a:srgbClr val="FFFFFF"/>
                          </a:solidFill>
                          <a:latin typeface="Calibri"/>
                          <a:cs typeface="Calibri"/>
                        </a:rPr>
                        <a:t> </a:t>
                      </a:r>
                      <a:r>
                        <a:rPr sz="2000" b="1" spc="-10" dirty="0">
                          <a:solidFill>
                            <a:srgbClr val="FFFFFF"/>
                          </a:solidFill>
                          <a:latin typeface="Calibri"/>
                          <a:cs typeface="Calibri"/>
                        </a:rPr>
                        <a:t>economicamente</a:t>
                      </a:r>
                      <a:endParaRPr sz="2000">
                        <a:latin typeface="Calibri"/>
                        <a:cs typeface="Calibri"/>
                      </a:endParaRPr>
                    </a:p>
                    <a:p>
                      <a:pPr marL="98425" algn="ctr">
                        <a:lnSpc>
                          <a:spcPct val="100000"/>
                        </a:lnSpc>
                      </a:pPr>
                      <a:r>
                        <a:rPr sz="2000" b="1" dirty="0">
                          <a:solidFill>
                            <a:srgbClr val="FFFFFF"/>
                          </a:solidFill>
                          <a:latin typeface="Calibri"/>
                          <a:cs typeface="Calibri"/>
                        </a:rPr>
                        <a:t>più</a:t>
                      </a:r>
                      <a:r>
                        <a:rPr sz="2000" b="1" spc="-20" dirty="0">
                          <a:solidFill>
                            <a:srgbClr val="FFFFFF"/>
                          </a:solidFill>
                          <a:latin typeface="Calibri"/>
                          <a:cs typeface="Calibri"/>
                        </a:rPr>
                        <a:t> </a:t>
                      </a:r>
                      <a:r>
                        <a:rPr sz="2000" b="1" spc="-10" dirty="0">
                          <a:solidFill>
                            <a:srgbClr val="FFFFFF"/>
                          </a:solidFill>
                          <a:latin typeface="Calibri"/>
                          <a:cs typeface="Calibri"/>
                        </a:rPr>
                        <a:t>vantaggiosa</a:t>
                      </a:r>
                      <a:endParaRPr sz="2000">
                        <a:latin typeface="Calibri"/>
                        <a:cs typeface="Calibri"/>
                      </a:endParaRPr>
                    </a:p>
                  </a:txBody>
                  <a:tcPr marL="0" marR="0" marT="33019" marB="0">
                    <a:solidFill>
                      <a:srgbClr val="6FAC46"/>
                    </a:solidFill>
                  </a:tcPr>
                </a:tc>
                <a:tc>
                  <a:txBody>
                    <a:bodyPr/>
                    <a:lstStyle/>
                    <a:p>
                      <a:pPr marR="106045" algn="ctr">
                        <a:lnSpc>
                          <a:spcPct val="100000"/>
                        </a:lnSpc>
                        <a:spcBef>
                          <a:spcPts val="1460"/>
                        </a:spcBef>
                      </a:pPr>
                      <a:r>
                        <a:rPr sz="2000" b="1" dirty="0">
                          <a:solidFill>
                            <a:srgbClr val="FFFFFF"/>
                          </a:solidFill>
                          <a:latin typeface="Calibri"/>
                          <a:cs typeface="Calibri"/>
                        </a:rPr>
                        <a:t>Minor</a:t>
                      </a:r>
                      <a:r>
                        <a:rPr sz="2000" b="1" spc="-50" dirty="0">
                          <a:solidFill>
                            <a:srgbClr val="FFFFFF"/>
                          </a:solidFill>
                          <a:latin typeface="Calibri"/>
                          <a:cs typeface="Calibri"/>
                        </a:rPr>
                        <a:t> </a:t>
                      </a:r>
                      <a:r>
                        <a:rPr sz="2000" b="1" spc="-10" dirty="0">
                          <a:solidFill>
                            <a:srgbClr val="FFFFFF"/>
                          </a:solidFill>
                          <a:latin typeface="Calibri"/>
                          <a:cs typeface="Calibri"/>
                        </a:rPr>
                        <a:t>prezzo</a:t>
                      </a:r>
                      <a:endParaRPr sz="2000">
                        <a:latin typeface="Calibri"/>
                        <a:cs typeface="Calibri"/>
                      </a:endParaRPr>
                    </a:p>
                  </a:txBody>
                  <a:tcPr marL="0" marR="0" marT="185420" marB="0">
                    <a:lnR w="6350">
                      <a:solidFill>
                        <a:srgbClr val="6FAC46"/>
                      </a:solidFill>
                      <a:prstDash val="solid"/>
                    </a:lnR>
                    <a:solidFill>
                      <a:srgbClr val="6FAC46"/>
                    </a:solidFill>
                  </a:tcPr>
                </a:tc>
                <a:extLst>
                  <a:ext uri="{0D108BD9-81ED-4DB2-BD59-A6C34878D82A}">
                    <a16:rowId xmlns:a16="http://schemas.microsoft.com/office/drawing/2014/main" val="10000"/>
                  </a:ext>
                </a:extLst>
              </a:tr>
              <a:tr h="497840">
                <a:tc>
                  <a:txBody>
                    <a:bodyPr/>
                    <a:lstStyle/>
                    <a:p>
                      <a:pPr marL="91440">
                        <a:lnSpc>
                          <a:spcPct val="100000"/>
                        </a:lnSpc>
                        <a:spcBef>
                          <a:spcPts val="1040"/>
                        </a:spcBef>
                      </a:pPr>
                      <a:r>
                        <a:rPr sz="2000" spc="-10" dirty="0">
                          <a:latin typeface="Calibri"/>
                          <a:cs typeface="Calibri"/>
                        </a:rPr>
                        <a:t>procedura</a:t>
                      </a:r>
                      <a:r>
                        <a:rPr sz="2000" spc="-35" dirty="0">
                          <a:latin typeface="Calibri"/>
                          <a:cs typeface="Calibri"/>
                        </a:rPr>
                        <a:t> </a:t>
                      </a:r>
                      <a:r>
                        <a:rPr sz="2000" spc="-10" dirty="0">
                          <a:latin typeface="Calibri"/>
                          <a:cs typeface="Calibri"/>
                        </a:rPr>
                        <a:t>aperta</a:t>
                      </a:r>
                      <a:endParaRPr sz="2000">
                        <a:latin typeface="Calibri"/>
                        <a:cs typeface="Calibri"/>
                      </a:endParaRPr>
                    </a:p>
                  </a:txBody>
                  <a:tcPr marL="0" marR="0" marT="132080" marB="0">
                    <a:lnL w="6350">
                      <a:solidFill>
                        <a:srgbClr val="6FAC46"/>
                      </a:solidFill>
                      <a:prstDash val="solid"/>
                    </a:lnL>
                    <a:lnB w="6350">
                      <a:solidFill>
                        <a:srgbClr val="6FAC46"/>
                      </a:solidFill>
                      <a:prstDash val="solid"/>
                    </a:lnB>
                  </a:tcPr>
                </a:tc>
                <a:tc>
                  <a:txBody>
                    <a:bodyPr/>
                    <a:lstStyle/>
                    <a:p>
                      <a:pPr marL="100330" algn="ctr">
                        <a:lnSpc>
                          <a:spcPct val="100000"/>
                        </a:lnSpc>
                        <a:spcBef>
                          <a:spcPts val="1040"/>
                        </a:spcBef>
                      </a:pPr>
                      <a:r>
                        <a:rPr sz="2000" dirty="0">
                          <a:latin typeface="Calibri"/>
                          <a:cs typeface="Calibri"/>
                        </a:rPr>
                        <a:t>9 </a:t>
                      </a:r>
                      <a:r>
                        <a:rPr sz="2000" spc="-20" dirty="0">
                          <a:latin typeface="Calibri"/>
                          <a:cs typeface="Calibri"/>
                        </a:rPr>
                        <a:t>mesi</a:t>
                      </a:r>
                      <a:endParaRPr sz="2000">
                        <a:latin typeface="Calibri"/>
                        <a:cs typeface="Calibri"/>
                      </a:endParaRPr>
                    </a:p>
                  </a:txBody>
                  <a:tcPr marL="0" marR="0" marT="132080" marB="0">
                    <a:lnB w="6350">
                      <a:solidFill>
                        <a:srgbClr val="6FAC46"/>
                      </a:solidFill>
                      <a:prstDash val="solid"/>
                    </a:lnB>
                  </a:tcPr>
                </a:tc>
                <a:tc>
                  <a:txBody>
                    <a:bodyPr/>
                    <a:lstStyle/>
                    <a:p>
                      <a:pPr marR="104775" algn="ctr">
                        <a:lnSpc>
                          <a:spcPct val="100000"/>
                        </a:lnSpc>
                        <a:spcBef>
                          <a:spcPts val="1040"/>
                        </a:spcBef>
                      </a:pPr>
                      <a:r>
                        <a:rPr sz="2000" dirty="0">
                          <a:latin typeface="Calibri"/>
                          <a:cs typeface="Calibri"/>
                        </a:rPr>
                        <a:t>5 </a:t>
                      </a:r>
                      <a:r>
                        <a:rPr sz="2000" spc="-20" dirty="0">
                          <a:latin typeface="Calibri"/>
                          <a:cs typeface="Calibri"/>
                        </a:rPr>
                        <a:t>mesi</a:t>
                      </a:r>
                      <a:endParaRPr sz="2000">
                        <a:latin typeface="Calibri"/>
                        <a:cs typeface="Calibri"/>
                      </a:endParaRPr>
                    </a:p>
                  </a:txBody>
                  <a:tcPr marL="0" marR="0" marT="132080" marB="0">
                    <a:lnR w="6350">
                      <a:solidFill>
                        <a:srgbClr val="6FAC46"/>
                      </a:solidFill>
                      <a:prstDash val="solid"/>
                    </a:lnR>
                    <a:lnB w="6350">
                      <a:solidFill>
                        <a:srgbClr val="6FAC46"/>
                      </a:solidFill>
                      <a:prstDash val="solid"/>
                    </a:lnB>
                  </a:tcPr>
                </a:tc>
                <a:extLst>
                  <a:ext uri="{0D108BD9-81ED-4DB2-BD59-A6C34878D82A}">
                    <a16:rowId xmlns:a16="http://schemas.microsoft.com/office/drawing/2014/main" val="10001"/>
                  </a:ext>
                </a:extLst>
              </a:tr>
              <a:tr h="501015">
                <a:tc>
                  <a:txBody>
                    <a:bodyPr/>
                    <a:lstStyle/>
                    <a:p>
                      <a:pPr marL="91440">
                        <a:lnSpc>
                          <a:spcPct val="100000"/>
                        </a:lnSpc>
                        <a:spcBef>
                          <a:spcPts val="1065"/>
                        </a:spcBef>
                      </a:pPr>
                      <a:r>
                        <a:rPr sz="2000" spc="-10" dirty="0">
                          <a:latin typeface="Calibri"/>
                          <a:cs typeface="Calibri"/>
                        </a:rPr>
                        <a:t>procedura</a:t>
                      </a:r>
                      <a:r>
                        <a:rPr sz="2000" spc="-35" dirty="0">
                          <a:latin typeface="Calibri"/>
                          <a:cs typeface="Calibri"/>
                        </a:rPr>
                        <a:t> </a:t>
                      </a:r>
                      <a:r>
                        <a:rPr sz="2000" spc="-10" dirty="0">
                          <a:latin typeface="Calibri"/>
                          <a:cs typeface="Calibri"/>
                        </a:rPr>
                        <a:t>ristretta</a:t>
                      </a:r>
                      <a:endParaRPr sz="2000">
                        <a:latin typeface="Calibri"/>
                        <a:cs typeface="Calibri"/>
                      </a:endParaRPr>
                    </a:p>
                  </a:txBody>
                  <a:tcPr marL="0" marR="0" marT="135255" marB="0">
                    <a:lnL w="6350">
                      <a:solidFill>
                        <a:srgbClr val="6FAC46"/>
                      </a:solidFill>
                      <a:prstDash val="solid"/>
                    </a:lnL>
                    <a:lnT w="6350">
                      <a:solidFill>
                        <a:srgbClr val="6FAC46"/>
                      </a:solidFill>
                      <a:prstDash val="solid"/>
                    </a:lnT>
                    <a:lnB w="6350">
                      <a:solidFill>
                        <a:srgbClr val="6FAC46"/>
                      </a:solidFill>
                      <a:prstDash val="solid"/>
                    </a:lnB>
                  </a:tcPr>
                </a:tc>
                <a:tc>
                  <a:txBody>
                    <a:bodyPr/>
                    <a:lstStyle/>
                    <a:p>
                      <a:pPr marL="99695" algn="ctr">
                        <a:lnSpc>
                          <a:spcPct val="100000"/>
                        </a:lnSpc>
                        <a:spcBef>
                          <a:spcPts val="1065"/>
                        </a:spcBef>
                      </a:pPr>
                      <a:r>
                        <a:rPr sz="2000" dirty="0">
                          <a:latin typeface="Calibri"/>
                          <a:cs typeface="Calibri"/>
                        </a:rPr>
                        <a:t>10</a:t>
                      </a:r>
                      <a:r>
                        <a:rPr sz="2000" spc="-25" dirty="0">
                          <a:latin typeface="Calibri"/>
                          <a:cs typeface="Calibri"/>
                        </a:rPr>
                        <a:t> </a:t>
                      </a:r>
                      <a:r>
                        <a:rPr sz="2000" spc="-20" dirty="0">
                          <a:latin typeface="Calibri"/>
                          <a:cs typeface="Calibri"/>
                        </a:rPr>
                        <a:t>mesi</a:t>
                      </a:r>
                      <a:endParaRPr sz="2000">
                        <a:latin typeface="Calibri"/>
                        <a:cs typeface="Calibri"/>
                      </a:endParaRPr>
                    </a:p>
                  </a:txBody>
                  <a:tcPr marL="0" marR="0" marT="135255" marB="0">
                    <a:lnT w="6350">
                      <a:solidFill>
                        <a:srgbClr val="6FAC46"/>
                      </a:solidFill>
                      <a:prstDash val="solid"/>
                    </a:lnT>
                    <a:lnB w="6350">
                      <a:solidFill>
                        <a:srgbClr val="6FAC46"/>
                      </a:solidFill>
                      <a:prstDash val="solid"/>
                    </a:lnB>
                  </a:tcPr>
                </a:tc>
                <a:tc>
                  <a:txBody>
                    <a:bodyPr/>
                    <a:lstStyle/>
                    <a:p>
                      <a:pPr marR="104775" algn="ctr">
                        <a:lnSpc>
                          <a:spcPct val="100000"/>
                        </a:lnSpc>
                        <a:spcBef>
                          <a:spcPts val="1065"/>
                        </a:spcBef>
                      </a:pPr>
                      <a:r>
                        <a:rPr sz="2000" dirty="0">
                          <a:latin typeface="Calibri"/>
                          <a:cs typeface="Calibri"/>
                        </a:rPr>
                        <a:t>6 </a:t>
                      </a:r>
                      <a:r>
                        <a:rPr sz="2000" spc="-20" dirty="0">
                          <a:latin typeface="Calibri"/>
                          <a:cs typeface="Calibri"/>
                        </a:rPr>
                        <a:t>mesi</a:t>
                      </a:r>
                      <a:endParaRPr sz="2000">
                        <a:latin typeface="Calibri"/>
                        <a:cs typeface="Calibri"/>
                      </a:endParaRPr>
                    </a:p>
                  </a:txBody>
                  <a:tcPr marL="0" marR="0" marT="135255" marB="0">
                    <a:lnR w="6350">
                      <a:solidFill>
                        <a:srgbClr val="6FAC46"/>
                      </a:solidFill>
                      <a:prstDash val="solid"/>
                    </a:lnR>
                    <a:lnT w="6350">
                      <a:solidFill>
                        <a:srgbClr val="6FAC46"/>
                      </a:solidFill>
                      <a:prstDash val="solid"/>
                    </a:lnT>
                    <a:lnB w="6350">
                      <a:solidFill>
                        <a:srgbClr val="6FAC46"/>
                      </a:solidFill>
                      <a:prstDash val="solid"/>
                    </a:lnB>
                  </a:tcPr>
                </a:tc>
                <a:extLst>
                  <a:ext uri="{0D108BD9-81ED-4DB2-BD59-A6C34878D82A}">
                    <a16:rowId xmlns:a16="http://schemas.microsoft.com/office/drawing/2014/main" val="10002"/>
                  </a:ext>
                </a:extLst>
              </a:tr>
              <a:tr h="501015">
                <a:tc>
                  <a:txBody>
                    <a:bodyPr/>
                    <a:lstStyle/>
                    <a:p>
                      <a:pPr marL="91440">
                        <a:lnSpc>
                          <a:spcPct val="100000"/>
                        </a:lnSpc>
                        <a:spcBef>
                          <a:spcPts val="1065"/>
                        </a:spcBef>
                      </a:pPr>
                      <a:r>
                        <a:rPr sz="2000" spc="-10" dirty="0">
                          <a:latin typeface="Calibri"/>
                          <a:cs typeface="Calibri"/>
                        </a:rPr>
                        <a:t>procedura</a:t>
                      </a:r>
                      <a:r>
                        <a:rPr sz="2000" spc="-70" dirty="0">
                          <a:latin typeface="Calibri"/>
                          <a:cs typeface="Calibri"/>
                        </a:rPr>
                        <a:t> </a:t>
                      </a:r>
                      <a:r>
                        <a:rPr sz="2000" dirty="0">
                          <a:latin typeface="Calibri"/>
                          <a:cs typeface="Calibri"/>
                        </a:rPr>
                        <a:t>competitiva</a:t>
                      </a:r>
                      <a:r>
                        <a:rPr sz="2000" spc="-45" dirty="0">
                          <a:latin typeface="Calibri"/>
                          <a:cs typeface="Calibri"/>
                        </a:rPr>
                        <a:t> </a:t>
                      </a:r>
                      <a:r>
                        <a:rPr sz="2000" dirty="0">
                          <a:latin typeface="Calibri"/>
                          <a:cs typeface="Calibri"/>
                        </a:rPr>
                        <a:t>con</a:t>
                      </a:r>
                      <a:r>
                        <a:rPr sz="2000" spc="-65" dirty="0">
                          <a:latin typeface="Calibri"/>
                          <a:cs typeface="Calibri"/>
                        </a:rPr>
                        <a:t> </a:t>
                      </a:r>
                      <a:r>
                        <a:rPr sz="2000" spc="-10" dirty="0">
                          <a:latin typeface="Calibri"/>
                          <a:cs typeface="Calibri"/>
                        </a:rPr>
                        <a:t>negoziazione</a:t>
                      </a:r>
                      <a:endParaRPr sz="2000">
                        <a:latin typeface="Calibri"/>
                        <a:cs typeface="Calibri"/>
                      </a:endParaRPr>
                    </a:p>
                  </a:txBody>
                  <a:tcPr marL="0" marR="0" marT="135255" marB="0">
                    <a:lnL w="6350">
                      <a:solidFill>
                        <a:srgbClr val="6FAC46"/>
                      </a:solidFill>
                      <a:prstDash val="solid"/>
                    </a:lnL>
                    <a:lnT w="6350">
                      <a:solidFill>
                        <a:srgbClr val="6FAC46"/>
                      </a:solidFill>
                      <a:prstDash val="solid"/>
                    </a:lnT>
                    <a:lnB w="6350">
                      <a:solidFill>
                        <a:srgbClr val="6FAC46"/>
                      </a:solidFill>
                      <a:prstDash val="solid"/>
                    </a:lnB>
                  </a:tcPr>
                </a:tc>
                <a:tc>
                  <a:txBody>
                    <a:bodyPr/>
                    <a:lstStyle/>
                    <a:p>
                      <a:pPr marL="100330" algn="ctr">
                        <a:lnSpc>
                          <a:spcPct val="100000"/>
                        </a:lnSpc>
                        <a:spcBef>
                          <a:spcPts val="1065"/>
                        </a:spcBef>
                      </a:pPr>
                      <a:r>
                        <a:rPr sz="2000" dirty="0">
                          <a:latin typeface="Calibri"/>
                          <a:cs typeface="Calibri"/>
                        </a:rPr>
                        <a:t>7 </a:t>
                      </a:r>
                      <a:r>
                        <a:rPr sz="2000" spc="-20" dirty="0">
                          <a:latin typeface="Calibri"/>
                          <a:cs typeface="Calibri"/>
                        </a:rPr>
                        <a:t>mesi</a:t>
                      </a:r>
                      <a:endParaRPr sz="2000">
                        <a:latin typeface="Calibri"/>
                        <a:cs typeface="Calibri"/>
                      </a:endParaRPr>
                    </a:p>
                  </a:txBody>
                  <a:tcPr marL="0" marR="0" marT="135255" marB="0">
                    <a:lnT w="6350">
                      <a:solidFill>
                        <a:srgbClr val="6FAC46"/>
                      </a:solidFill>
                      <a:prstDash val="solid"/>
                    </a:lnT>
                    <a:lnB w="6350">
                      <a:solidFill>
                        <a:srgbClr val="6FAC46"/>
                      </a:solidFill>
                      <a:prstDash val="solid"/>
                    </a:lnB>
                  </a:tcPr>
                </a:tc>
                <a:tc>
                  <a:txBody>
                    <a:bodyPr/>
                    <a:lstStyle/>
                    <a:p>
                      <a:pPr marR="104775" algn="ctr">
                        <a:lnSpc>
                          <a:spcPct val="100000"/>
                        </a:lnSpc>
                        <a:spcBef>
                          <a:spcPts val="1065"/>
                        </a:spcBef>
                      </a:pPr>
                      <a:r>
                        <a:rPr sz="2000" dirty="0">
                          <a:latin typeface="Calibri"/>
                          <a:cs typeface="Calibri"/>
                        </a:rPr>
                        <a:t>4 </a:t>
                      </a:r>
                      <a:r>
                        <a:rPr sz="2000" spc="-20" dirty="0">
                          <a:latin typeface="Calibri"/>
                          <a:cs typeface="Calibri"/>
                        </a:rPr>
                        <a:t>mesi</a:t>
                      </a:r>
                      <a:endParaRPr sz="2000">
                        <a:latin typeface="Calibri"/>
                        <a:cs typeface="Calibri"/>
                      </a:endParaRPr>
                    </a:p>
                  </a:txBody>
                  <a:tcPr marL="0" marR="0" marT="135255" marB="0">
                    <a:lnR w="6350">
                      <a:solidFill>
                        <a:srgbClr val="6FAC46"/>
                      </a:solidFill>
                      <a:prstDash val="solid"/>
                    </a:lnR>
                    <a:lnT w="6350">
                      <a:solidFill>
                        <a:srgbClr val="6FAC46"/>
                      </a:solidFill>
                      <a:prstDash val="solid"/>
                    </a:lnT>
                    <a:lnB w="6350">
                      <a:solidFill>
                        <a:srgbClr val="6FAC46"/>
                      </a:solidFill>
                      <a:prstDash val="solid"/>
                    </a:lnB>
                  </a:tcPr>
                </a:tc>
                <a:extLst>
                  <a:ext uri="{0D108BD9-81ED-4DB2-BD59-A6C34878D82A}">
                    <a16:rowId xmlns:a16="http://schemas.microsoft.com/office/drawing/2014/main" val="10003"/>
                  </a:ext>
                </a:extLst>
              </a:tr>
              <a:tr h="501015">
                <a:tc>
                  <a:txBody>
                    <a:bodyPr/>
                    <a:lstStyle/>
                    <a:p>
                      <a:pPr marL="91440">
                        <a:lnSpc>
                          <a:spcPct val="100000"/>
                        </a:lnSpc>
                        <a:spcBef>
                          <a:spcPts val="1065"/>
                        </a:spcBef>
                      </a:pPr>
                      <a:r>
                        <a:rPr sz="2000" spc="-10" dirty="0">
                          <a:latin typeface="Calibri"/>
                          <a:cs typeface="Calibri"/>
                        </a:rPr>
                        <a:t>procedura</a:t>
                      </a:r>
                      <a:r>
                        <a:rPr sz="2000" spc="-60" dirty="0">
                          <a:latin typeface="Calibri"/>
                          <a:cs typeface="Calibri"/>
                        </a:rPr>
                        <a:t> </a:t>
                      </a:r>
                      <a:r>
                        <a:rPr sz="2000" spc="-10" dirty="0">
                          <a:latin typeface="Calibri"/>
                          <a:cs typeface="Calibri"/>
                        </a:rPr>
                        <a:t>negoziata</a:t>
                      </a:r>
                      <a:r>
                        <a:rPr sz="2000" spc="-50" dirty="0">
                          <a:latin typeface="Calibri"/>
                          <a:cs typeface="Calibri"/>
                        </a:rPr>
                        <a:t> </a:t>
                      </a:r>
                      <a:r>
                        <a:rPr sz="2000" dirty="0">
                          <a:latin typeface="Calibri"/>
                          <a:cs typeface="Calibri"/>
                        </a:rPr>
                        <a:t>senza</a:t>
                      </a:r>
                      <a:r>
                        <a:rPr sz="2000" spc="-40" dirty="0">
                          <a:latin typeface="Calibri"/>
                          <a:cs typeface="Calibri"/>
                        </a:rPr>
                        <a:t> </a:t>
                      </a:r>
                      <a:r>
                        <a:rPr sz="2000" spc="-10" dirty="0">
                          <a:latin typeface="Calibri"/>
                          <a:cs typeface="Calibri"/>
                        </a:rPr>
                        <a:t>bando</a:t>
                      </a:r>
                      <a:endParaRPr sz="2000">
                        <a:latin typeface="Calibri"/>
                        <a:cs typeface="Calibri"/>
                      </a:endParaRPr>
                    </a:p>
                  </a:txBody>
                  <a:tcPr marL="0" marR="0" marT="135255" marB="0">
                    <a:lnL w="6350">
                      <a:solidFill>
                        <a:srgbClr val="6FAC46"/>
                      </a:solidFill>
                      <a:prstDash val="solid"/>
                    </a:lnL>
                    <a:lnT w="6350">
                      <a:solidFill>
                        <a:srgbClr val="6FAC46"/>
                      </a:solidFill>
                      <a:prstDash val="solid"/>
                    </a:lnT>
                    <a:lnB w="6350">
                      <a:solidFill>
                        <a:srgbClr val="6FAC46"/>
                      </a:solidFill>
                      <a:prstDash val="solid"/>
                    </a:lnB>
                  </a:tcPr>
                </a:tc>
                <a:tc>
                  <a:txBody>
                    <a:bodyPr/>
                    <a:lstStyle/>
                    <a:p>
                      <a:pPr marL="100330" algn="ctr">
                        <a:lnSpc>
                          <a:spcPct val="100000"/>
                        </a:lnSpc>
                        <a:spcBef>
                          <a:spcPts val="1065"/>
                        </a:spcBef>
                      </a:pPr>
                      <a:r>
                        <a:rPr sz="2000" dirty="0">
                          <a:latin typeface="Calibri"/>
                          <a:cs typeface="Calibri"/>
                        </a:rPr>
                        <a:t>4 </a:t>
                      </a:r>
                      <a:r>
                        <a:rPr sz="2000" spc="-20" dirty="0">
                          <a:latin typeface="Calibri"/>
                          <a:cs typeface="Calibri"/>
                        </a:rPr>
                        <a:t>mesi</a:t>
                      </a:r>
                      <a:endParaRPr sz="2000" dirty="0">
                        <a:latin typeface="Calibri"/>
                        <a:cs typeface="Calibri"/>
                      </a:endParaRPr>
                    </a:p>
                  </a:txBody>
                  <a:tcPr marL="0" marR="0" marT="135255" marB="0">
                    <a:lnT w="6350">
                      <a:solidFill>
                        <a:srgbClr val="6FAC46"/>
                      </a:solidFill>
                      <a:prstDash val="solid"/>
                    </a:lnT>
                    <a:lnB w="6350">
                      <a:solidFill>
                        <a:srgbClr val="6FAC46"/>
                      </a:solidFill>
                      <a:prstDash val="solid"/>
                    </a:lnB>
                  </a:tcPr>
                </a:tc>
                <a:tc>
                  <a:txBody>
                    <a:bodyPr/>
                    <a:lstStyle/>
                    <a:p>
                      <a:pPr marR="104775" algn="ctr">
                        <a:lnSpc>
                          <a:spcPct val="100000"/>
                        </a:lnSpc>
                        <a:spcBef>
                          <a:spcPts val="1065"/>
                        </a:spcBef>
                      </a:pPr>
                      <a:r>
                        <a:rPr sz="2000" dirty="0">
                          <a:latin typeface="Calibri"/>
                          <a:cs typeface="Calibri"/>
                        </a:rPr>
                        <a:t>3 </a:t>
                      </a:r>
                      <a:r>
                        <a:rPr sz="2000" spc="-20" dirty="0">
                          <a:latin typeface="Calibri"/>
                          <a:cs typeface="Calibri"/>
                        </a:rPr>
                        <a:t>mesi</a:t>
                      </a:r>
                      <a:endParaRPr sz="2000">
                        <a:latin typeface="Calibri"/>
                        <a:cs typeface="Calibri"/>
                      </a:endParaRPr>
                    </a:p>
                  </a:txBody>
                  <a:tcPr marL="0" marR="0" marT="135255" marB="0">
                    <a:lnR w="6350">
                      <a:solidFill>
                        <a:srgbClr val="6FAC46"/>
                      </a:solidFill>
                      <a:prstDash val="solid"/>
                    </a:lnR>
                    <a:lnT w="6350">
                      <a:solidFill>
                        <a:srgbClr val="6FAC46"/>
                      </a:solidFill>
                      <a:prstDash val="solid"/>
                    </a:lnT>
                    <a:lnB w="6350">
                      <a:solidFill>
                        <a:srgbClr val="6FAC46"/>
                      </a:solidFill>
                      <a:prstDash val="solid"/>
                    </a:lnB>
                  </a:tcPr>
                </a:tc>
                <a:extLst>
                  <a:ext uri="{0D108BD9-81ED-4DB2-BD59-A6C34878D82A}">
                    <a16:rowId xmlns:a16="http://schemas.microsoft.com/office/drawing/2014/main" val="10004"/>
                  </a:ext>
                </a:extLst>
              </a:tr>
              <a:tr h="501015">
                <a:tc>
                  <a:txBody>
                    <a:bodyPr/>
                    <a:lstStyle/>
                    <a:p>
                      <a:pPr marL="91440">
                        <a:lnSpc>
                          <a:spcPct val="100000"/>
                        </a:lnSpc>
                        <a:spcBef>
                          <a:spcPts val="1065"/>
                        </a:spcBef>
                      </a:pPr>
                      <a:r>
                        <a:rPr sz="2000" dirty="0">
                          <a:latin typeface="Calibri"/>
                          <a:cs typeface="Calibri"/>
                        </a:rPr>
                        <a:t>dialogo</a:t>
                      </a:r>
                      <a:r>
                        <a:rPr sz="2000" spc="-75" dirty="0">
                          <a:latin typeface="Calibri"/>
                          <a:cs typeface="Calibri"/>
                        </a:rPr>
                        <a:t> </a:t>
                      </a:r>
                      <a:r>
                        <a:rPr sz="2000" spc="-10" dirty="0">
                          <a:latin typeface="Calibri"/>
                          <a:cs typeface="Calibri"/>
                        </a:rPr>
                        <a:t>competitivo</a:t>
                      </a:r>
                      <a:endParaRPr sz="2000">
                        <a:latin typeface="Calibri"/>
                        <a:cs typeface="Calibri"/>
                      </a:endParaRPr>
                    </a:p>
                  </a:txBody>
                  <a:tcPr marL="0" marR="0" marT="135255" marB="0">
                    <a:lnL w="6350">
                      <a:solidFill>
                        <a:srgbClr val="6FAC46"/>
                      </a:solidFill>
                      <a:prstDash val="solid"/>
                    </a:lnL>
                    <a:lnT w="6350">
                      <a:solidFill>
                        <a:srgbClr val="6FAC46"/>
                      </a:solidFill>
                      <a:prstDash val="solid"/>
                    </a:lnT>
                    <a:lnB w="6350">
                      <a:solidFill>
                        <a:srgbClr val="6FAC46"/>
                      </a:solidFill>
                      <a:prstDash val="solid"/>
                    </a:lnB>
                  </a:tcPr>
                </a:tc>
                <a:tc>
                  <a:txBody>
                    <a:bodyPr/>
                    <a:lstStyle/>
                    <a:p>
                      <a:pPr marL="99060" algn="ctr">
                        <a:lnSpc>
                          <a:spcPct val="100000"/>
                        </a:lnSpc>
                        <a:spcBef>
                          <a:spcPts val="1065"/>
                        </a:spcBef>
                      </a:pPr>
                      <a:r>
                        <a:rPr sz="2000" dirty="0">
                          <a:latin typeface="Calibri"/>
                          <a:cs typeface="Calibri"/>
                        </a:rPr>
                        <a:t>7</a:t>
                      </a:r>
                      <a:r>
                        <a:rPr sz="2000" spc="-5" dirty="0">
                          <a:latin typeface="Calibri"/>
                          <a:cs typeface="Calibri"/>
                        </a:rPr>
                        <a:t> </a:t>
                      </a:r>
                      <a:r>
                        <a:rPr sz="2000" spc="-20" dirty="0">
                          <a:latin typeface="Calibri"/>
                          <a:cs typeface="Calibri"/>
                        </a:rPr>
                        <a:t>mesi</a:t>
                      </a:r>
                      <a:endParaRPr sz="2000">
                        <a:latin typeface="Calibri"/>
                        <a:cs typeface="Calibri"/>
                      </a:endParaRPr>
                    </a:p>
                  </a:txBody>
                  <a:tcPr marL="0" marR="0" marT="135255" marB="0">
                    <a:lnT w="6350">
                      <a:solidFill>
                        <a:srgbClr val="6FAC46"/>
                      </a:solidFill>
                      <a:prstDash val="solid"/>
                    </a:lnT>
                    <a:lnB w="6350">
                      <a:solidFill>
                        <a:srgbClr val="6FAC46"/>
                      </a:solidFill>
                      <a:prstDash val="solid"/>
                    </a:lnB>
                  </a:tcPr>
                </a:tc>
                <a:tc>
                  <a:txBody>
                    <a:bodyPr/>
                    <a:lstStyle/>
                    <a:p>
                      <a:pPr>
                        <a:lnSpc>
                          <a:spcPct val="100000"/>
                        </a:lnSpc>
                      </a:pPr>
                      <a:endParaRPr sz="2000">
                        <a:latin typeface="Times New Roman"/>
                        <a:cs typeface="Times New Roman"/>
                      </a:endParaRPr>
                    </a:p>
                  </a:txBody>
                  <a:tcPr marL="0" marR="0" marT="0" marB="0">
                    <a:lnR w="6350">
                      <a:solidFill>
                        <a:srgbClr val="6FAC46"/>
                      </a:solidFill>
                      <a:prstDash val="solid"/>
                    </a:lnR>
                    <a:lnT w="6350">
                      <a:solidFill>
                        <a:srgbClr val="6FAC46"/>
                      </a:solidFill>
                      <a:prstDash val="solid"/>
                    </a:lnT>
                    <a:lnB w="6350">
                      <a:solidFill>
                        <a:srgbClr val="6FAC46"/>
                      </a:solidFill>
                      <a:prstDash val="solid"/>
                    </a:lnB>
                  </a:tcPr>
                </a:tc>
                <a:extLst>
                  <a:ext uri="{0D108BD9-81ED-4DB2-BD59-A6C34878D82A}">
                    <a16:rowId xmlns:a16="http://schemas.microsoft.com/office/drawing/2014/main" val="10005"/>
                  </a:ext>
                </a:extLst>
              </a:tr>
              <a:tr h="501015">
                <a:tc>
                  <a:txBody>
                    <a:bodyPr/>
                    <a:lstStyle/>
                    <a:p>
                      <a:pPr marL="91440">
                        <a:lnSpc>
                          <a:spcPct val="100000"/>
                        </a:lnSpc>
                        <a:spcBef>
                          <a:spcPts val="1070"/>
                        </a:spcBef>
                      </a:pPr>
                      <a:r>
                        <a:rPr sz="2000" spc="-10" dirty="0">
                          <a:latin typeface="Calibri"/>
                          <a:cs typeface="Calibri"/>
                        </a:rPr>
                        <a:t>partenariato</a:t>
                      </a:r>
                      <a:r>
                        <a:rPr sz="2000" spc="-25" dirty="0">
                          <a:latin typeface="Calibri"/>
                          <a:cs typeface="Calibri"/>
                        </a:rPr>
                        <a:t> </a:t>
                      </a:r>
                      <a:r>
                        <a:rPr sz="2000" dirty="0">
                          <a:latin typeface="Calibri"/>
                          <a:cs typeface="Calibri"/>
                        </a:rPr>
                        <a:t>per</a:t>
                      </a:r>
                      <a:r>
                        <a:rPr sz="2000" spc="-45" dirty="0">
                          <a:latin typeface="Calibri"/>
                          <a:cs typeface="Calibri"/>
                        </a:rPr>
                        <a:t> </a:t>
                      </a:r>
                      <a:r>
                        <a:rPr sz="2000" spc="-10" dirty="0">
                          <a:latin typeface="Calibri"/>
                          <a:cs typeface="Calibri"/>
                        </a:rPr>
                        <a:t>l’innovazione</a:t>
                      </a:r>
                      <a:endParaRPr sz="2000">
                        <a:latin typeface="Calibri"/>
                        <a:cs typeface="Calibri"/>
                      </a:endParaRPr>
                    </a:p>
                  </a:txBody>
                  <a:tcPr marL="0" marR="0" marT="135890" marB="0">
                    <a:lnL w="6350">
                      <a:solidFill>
                        <a:srgbClr val="6FAC46"/>
                      </a:solidFill>
                      <a:prstDash val="solid"/>
                    </a:lnL>
                    <a:lnT w="6350">
                      <a:solidFill>
                        <a:srgbClr val="6FAC46"/>
                      </a:solidFill>
                      <a:prstDash val="solid"/>
                    </a:lnT>
                    <a:lnB w="6350">
                      <a:solidFill>
                        <a:srgbClr val="6FAC46"/>
                      </a:solidFill>
                      <a:prstDash val="solid"/>
                    </a:lnB>
                  </a:tcPr>
                </a:tc>
                <a:tc>
                  <a:txBody>
                    <a:bodyPr/>
                    <a:lstStyle/>
                    <a:p>
                      <a:pPr marL="100330" algn="ctr">
                        <a:lnSpc>
                          <a:spcPct val="100000"/>
                        </a:lnSpc>
                        <a:spcBef>
                          <a:spcPts val="1070"/>
                        </a:spcBef>
                      </a:pPr>
                      <a:r>
                        <a:rPr sz="2000" dirty="0">
                          <a:latin typeface="Calibri"/>
                          <a:cs typeface="Calibri"/>
                        </a:rPr>
                        <a:t>9 </a:t>
                      </a:r>
                      <a:r>
                        <a:rPr sz="2000" spc="-20" dirty="0">
                          <a:latin typeface="Calibri"/>
                          <a:cs typeface="Calibri"/>
                        </a:rPr>
                        <a:t>mesi</a:t>
                      </a:r>
                      <a:endParaRPr sz="2000">
                        <a:latin typeface="Calibri"/>
                        <a:cs typeface="Calibri"/>
                      </a:endParaRPr>
                    </a:p>
                  </a:txBody>
                  <a:tcPr marL="0" marR="0" marT="135890" marB="0">
                    <a:lnT w="6350">
                      <a:solidFill>
                        <a:srgbClr val="6FAC46"/>
                      </a:solidFill>
                      <a:prstDash val="solid"/>
                    </a:lnT>
                    <a:lnB w="6350">
                      <a:solidFill>
                        <a:srgbClr val="6FAC46"/>
                      </a:solidFill>
                      <a:prstDash val="solid"/>
                    </a:lnB>
                  </a:tcPr>
                </a:tc>
                <a:tc>
                  <a:txBody>
                    <a:bodyPr/>
                    <a:lstStyle/>
                    <a:p>
                      <a:pPr>
                        <a:lnSpc>
                          <a:spcPct val="100000"/>
                        </a:lnSpc>
                      </a:pPr>
                      <a:endParaRPr sz="2000" dirty="0">
                        <a:latin typeface="Times New Roman"/>
                        <a:cs typeface="Times New Roman"/>
                      </a:endParaRPr>
                    </a:p>
                  </a:txBody>
                  <a:tcPr marL="0" marR="0" marT="0" marB="0">
                    <a:lnR w="6350">
                      <a:solidFill>
                        <a:srgbClr val="6FAC46"/>
                      </a:solidFill>
                      <a:prstDash val="solid"/>
                    </a:lnR>
                    <a:lnT w="6350">
                      <a:solidFill>
                        <a:srgbClr val="6FAC46"/>
                      </a:solidFill>
                      <a:prstDash val="solid"/>
                    </a:lnT>
                    <a:lnB w="6350">
                      <a:solidFill>
                        <a:srgbClr val="6FAC46"/>
                      </a:solidFill>
                      <a:prstDash val="solid"/>
                    </a:lnB>
                  </a:tcPr>
                </a:tc>
                <a:extLst>
                  <a:ext uri="{0D108BD9-81ED-4DB2-BD59-A6C34878D82A}">
                    <a16:rowId xmlns:a16="http://schemas.microsoft.com/office/drawing/2014/main" val="10006"/>
                  </a:ext>
                </a:extLst>
              </a:tr>
            </a:tbl>
          </a:graphicData>
        </a:graphic>
      </p:graphicFrame>
      <p:pic>
        <p:nvPicPr>
          <p:cNvPr id="4" name="Picture 1">
            <a:extLst>
              <a:ext uri="{FF2B5EF4-FFF2-40B4-BE49-F238E27FC236}">
                <a16:creationId xmlns:a16="http://schemas.microsoft.com/office/drawing/2014/main" id="{9FF136ED-BE54-8913-2A47-829E8EF8B2FE}"/>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51B0FD5A-3009-DD24-C259-C88C2B1FF71D}"/>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421967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9EBBF-316B-E040-694B-D00E1911BE63}"/>
            </a:ext>
          </a:extLst>
        </p:cNvPr>
        <p:cNvGrpSpPr/>
        <p:nvPr/>
      </p:nvGrpSpPr>
      <p:grpSpPr>
        <a:xfrm>
          <a:off x="0" y="0"/>
          <a:ext cx="0" cy="0"/>
          <a:chOff x="0" y="0"/>
          <a:chExt cx="0" cy="0"/>
        </a:xfrm>
      </p:grpSpPr>
      <p:pic>
        <p:nvPicPr>
          <p:cNvPr id="5" name="Immagine 4" descr="Immagine che contiene bandiera, mutande&#10;&#10;Descrizione generata automaticamente">
            <a:extLst>
              <a:ext uri="{FF2B5EF4-FFF2-40B4-BE49-F238E27FC236}">
                <a16:creationId xmlns:a16="http://schemas.microsoft.com/office/drawing/2014/main" id="{A440BEEF-A4D2-73C5-6F85-5528021107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FFA3FC59-74E6-7C5F-FCE6-CA9760E22F71}"/>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A1F41260-F614-72B7-3C5C-C3A48744DD1D}"/>
              </a:ext>
            </a:extLst>
          </p:cNvPr>
          <p:cNvGraphicFramePr/>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schizzo, disegno, clipart, Line art&#10;&#10;Descrizione generata automaticamente">
            <a:extLst>
              <a:ext uri="{FF2B5EF4-FFF2-40B4-BE49-F238E27FC236}">
                <a16:creationId xmlns:a16="http://schemas.microsoft.com/office/drawing/2014/main" id="{6CED9394-FA9A-B906-8404-FF8BA1807468}"/>
              </a:ext>
            </a:extLst>
          </p:cNvPr>
          <p:cNvPicPr>
            <a:picLocks noChangeAspect="1"/>
          </p:cNvPicPr>
          <p:nvPr/>
        </p:nvPicPr>
        <p:blipFill rotWithShape="1">
          <a:blip r:embed="rId9"/>
          <a:srcRect l="17054" t="23230" r="17927" b="19862"/>
          <a:stretch/>
        </p:blipFill>
        <p:spPr>
          <a:xfrm>
            <a:off x="9359215" y="4157156"/>
            <a:ext cx="1755623" cy="1536634"/>
          </a:xfrm>
          <a:prstGeom prst="rect">
            <a:avLst/>
          </a:prstGeom>
        </p:spPr>
      </p:pic>
    </p:spTree>
    <p:extLst>
      <p:ext uri="{BB962C8B-B14F-4D97-AF65-F5344CB8AC3E}">
        <p14:creationId xmlns:p14="http://schemas.microsoft.com/office/powerpoint/2010/main" val="17867002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19C23B-D692-6437-4166-C8871038D51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271C35C-902E-C252-A674-6F9EB370DE2A}"/>
              </a:ext>
            </a:extLst>
          </p:cNvPr>
          <p:cNvSpPr txBox="1">
            <a:spLocks noGrp="1"/>
          </p:cNvSpPr>
          <p:nvPr>
            <p:ph type="title"/>
          </p:nvPr>
        </p:nvSpPr>
        <p:spPr>
          <a:xfrm>
            <a:off x="1066800" y="787536"/>
            <a:ext cx="10058400" cy="752001"/>
          </a:xfrm>
          <a:prstGeom prst="rect">
            <a:avLst/>
          </a:prstGeom>
        </p:spPr>
        <p:txBody>
          <a:bodyPr vert="horz" wrap="square" lIns="0" tIns="13335" rIns="0" bIns="0" rtlCol="0">
            <a:spAutoFit/>
          </a:bodyPr>
          <a:lstStyle/>
          <a:p>
            <a:pPr marL="12700">
              <a:lnSpc>
                <a:spcPct val="100000"/>
              </a:lnSpc>
              <a:spcBef>
                <a:spcPts val="105"/>
              </a:spcBef>
            </a:pPr>
            <a:r>
              <a:rPr lang="it-IT" dirty="0"/>
              <a:t>La procedura</a:t>
            </a:r>
            <a:endParaRPr spc="-10" dirty="0"/>
          </a:p>
        </p:txBody>
      </p:sp>
      <p:sp>
        <p:nvSpPr>
          <p:cNvPr id="3" name="object 3">
            <a:extLst>
              <a:ext uri="{FF2B5EF4-FFF2-40B4-BE49-F238E27FC236}">
                <a16:creationId xmlns:a16="http://schemas.microsoft.com/office/drawing/2014/main" id="{41C7644A-51A2-892D-13E2-11B61907602E}"/>
              </a:ext>
            </a:extLst>
          </p:cNvPr>
          <p:cNvSpPr txBox="1"/>
          <p:nvPr/>
        </p:nvSpPr>
        <p:spPr>
          <a:xfrm>
            <a:off x="418380" y="1839074"/>
            <a:ext cx="11158855" cy="4267835"/>
          </a:xfrm>
          <a:prstGeom prst="rect">
            <a:avLst/>
          </a:prstGeom>
        </p:spPr>
        <p:txBody>
          <a:bodyPr vert="horz" wrap="square" lIns="0" tIns="48895" rIns="0" bIns="0" rtlCol="0">
            <a:spAutoFit/>
          </a:bodyPr>
          <a:lstStyle/>
          <a:p>
            <a:pPr marL="12700" marR="5715" algn="just">
              <a:lnSpc>
                <a:spcPct val="90000"/>
              </a:lnSpc>
              <a:spcBef>
                <a:spcPts val="385"/>
              </a:spcBef>
            </a:pPr>
            <a:r>
              <a:rPr sz="2400" dirty="0">
                <a:latin typeface="Calibri"/>
                <a:cs typeface="Calibri"/>
              </a:rPr>
              <a:t>I</a:t>
            </a:r>
            <a:r>
              <a:rPr sz="2400" spc="-5" dirty="0">
                <a:latin typeface="Calibri"/>
                <a:cs typeface="Calibri"/>
              </a:rPr>
              <a:t> </a:t>
            </a:r>
            <a:r>
              <a:rPr sz="2400" dirty="0">
                <a:latin typeface="Calibri"/>
                <a:cs typeface="Calibri"/>
              </a:rPr>
              <a:t>termini</a:t>
            </a:r>
            <a:r>
              <a:rPr sz="2400" spc="5" dirty="0">
                <a:latin typeface="Calibri"/>
                <a:cs typeface="Calibri"/>
              </a:rPr>
              <a:t> </a:t>
            </a:r>
            <a:r>
              <a:rPr sz="2400" dirty="0">
                <a:latin typeface="Calibri"/>
                <a:cs typeface="Calibri"/>
              </a:rPr>
              <a:t>decorrono</a:t>
            </a:r>
            <a:r>
              <a:rPr sz="2400" spc="-10" dirty="0">
                <a:latin typeface="Calibri"/>
                <a:cs typeface="Calibri"/>
              </a:rPr>
              <a:t> </a:t>
            </a:r>
            <a:r>
              <a:rPr sz="2400" b="1" dirty="0">
                <a:latin typeface="Calibri"/>
                <a:cs typeface="Calibri"/>
              </a:rPr>
              <a:t>dalla</a:t>
            </a:r>
            <a:r>
              <a:rPr sz="2400" b="1" spc="10" dirty="0">
                <a:latin typeface="Calibri"/>
                <a:cs typeface="Calibri"/>
              </a:rPr>
              <a:t> </a:t>
            </a:r>
            <a:r>
              <a:rPr sz="2400" b="1" dirty="0">
                <a:latin typeface="Calibri"/>
                <a:cs typeface="Calibri"/>
              </a:rPr>
              <a:t>pubblicazione</a:t>
            </a:r>
            <a:r>
              <a:rPr sz="2400" b="1" spc="20" dirty="0">
                <a:latin typeface="Calibri"/>
                <a:cs typeface="Calibri"/>
              </a:rPr>
              <a:t> </a:t>
            </a:r>
            <a:r>
              <a:rPr sz="2400" b="1" dirty="0">
                <a:latin typeface="Calibri"/>
                <a:cs typeface="Calibri"/>
              </a:rPr>
              <a:t>del</a:t>
            </a:r>
            <a:r>
              <a:rPr sz="2400" b="1" spc="-5" dirty="0">
                <a:latin typeface="Calibri"/>
                <a:cs typeface="Calibri"/>
              </a:rPr>
              <a:t> </a:t>
            </a:r>
            <a:r>
              <a:rPr sz="2400" b="1" dirty="0">
                <a:latin typeface="Calibri"/>
                <a:cs typeface="Calibri"/>
              </a:rPr>
              <a:t>bando</a:t>
            </a:r>
            <a:r>
              <a:rPr sz="2400" b="1" spc="5" dirty="0">
                <a:latin typeface="Calibri"/>
                <a:cs typeface="Calibri"/>
              </a:rPr>
              <a:t> </a:t>
            </a:r>
            <a:r>
              <a:rPr sz="2400" dirty="0">
                <a:latin typeface="Calibri"/>
                <a:cs typeface="Calibri"/>
              </a:rPr>
              <a:t>di gara</a:t>
            </a:r>
            <a:r>
              <a:rPr sz="2400" spc="5" dirty="0">
                <a:latin typeface="Calibri"/>
                <a:cs typeface="Calibri"/>
              </a:rPr>
              <a:t> </a:t>
            </a:r>
            <a:r>
              <a:rPr sz="2400" dirty="0">
                <a:latin typeface="Calibri"/>
                <a:cs typeface="Calibri"/>
              </a:rPr>
              <a:t>o</a:t>
            </a:r>
            <a:r>
              <a:rPr sz="2400" spc="-10" dirty="0">
                <a:latin typeface="Calibri"/>
                <a:cs typeface="Calibri"/>
              </a:rPr>
              <a:t> </a:t>
            </a:r>
            <a:r>
              <a:rPr sz="2400" dirty="0">
                <a:latin typeface="Calibri"/>
                <a:cs typeface="Calibri"/>
              </a:rPr>
              <a:t>dall’invio</a:t>
            </a:r>
            <a:r>
              <a:rPr sz="2400" spc="-5" dirty="0">
                <a:latin typeface="Calibri"/>
                <a:cs typeface="Calibri"/>
              </a:rPr>
              <a:t> </a:t>
            </a:r>
            <a:r>
              <a:rPr sz="2400" dirty="0">
                <a:latin typeface="Calibri"/>
                <a:cs typeface="Calibri"/>
              </a:rPr>
              <a:t>degli</a:t>
            </a:r>
            <a:r>
              <a:rPr sz="2400" spc="5" dirty="0">
                <a:latin typeface="Calibri"/>
                <a:cs typeface="Calibri"/>
              </a:rPr>
              <a:t> </a:t>
            </a:r>
            <a:r>
              <a:rPr sz="2400" dirty="0">
                <a:latin typeface="Calibri"/>
                <a:cs typeface="Calibri"/>
              </a:rPr>
              <a:t>inviti a</a:t>
            </a:r>
            <a:r>
              <a:rPr sz="2400" spc="5" dirty="0">
                <a:latin typeface="Calibri"/>
                <a:cs typeface="Calibri"/>
              </a:rPr>
              <a:t> </a:t>
            </a:r>
            <a:r>
              <a:rPr sz="2400" spc="-10" dirty="0">
                <a:latin typeface="Calibri"/>
                <a:cs typeface="Calibri"/>
              </a:rPr>
              <a:t>offrire, </a:t>
            </a:r>
            <a:r>
              <a:rPr sz="2400" b="1" dirty="0">
                <a:latin typeface="Calibri"/>
                <a:cs typeface="Calibri"/>
              </a:rPr>
              <a:t>fino</a:t>
            </a:r>
            <a:r>
              <a:rPr sz="2400" b="1" spc="425" dirty="0">
                <a:latin typeface="Calibri"/>
                <a:cs typeface="Calibri"/>
              </a:rPr>
              <a:t> </a:t>
            </a:r>
            <a:r>
              <a:rPr sz="2400" b="1" dirty="0">
                <a:latin typeface="Calibri"/>
                <a:cs typeface="Calibri"/>
              </a:rPr>
              <a:t>all’aggiudicazione</a:t>
            </a:r>
            <a:r>
              <a:rPr sz="2400" b="1" spc="430" dirty="0">
                <a:latin typeface="Calibri"/>
                <a:cs typeface="Calibri"/>
              </a:rPr>
              <a:t> </a:t>
            </a:r>
            <a:r>
              <a:rPr sz="2400" b="1" dirty="0">
                <a:latin typeface="Calibri"/>
                <a:cs typeface="Calibri"/>
              </a:rPr>
              <a:t>alla</a:t>
            </a:r>
            <a:r>
              <a:rPr sz="2400" b="1" spc="420" dirty="0">
                <a:latin typeface="Calibri"/>
                <a:cs typeface="Calibri"/>
              </a:rPr>
              <a:t> </a:t>
            </a:r>
            <a:r>
              <a:rPr sz="2400" b="1" dirty="0">
                <a:latin typeface="Calibri"/>
                <a:cs typeface="Calibri"/>
              </a:rPr>
              <a:t>miglior</a:t>
            </a:r>
            <a:r>
              <a:rPr sz="2400" b="1" spc="409" dirty="0">
                <a:latin typeface="Calibri"/>
                <a:cs typeface="Calibri"/>
              </a:rPr>
              <a:t> </a:t>
            </a:r>
            <a:r>
              <a:rPr sz="2400" b="1" dirty="0">
                <a:latin typeface="Calibri"/>
                <a:cs typeface="Calibri"/>
              </a:rPr>
              <a:t>offerta</a:t>
            </a:r>
            <a:r>
              <a:rPr sz="2400" dirty="0">
                <a:latin typeface="Calibri"/>
                <a:cs typeface="Calibri"/>
              </a:rPr>
              <a:t>,</a:t>
            </a:r>
            <a:r>
              <a:rPr sz="2400" spc="425" dirty="0">
                <a:latin typeface="Calibri"/>
                <a:cs typeface="Calibri"/>
              </a:rPr>
              <a:t> </a:t>
            </a:r>
            <a:r>
              <a:rPr sz="2400" dirty="0">
                <a:latin typeface="Calibri"/>
                <a:cs typeface="Calibri"/>
              </a:rPr>
              <a:t>e</a:t>
            </a:r>
            <a:r>
              <a:rPr sz="2400" spc="425" dirty="0">
                <a:latin typeface="Calibri"/>
                <a:cs typeface="Calibri"/>
              </a:rPr>
              <a:t> </a:t>
            </a:r>
            <a:r>
              <a:rPr sz="2400" dirty="0">
                <a:latin typeface="Calibri"/>
                <a:cs typeface="Calibri"/>
              </a:rPr>
              <a:t>non</a:t>
            </a:r>
            <a:r>
              <a:rPr sz="2400" spc="420" dirty="0">
                <a:latin typeface="Calibri"/>
                <a:cs typeface="Calibri"/>
              </a:rPr>
              <a:t> </a:t>
            </a:r>
            <a:r>
              <a:rPr sz="2400" dirty="0">
                <a:latin typeface="Calibri"/>
                <a:cs typeface="Calibri"/>
              </a:rPr>
              <a:t>possono</a:t>
            </a:r>
            <a:r>
              <a:rPr sz="2400" spc="420" dirty="0">
                <a:latin typeface="Calibri"/>
                <a:cs typeface="Calibri"/>
              </a:rPr>
              <a:t> </a:t>
            </a:r>
            <a:r>
              <a:rPr sz="2400" dirty="0">
                <a:latin typeface="Calibri"/>
                <a:cs typeface="Calibri"/>
              </a:rPr>
              <a:t>essere</a:t>
            </a:r>
            <a:r>
              <a:rPr sz="2400" spc="425" dirty="0">
                <a:latin typeface="Calibri"/>
                <a:cs typeface="Calibri"/>
              </a:rPr>
              <a:t> </a:t>
            </a:r>
            <a:r>
              <a:rPr sz="2400" dirty="0">
                <a:latin typeface="Calibri"/>
                <a:cs typeface="Calibri"/>
              </a:rPr>
              <a:t>sospesi</a:t>
            </a:r>
            <a:r>
              <a:rPr sz="2400" spc="415" dirty="0">
                <a:latin typeface="Calibri"/>
                <a:cs typeface="Calibri"/>
              </a:rPr>
              <a:t> </a:t>
            </a:r>
            <a:r>
              <a:rPr sz="2400" dirty="0">
                <a:latin typeface="Calibri"/>
                <a:cs typeface="Calibri"/>
              </a:rPr>
              <a:t>neanche</a:t>
            </a:r>
            <a:r>
              <a:rPr sz="2400" spc="430" dirty="0">
                <a:latin typeface="Calibri"/>
                <a:cs typeface="Calibri"/>
              </a:rPr>
              <a:t> </a:t>
            </a:r>
            <a:r>
              <a:rPr sz="2400" spc="-25" dirty="0">
                <a:latin typeface="Calibri"/>
                <a:cs typeface="Calibri"/>
              </a:rPr>
              <a:t>in </a:t>
            </a:r>
            <a:r>
              <a:rPr sz="2400" dirty="0">
                <a:latin typeface="Calibri"/>
                <a:cs typeface="Calibri"/>
              </a:rPr>
              <a:t>pendenza</a:t>
            </a:r>
            <a:r>
              <a:rPr sz="2400" spc="-5" dirty="0">
                <a:latin typeface="Calibri"/>
                <a:cs typeface="Calibri"/>
              </a:rPr>
              <a:t> </a:t>
            </a:r>
            <a:r>
              <a:rPr sz="2400" dirty="0">
                <a:latin typeface="Calibri"/>
                <a:cs typeface="Calibri"/>
              </a:rPr>
              <a:t>di</a:t>
            </a:r>
            <a:r>
              <a:rPr sz="2400" spc="-5" dirty="0">
                <a:latin typeface="Calibri"/>
                <a:cs typeface="Calibri"/>
              </a:rPr>
              <a:t> </a:t>
            </a:r>
            <a:r>
              <a:rPr sz="2400" dirty="0">
                <a:latin typeface="Calibri"/>
                <a:cs typeface="Calibri"/>
              </a:rPr>
              <a:t>contenzioso</a:t>
            </a:r>
            <a:r>
              <a:rPr sz="2400" spc="-10" dirty="0">
                <a:latin typeface="Calibri"/>
                <a:cs typeface="Calibri"/>
              </a:rPr>
              <a:t> </a:t>
            </a:r>
            <a:r>
              <a:rPr sz="2400" dirty="0">
                <a:latin typeface="Calibri"/>
                <a:cs typeface="Calibri"/>
              </a:rPr>
              <a:t>sulla</a:t>
            </a:r>
            <a:r>
              <a:rPr sz="2400" spc="-5" dirty="0">
                <a:latin typeface="Calibri"/>
                <a:cs typeface="Calibri"/>
              </a:rPr>
              <a:t> </a:t>
            </a:r>
            <a:r>
              <a:rPr sz="2400" dirty="0">
                <a:latin typeface="Calibri"/>
                <a:cs typeface="Calibri"/>
              </a:rPr>
              <a:t>procedura</a:t>
            </a:r>
            <a:r>
              <a:rPr sz="2400" spc="-5" dirty="0">
                <a:latin typeface="Calibri"/>
                <a:cs typeface="Calibri"/>
              </a:rPr>
              <a:t> </a:t>
            </a:r>
            <a:r>
              <a:rPr sz="2400" dirty="0">
                <a:latin typeface="Calibri"/>
                <a:cs typeface="Calibri"/>
              </a:rPr>
              <a:t>se non a</a:t>
            </a:r>
            <a:r>
              <a:rPr sz="2400" spc="-5" dirty="0">
                <a:latin typeface="Calibri"/>
                <a:cs typeface="Calibri"/>
              </a:rPr>
              <a:t> </a:t>
            </a:r>
            <a:r>
              <a:rPr sz="2400" dirty="0">
                <a:latin typeface="Calibri"/>
                <a:cs typeface="Calibri"/>
              </a:rPr>
              <a:t>seguito</a:t>
            </a:r>
            <a:r>
              <a:rPr sz="2400" spc="-10" dirty="0">
                <a:latin typeface="Calibri"/>
                <a:cs typeface="Calibri"/>
              </a:rPr>
              <a:t> </a:t>
            </a:r>
            <a:r>
              <a:rPr sz="2400" dirty="0">
                <a:latin typeface="Calibri"/>
                <a:cs typeface="Calibri"/>
              </a:rPr>
              <a:t>di </a:t>
            </a:r>
            <a:r>
              <a:rPr sz="2400" spc="-10" dirty="0">
                <a:latin typeface="Calibri"/>
                <a:cs typeface="Calibri"/>
              </a:rPr>
              <a:t>provvedimento </a:t>
            </a:r>
            <a:r>
              <a:rPr sz="2400" dirty="0">
                <a:latin typeface="Calibri"/>
                <a:cs typeface="Calibri"/>
              </a:rPr>
              <a:t>cautelare </a:t>
            </a:r>
            <a:r>
              <a:rPr sz="2400" spc="-25" dirty="0">
                <a:latin typeface="Calibri"/>
                <a:cs typeface="Calibri"/>
              </a:rPr>
              <a:t>del </a:t>
            </a:r>
            <a:r>
              <a:rPr sz="2400" dirty="0">
                <a:latin typeface="Calibri"/>
                <a:cs typeface="Calibri"/>
              </a:rPr>
              <a:t>giudice</a:t>
            </a:r>
            <a:r>
              <a:rPr sz="2400" spc="-90" dirty="0">
                <a:latin typeface="Calibri"/>
                <a:cs typeface="Calibri"/>
              </a:rPr>
              <a:t> </a:t>
            </a:r>
            <a:r>
              <a:rPr sz="2400" spc="-10" dirty="0">
                <a:latin typeface="Calibri"/>
                <a:cs typeface="Calibri"/>
              </a:rPr>
              <a:t>amministrativo.</a:t>
            </a:r>
            <a:endParaRPr sz="2400" dirty="0">
              <a:latin typeface="Calibri"/>
              <a:cs typeface="Calibri"/>
            </a:endParaRPr>
          </a:p>
          <a:p>
            <a:pPr marL="12700" algn="just">
              <a:lnSpc>
                <a:spcPts val="2735"/>
              </a:lnSpc>
              <a:spcBef>
                <a:spcPts val="720"/>
              </a:spcBef>
            </a:pPr>
            <a:r>
              <a:rPr sz="2400" dirty="0">
                <a:latin typeface="Calibri"/>
                <a:cs typeface="Calibri"/>
              </a:rPr>
              <a:t>Ove</a:t>
            </a:r>
            <a:r>
              <a:rPr sz="2400" spc="90" dirty="0">
                <a:latin typeface="Calibri"/>
                <a:cs typeface="Calibri"/>
              </a:rPr>
              <a:t> </a:t>
            </a:r>
            <a:r>
              <a:rPr sz="2400" dirty="0">
                <a:latin typeface="Calibri"/>
                <a:cs typeface="Calibri"/>
              </a:rPr>
              <a:t>la</a:t>
            </a:r>
            <a:r>
              <a:rPr sz="2400" spc="90" dirty="0">
                <a:latin typeface="Calibri"/>
                <a:cs typeface="Calibri"/>
              </a:rPr>
              <a:t> </a:t>
            </a:r>
            <a:r>
              <a:rPr sz="2400" dirty="0">
                <a:latin typeface="Calibri"/>
                <a:cs typeface="Calibri"/>
              </a:rPr>
              <a:t>stazione</a:t>
            </a:r>
            <a:r>
              <a:rPr sz="2400" spc="85" dirty="0">
                <a:latin typeface="Calibri"/>
                <a:cs typeface="Calibri"/>
              </a:rPr>
              <a:t> </a:t>
            </a:r>
            <a:r>
              <a:rPr sz="2400" dirty="0">
                <a:latin typeface="Calibri"/>
                <a:cs typeface="Calibri"/>
              </a:rPr>
              <a:t>appaltante</a:t>
            </a:r>
            <a:r>
              <a:rPr sz="2400" spc="95" dirty="0">
                <a:latin typeface="Calibri"/>
                <a:cs typeface="Calibri"/>
              </a:rPr>
              <a:t> </a:t>
            </a:r>
            <a:r>
              <a:rPr sz="2400" dirty="0">
                <a:latin typeface="Calibri"/>
                <a:cs typeface="Calibri"/>
              </a:rPr>
              <a:t>o</a:t>
            </a:r>
            <a:r>
              <a:rPr sz="2400" spc="85" dirty="0">
                <a:latin typeface="Calibri"/>
                <a:cs typeface="Calibri"/>
              </a:rPr>
              <a:t> </a:t>
            </a:r>
            <a:r>
              <a:rPr sz="2400" spc="-10" dirty="0">
                <a:latin typeface="Calibri"/>
                <a:cs typeface="Calibri"/>
              </a:rPr>
              <a:t>l’ente</a:t>
            </a:r>
            <a:r>
              <a:rPr sz="2400" spc="85" dirty="0">
                <a:latin typeface="Calibri"/>
                <a:cs typeface="Calibri"/>
              </a:rPr>
              <a:t> </a:t>
            </a:r>
            <a:r>
              <a:rPr sz="2400" dirty="0">
                <a:latin typeface="Calibri"/>
                <a:cs typeface="Calibri"/>
              </a:rPr>
              <a:t>concedente</a:t>
            </a:r>
            <a:r>
              <a:rPr sz="2400" spc="85" dirty="0">
                <a:latin typeface="Calibri"/>
                <a:cs typeface="Calibri"/>
              </a:rPr>
              <a:t> </a:t>
            </a:r>
            <a:r>
              <a:rPr sz="2400" dirty="0">
                <a:latin typeface="Calibri"/>
                <a:cs typeface="Calibri"/>
              </a:rPr>
              <a:t>debba</a:t>
            </a:r>
            <a:r>
              <a:rPr sz="2400" spc="90" dirty="0">
                <a:latin typeface="Calibri"/>
                <a:cs typeface="Calibri"/>
              </a:rPr>
              <a:t> </a:t>
            </a:r>
            <a:r>
              <a:rPr sz="2400" dirty="0">
                <a:latin typeface="Calibri"/>
                <a:cs typeface="Calibri"/>
              </a:rPr>
              <a:t>effettuare</a:t>
            </a:r>
            <a:r>
              <a:rPr sz="2400" spc="95" dirty="0">
                <a:latin typeface="Calibri"/>
                <a:cs typeface="Calibri"/>
              </a:rPr>
              <a:t> </a:t>
            </a:r>
            <a:r>
              <a:rPr sz="2400" dirty="0">
                <a:latin typeface="Calibri"/>
                <a:cs typeface="Calibri"/>
              </a:rPr>
              <a:t>la</a:t>
            </a:r>
            <a:r>
              <a:rPr sz="2400" spc="95" dirty="0">
                <a:latin typeface="Calibri"/>
                <a:cs typeface="Calibri"/>
              </a:rPr>
              <a:t> </a:t>
            </a:r>
            <a:r>
              <a:rPr sz="2400" dirty="0">
                <a:latin typeface="Calibri"/>
                <a:cs typeface="Calibri"/>
              </a:rPr>
              <a:t>procedura</a:t>
            </a:r>
            <a:r>
              <a:rPr sz="2400" spc="85" dirty="0">
                <a:latin typeface="Calibri"/>
                <a:cs typeface="Calibri"/>
              </a:rPr>
              <a:t> </a:t>
            </a:r>
            <a:r>
              <a:rPr sz="2400" dirty="0">
                <a:latin typeface="Calibri"/>
                <a:cs typeface="Calibri"/>
              </a:rPr>
              <a:t>di</a:t>
            </a:r>
            <a:r>
              <a:rPr sz="2400" spc="90" dirty="0">
                <a:latin typeface="Calibri"/>
                <a:cs typeface="Calibri"/>
              </a:rPr>
              <a:t> </a:t>
            </a:r>
            <a:r>
              <a:rPr sz="2400" b="1" spc="-10" dirty="0">
                <a:latin typeface="Calibri"/>
                <a:cs typeface="Calibri"/>
              </a:rPr>
              <a:t>verifica</a:t>
            </a:r>
            <a:endParaRPr sz="2400" dirty="0">
              <a:latin typeface="Calibri"/>
              <a:cs typeface="Calibri"/>
            </a:endParaRPr>
          </a:p>
          <a:p>
            <a:pPr marL="12700" algn="just">
              <a:lnSpc>
                <a:spcPts val="2735"/>
              </a:lnSpc>
            </a:pPr>
            <a:r>
              <a:rPr sz="2400" b="1" spc="-10" dirty="0">
                <a:latin typeface="Calibri"/>
                <a:cs typeface="Calibri"/>
              </a:rPr>
              <a:t>dell’anomalia</a:t>
            </a:r>
            <a:r>
              <a:rPr sz="2400" spc="-10" dirty="0">
                <a:latin typeface="Calibri"/>
                <a:cs typeface="Calibri"/>
              </a:rPr>
              <a:t>,</a:t>
            </a:r>
            <a:r>
              <a:rPr sz="2400" spc="-50" dirty="0">
                <a:latin typeface="Calibri"/>
                <a:cs typeface="Calibri"/>
              </a:rPr>
              <a:t> </a:t>
            </a:r>
            <a:r>
              <a:rPr sz="2400" dirty="0">
                <a:latin typeface="Calibri"/>
                <a:cs typeface="Calibri"/>
              </a:rPr>
              <a:t>i</a:t>
            </a:r>
            <a:r>
              <a:rPr sz="2400" spc="-45" dirty="0">
                <a:latin typeface="Calibri"/>
                <a:cs typeface="Calibri"/>
              </a:rPr>
              <a:t> </a:t>
            </a:r>
            <a:r>
              <a:rPr sz="2400" dirty="0">
                <a:latin typeface="Calibri"/>
                <a:cs typeface="Calibri"/>
              </a:rPr>
              <a:t>termini</a:t>
            </a:r>
            <a:r>
              <a:rPr sz="2400" spc="-45" dirty="0">
                <a:latin typeface="Calibri"/>
                <a:cs typeface="Calibri"/>
              </a:rPr>
              <a:t> </a:t>
            </a:r>
            <a:r>
              <a:rPr sz="2400" spc="-10" dirty="0">
                <a:latin typeface="Calibri"/>
                <a:cs typeface="Calibri"/>
              </a:rPr>
              <a:t>sopraindicati</a:t>
            </a:r>
            <a:r>
              <a:rPr sz="2400" spc="-50" dirty="0">
                <a:latin typeface="Calibri"/>
                <a:cs typeface="Calibri"/>
              </a:rPr>
              <a:t> </a:t>
            </a:r>
            <a:r>
              <a:rPr sz="2400" dirty="0">
                <a:latin typeface="Calibri"/>
                <a:cs typeface="Calibri"/>
              </a:rPr>
              <a:t>sono</a:t>
            </a:r>
            <a:r>
              <a:rPr sz="2400" spc="-45" dirty="0">
                <a:latin typeface="Calibri"/>
                <a:cs typeface="Calibri"/>
              </a:rPr>
              <a:t> </a:t>
            </a:r>
            <a:r>
              <a:rPr sz="2400" spc="-10" dirty="0">
                <a:latin typeface="Calibri"/>
                <a:cs typeface="Calibri"/>
              </a:rPr>
              <a:t>prorogati</a:t>
            </a:r>
            <a:r>
              <a:rPr sz="2400" spc="-50" dirty="0">
                <a:latin typeface="Calibri"/>
                <a:cs typeface="Calibri"/>
              </a:rPr>
              <a:t> </a:t>
            </a:r>
            <a:r>
              <a:rPr sz="2400" dirty="0">
                <a:latin typeface="Calibri"/>
                <a:cs typeface="Calibri"/>
              </a:rPr>
              <a:t>per</a:t>
            </a:r>
            <a:r>
              <a:rPr sz="2400" spc="-35" dirty="0">
                <a:latin typeface="Calibri"/>
                <a:cs typeface="Calibri"/>
              </a:rPr>
              <a:t> </a:t>
            </a:r>
            <a:r>
              <a:rPr sz="2400" dirty="0">
                <a:latin typeface="Calibri"/>
                <a:cs typeface="Calibri"/>
              </a:rPr>
              <a:t>il</a:t>
            </a:r>
            <a:r>
              <a:rPr sz="2400" spc="-35" dirty="0">
                <a:latin typeface="Calibri"/>
                <a:cs typeface="Calibri"/>
              </a:rPr>
              <a:t> </a:t>
            </a:r>
            <a:r>
              <a:rPr sz="2400" dirty="0">
                <a:latin typeface="Calibri"/>
                <a:cs typeface="Calibri"/>
              </a:rPr>
              <a:t>periodo</a:t>
            </a:r>
            <a:r>
              <a:rPr sz="2400" spc="-45" dirty="0">
                <a:latin typeface="Calibri"/>
                <a:cs typeface="Calibri"/>
              </a:rPr>
              <a:t> </a:t>
            </a:r>
            <a:r>
              <a:rPr sz="2400" dirty="0">
                <a:latin typeface="Calibri"/>
                <a:cs typeface="Calibri"/>
              </a:rPr>
              <a:t>massimo</a:t>
            </a:r>
            <a:r>
              <a:rPr sz="2400" spc="-45" dirty="0">
                <a:latin typeface="Calibri"/>
                <a:cs typeface="Calibri"/>
              </a:rPr>
              <a:t> </a:t>
            </a:r>
            <a:r>
              <a:rPr sz="2400" dirty="0">
                <a:latin typeface="Calibri"/>
                <a:cs typeface="Calibri"/>
              </a:rPr>
              <a:t>di</a:t>
            </a:r>
            <a:r>
              <a:rPr sz="2400" spc="-55" dirty="0">
                <a:latin typeface="Calibri"/>
                <a:cs typeface="Calibri"/>
              </a:rPr>
              <a:t> </a:t>
            </a:r>
            <a:r>
              <a:rPr sz="2400" dirty="0">
                <a:latin typeface="Calibri"/>
                <a:cs typeface="Calibri"/>
              </a:rPr>
              <a:t>un</a:t>
            </a:r>
            <a:r>
              <a:rPr sz="2400" spc="-20" dirty="0">
                <a:latin typeface="Calibri"/>
                <a:cs typeface="Calibri"/>
              </a:rPr>
              <a:t> </a:t>
            </a:r>
            <a:r>
              <a:rPr sz="2400" spc="-10" dirty="0">
                <a:latin typeface="Calibri"/>
                <a:cs typeface="Calibri"/>
              </a:rPr>
              <a:t>mese.</a:t>
            </a:r>
            <a:endParaRPr sz="2400" dirty="0">
              <a:latin typeface="Calibri"/>
              <a:cs typeface="Calibri"/>
            </a:endParaRPr>
          </a:p>
          <a:p>
            <a:pPr marL="12700" marR="5080" algn="just">
              <a:lnSpc>
                <a:spcPct val="90000"/>
              </a:lnSpc>
              <a:spcBef>
                <a:spcPts val="1000"/>
              </a:spcBef>
            </a:pPr>
            <a:r>
              <a:rPr sz="2400" dirty="0">
                <a:latin typeface="Calibri"/>
                <a:cs typeface="Calibri"/>
              </a:rPr>
              <a:t>In</a:t>
            </a:r>
            <a:r>
              <a:rPr sz="2400" spc="180" dirty="0">
                <a:latin typeface="Calibri"/>
                <a:cs typeface="Calibri"/>
              </a:rPr>
              <a:t> </a:t>
            </a:r>
            <a:r>
              <a:rPr sz="2400" dirty="0">
                <a:latin typeface="Calibri"/>
                <a:cs typeface="Calibri"/>
              </a:rPr>
              <a:t>presenza</a:t>
            </a:r>
            <a:r>
              <a:rPr sz="2400" spc="180" dirty="0">
                <a:latin typeface="Calibri"/>
                <a:cs typeface="Calibri"/>
              </a:rPr>
              <a:t> </a:t>
            </a:r>
            <a:r>
              <a:rPr sz="2400" dirty="0">
                <a:latin typeface="Calibri"/>
                <a:cs typeface="Calibri"/>
              </a:rPr>
              <a:t>di</a:t>
            </a:r>
            <a:r>
              <a:rPr sz="2400" spc="185" dirty="0">
                <a:latin typeface="Calibri"/>
                <a:cs typeface="Calibri"/>
              </a:rPr>
              <a:t> </a:t>
            </a:r>
            <a:r>
              <a:rPr sz="2400" b="1" dirty="0">
                <a:latin typeface="Calibri"/>
                <a:cs typeface="Calibri"/>
              </a:rPr>
              <a:t>circostanze</a:t>
            </a:r>
            <a:r>
              <a:rPr sz="2400" b="1" spc="195" dirty="0">
                <a:latin typeface="Calibri"/>
                <a:cs typeface="Calibri"/>
              </a:rPr>
              <a:t> </a:t>
            </a:r>
            <a:r>
              <a:rPr sz="2400" b="1" dirty="0">
                <a:latin typeface="Calibri"/>
                <a:cs typeface="Calibri"/>
              </a:rPr>
              <a:t>eccezionali</a:t>
            </a:r>
            <a:r>
              <a:rPr sz="2400" b="1" spc="180" dirty="0">
                <a:latin typeface="Calibri"/>
                <a:cs typeface="Calibri"/>
              </a:rPr>
              <a:t> </a:t>
            </a:r>
            <a:r>
              <a:rPr sz="2400" dirty="0">
                <a:latin typeface="Calibri"/>
                <a:cs typeface="Calibri"/>
              </a:rPr>
              <a:t>il</a:t>
            </a:r>
            <a:r>
              <a:rPr sz="2400" spc="190" dirty="0">
                <a:latin typeface="Calibri"/>
                <a:cs typeface="Calibri"/>
              </a:rPr>
              <a:t> </a:t>
            </a:r>
            <a:r>
              <a:rPr sz="2400" dirty="0">
                <a:latin typeface="Calibri"/>
                <a:cs typeface="Calibri"/>
              </a:rPr>
              <a:t>responsabile</a:t>
            </a:r>
            <a:r>
              <a:rPr sz="2400" spc="175" dirty="0">
                <a:latin typeface="Calibri"/>
                <a:cs typeface="Calibri"/>
              </a:rPr>
              <a:t> </a:t>
            </a:r>
            <a:r>
              <a:rPr sz="2400" dirty="0">
                <a:latin typeface="Calibri"/>
                <a:cs typeface="Calibri"/>
              </a:rPr>
              <a:t>di</a:t>
            </a:r>
            <a:r>
              <a:rPr sz="2400" spc="185" dirty="0">
                <a:latin typeface="Calibri"/>
                <a:cs typeface="Calibri"/>
              </a:rPr>
              <a:t> </a:t>
            </a:r>
            <a:r>
              <a:rPr sz="2400" dirty="0">
                <a:latin typeface="Calibri"/>
                <a:cs typeface="Calibri"/>
              </a:rPr>
              <a:t>procedimento,</a:t>
            </a:r>
            <a:r>
              <a:rPr sz="2400" spc="180" dirty="0">
                <a:latin typeface="Calibri"/>
                <a:cs typeface="Calibri"/>
              </a:rPr>
              <a:t> </a:t>
            </a:r>
            <a:r>
              <a:rPr sz="2400" dirty="0">
                <a:latin typeface="Calibri"/>
                <a:cs typeface="Calibri"/>
              </a:rPr>
              <a:t>con</a:t>
            </a:r>
            <a:r>
              <a:rPr sz="2400" spc="180" dirty="0">
                <a:latin typeface="Calibri"/>
                <a:cs typeface="Calibri"/>
              </a:rPr>
              <a:t> </a:t>
            </a:r>
            <a:r>
              <a:rPr sz="2400" dirty="0">
                <a:latin typeface="Calibri"/>
                <a:cs typeface="Calibri"/>
              </a:rPr>
              <a:t>proprio</a:t>
            </a:r>
            <a:r>
              <a:rPr sz="2400" spc="170" dirty="0">
                <a:latin typeface="Calibri"/>
                <a:cs typeface="Calibri"/>
              </a:rPr>
              <a:t> </a:t>
            </a:r>
            <a:r>
              <a:rPr sz="2400" spc="-20" dirty="0">
                <a:latin typeface="Calibri"/>
                <a:cs typeface="Calibri"/>
              </a:rPr>
              <a:t>atto </a:t>
            </a:r>
            <a:r>
              <a:rPr sz="2400" dirty="0">
                <a:latin typeface="Calibri"/>
                <a:cs typeface="Calibri"/>
              </a:rPr>
              <a:t>motivato,</a:t>
            </a:r>
            <a:r>
              <a:rPr sz="2400" spc="275" dirty="0">
                <a:latin typeface="Calibri"/>
                <a:cs typeface="Calibri"/>
              </a:rPr>
              <a:t> </a:t>
            </a:r>
            <a:r>
              <a:rPr sz="2400" dirty="0">
                <a:latin typeface="Calibri"/>
                <a:cs typeface="Calibri"/>
              </a:rPr>
              <a:t>può</a:t>
            </a:r>
            <a:r>
              <a:rPr sz="2400" spc="275" dirty="0">
                <a:latin typeface="Calibri"/>
                <a:cs typeface="Calibri"/>
              </a:rPr>
              <a:t> </a:t>
            </a:r>
            <a:r>
              <a:rPr sz="2400" dirty="0">
                <a:latin typeface="Calibri"/>
                <a:cs typeface="Calibri"/>
              </a:rPr>
              <a:t>prorogare</a:t>
            </a:r>
            <a:r>
              <a:rPr sz="2400" spc="280" dirty="0">
                <a:latin typeface="Calibri"/>
                <a:cs typeface="Calibri"/>
              </a:rPr>
              <a:t> </a:t>
            </a:r>
            <a:r>
              <a:rPr sz="2400" dirty="0">
                <a:latin typeface="Calibri"/>
                <a:cs typeface="Calibri"/>
              </a:rPr>
              <a:t>i</a:t>
            </a:r>
            <a:r>
              <a:rPr sz="2400" spc="285" dirty="0">
                <a:latin typeface="Calibri"/>
                <a:cs typeface="Calibri"/>
              </a:rPr>
              <a:t> </a:t>
            </a:r>
            <a:r>
              <a:rPr sz="2400" dirty="0">
                <a:latin typeface="Calibri"/>
                <a:cs typeface="Calibri"/>
              </a:rPr>
              <a:t>termini</a:t>
            </a:r>
            <a:r>
              <a:rPr sz="2400" spc="254" dirty="0">
                <a:latin typeface="Calibri"/>
                <a:cs typeface="Calibri"/>
              </a:rPr>
              <a:t> </a:t>
            </a:r>
            <a:r>
              <a:rPr sz="2400" dirty="0">
                <a:latin typeface="Calibri"/>
                <a:cs typeface="Calibri"/>
              </a:rPr>
              <a:t>suddetti</a:t>
            </a:r>
            <a:r>
              <a:rPr sz="2400" spc="275" dirty="0">
                <a:latin typeface="Calibri"/>
                <a:cs typeface="Calibri"/>
              </a:rPr>
              <a:t> </a:t>
            </a:r>
            <a:r>
              <a:rPr sz="2400" dirty="0">
                <a:latin typeface="Calibri"/>
                <a:cs typeface="Calibri"/>
              </a:rPr>
              <a:t>per</a:t>
            </a:r>
            <a:r>
              <a:rPr sz="2400" spc="285" dirty="0">
                <a:latin typeface="Calibri"/>
                <a:cs typeface="Calibri"/>
              </a:rPr>
              <a:t> </a:t>
            </a:r>
            <a:r>
              <a:rPr sz="2400" dirty="0">
                <a:latin typeface="Calibri"/>
                <a:cs typeface="Calibri"/>
              </a:rPr>
              <a:t>un</a:t>
            </a:r>
            <a:r>
              <a:rPr sz="2400" spc="280" dirty="0">
                <a:latin typeface="Calibri"/>
                <a:cs typeface="Calibri"/>
              </a:rPr>
              <a:t> </a:t>
            </a:r>
            <a:r>
              <a:rPr sz="2400" dirty="0">
                <a:latin typeface="Calibri"/>
                <a:cs typeface="Calibri"/>
              </a:rPr>
              <a:t>massimo</a:t>
            </a:r>
            <a:r>
              <a:rPr sz="2400" spc="275" dirty="0">
                <a:latin typeface="Calibri"/>
                <a:cs typeface="Calibri"/>
              </a:rPr>
              <a:t> </a:t>
            </a:r>
            <a:r>
              <a:rPr sz="2400" dirty="0">
                <a:latin typeface="Calibri"/>
                <a:cs typeface="Calibri"/>
              </a:rPr>
              <a:t>di</a:t>
            </a:r>
            <a:r>
              <a:rPr sz="2400" spc="275" dirty="0">
                <a:latin typeface="Calibri"/>
                <a:cs typeface="Calibri"/>
              </a:rPr>
              <a:t> </a:t>
            </a:r>
            <a:r>
              <a:rPr sz="2400" dirty="0">
                <a:latin typeface="Calibri"/>
                <a:cs typeface="Calibri"/>
              </a:rPr>
              <a:t>tre</a:t>
            </a:r>
            <a:r>
              <a:rPr sz="2400" spc="285" dirty="0">
                <a:latin typeface="Calibri"/>
                <a:cs typeface="Calibri"/>
              </a:rPr>
              <a:t> </a:t>
            </a:r>
            <a:r>
              <a:rPr sz="2400" dirty="0">
                <a:latin typeface="Calibri"/>
                <a:cs typeface="Calibri"/>
              </a:rPr>
              <a:t>mesi.</a:t>
            </a:r>
            <a:r>
              <a:rPr sz="2400" spc="275" dirty="0">
                <a:latin typeface="Calibri"/>
                <a:cs typeface="Calibri"/>
              </a:rPr>
              <a:t> </a:t>
            </a:r>
            <a:r>
              <a:rPr sz="2400" dirty="0">
                <a:latin typeface="Calibri"/>
                <a:cs typeface="Calibri"/>
              </a:rPr>
              <a:t>In</a:t>
            </a:r>
            <a:r>
              <a:rPr sz="2400" spc="280" dirty="0">
                <a:latin typeface="Calibri"/>
                <a:cs typeface="Calibri"/>
              </a:rPr>
              <a:t> </a:t>
            </a:r>
            <a:r>
              <a:rPr sz="2400" dirty="0">
                <a:latin typeface="Calibri"/>
                <a:cs typeface="Calibri"/>
              </a:rPr>
              <a:t>presenza</a:t>
            </a:r>
            <a:r>
              <a:rPr sz="2400" spc="285" dirty="0">
                <a:latin typeface="Calibri"/>
                <a:cs typeface="Calibri"/>
              </a:rPr>
              <a:t> </a:t>
            </a:r>
            <a:r>
              <a:rPr sz="2400" spc="-25" dirty="0">
                <a:latin typeface="Calibri"/>
                <a:cs typeface="Calibri"/>
              </a:rPr>
              <a:t>di </a:t>
            </a:r>
            <a:r>
              <a:rPr sz="2400" b="1" dirty="0">
                <a:latin typeface="Calibri"/>
                <a:cs typeface="Calibri"/>
              </a:rPr>
              <a:t>ulteriori</a:t>
            </a:r>
            <a:r>
              <a:rPr sz="2400" b="1" spc="520" dirty="0">
                <a:latin typeface="Calibri"/>
                <a:cs typeface="Calibri"/>
              </a:rPr>
              <a:t> </a:t>
            </a:r>
            <a:r>
              <a:rPr sz="2400" b="1" dirty="0">
                <a:latin typeface="Calibri"/>
                <a:cs typeface="Calibri"/>
              </a:rPr>
              <a:t>situazioni</a:t>
            </a:r>
            <a:r>
              <a:rPr sz="2400" b="1" spc="525" dirty="0">
                <a:latin typeface="Calibri"/>
                <a:cs typeface="Calibri"/>
              </a:rPr>
              <a:t> </a:t>
            </a:r>
            <a:r>
              <a:rPr sz="2400" b="1" dirty="0">
                <a:latin typeface="Calibri"/>
                <a:cs typeface="Calibri"/>
              </a:rPr>
              <a:t>imprevedibili</a:t>
            </a:r>
            <a:r>
              <a:rPr sz="2400" b="1" spc="515" dirty="0">
                <a:latin typeface="Calibri"/>
                <a:cs typeface="Calibri"/>
              </a:rPr>
              <a:t> </a:t>
            </a:r>
            <a:r>
              <a:rPr sz="2400" dirty="0">
                <a:latin typeface="Calibri"/>
                <a:cs typeface="Calibri"/>
              </a:rPr>
              <a:t>di</a:t>
            </a:r>
            <a:r>
              <a:rPr sz="2400" spc="525" dirty="0">
                <a:latin typeface="Calibri"/>
                <a:cs typeface="Calibri"/>
              </a:rPr>
              <a:t> </a:t>
            </a:r>
            <a:r>
              <a:rPr sz="2400" dirty="0">
                <a:latin typeface="Calibri"/>
                <a:cs typeface="Calibri"/>
              </a:rPr>
              <a:t>oggettiva</a:t>
            </a:r>
            <a:r>
              <a:rPr sz="2400" spc="515" dirty="0">
                <a:latin typeface="Calibri"/>
                <a:cs typeface="Calibri"/>
              </a:rPr>
              <a:t> </a:t>
            </a:r>
            <a:r>
              <a:rPr sz="2400" dirty="0">
                <a:latin typeface="Calibri"/>
                <a:cs typeface="Calibri"/>
              </a:rPr>
              <a:t>difficoltà</a:t>
            </a:r>
            <a:r>
              <a:rPr sz="2400" spc="530" dirty="0">
                <a:latin typeface="Calibri"/>
                <a:cs typeface="Calibri"/>
              </a:rPr>
              <a:t> </a:t>
            </a:r>
            <a:r>
              <a:rPr sz="2400" dirty="0">
                <a:latin typeface="Calibri"/>
                <a:cs typeface="Calibri"/>
              </a:rPr>
              <a:t>che</a:t>
            </a:r>
            <a:r>
              <a:rPr sz="2400" spc="520" dirty="0">
                <a:latin typeface="Calibri"/>
                <a:cs typeface="Calibri"/>
              </a:rPr>
              <a:t> </a:t>
            </a:r>
            <a:r>
              <a:rPr sz="2400" dirty="0">
                <a:latin typeface="Calibri"/>
                <a:cs typeface="Calibri"/>
              </a:rPr>
              <a:t>rendono</a:t>
            </a:r>
            <a:r>
              <a:rPr sz="2400" spc="535" dirty="0">
                <a:latin typeface="Calibri"/>
                <a:cs typeface="Calibri"/>
              </a:rPr>
              <a:t> </a:t>
            </a:r>
            <a:r>
              <a:rPr sz="2400" dirty="0">
                <a:latin typeface="Calibri"/>
                <a:cs typeface="Calibri"/>
              </a:rPr>
              <a:t>non</a:t>
            </a:r>
            <a:r>
              <a:rPr sz="2400" spc="515" dirty="0">
                <a:latin typeface="Calibri"/>
                <a:cs typeface="Calibri"/>
              </a:rPr>
              <a:t> </a:t>
            </a:r>
            <a:r>
              <a:rPr sz="2400" dirty="0">
                <a:latin typeface="Calibri"/>
                <a:cs typeface="Calibri"/>
              </a:rPr>
              <a:t>sostenibili</a:t>
            </a:r>
            <a:r>
              <a:rPr sz="2400" spc="530" dirty="0">
                <a:latin typeface="Calibri"/>
                <a:cs typeface="Calibri"/>
              </a:rPr>
              <a:t> </a:t>
            </a:r>
            <a:r>
              <a:rPr sz="2400" spc="-50" dirty="0">
                <a:latin typeface="Calibri"/>
                <a:cs typeface="Calibri"/>
              </a:rPr>
              <a:t>i </a:t>
            </a:r>
            <a:r>
              <a:rPr sz="2400" dirty="0">
                <a:latin typeface="Calibri"/>
                <a:cs typeface="Calibri"/>
              </a:rPr>
              <a:t>tempi </a:t>
            </a:r>
            <a:r>
              <a:rPr sz="2400" spc="-10" dirty="0">
                <a:latin typeface="Calibri"/>
                <a:cs typeface="Calibri"/>
              </a:rPr>
              <a:t>procedimentali</a:t>
            </a:r>
            <a:r>
              <a:rPr sz="2400" spc="-5" dirty="0">
                <a:latin typeface="Calibri"/>
                <a:cs typeface="Calibri"/>
              </a:rPr>
              <a:t> </a:t>
            </a:r>
            <a:r>
              <a:rPr sz="2400" dirty="0">
                <a:latin typeface="Calibri"/>
                <a:cs typeface="Calibri"/>
              </a:rPr>
              <a:t>sotto</a:t>
            </a:r>
            <a:r>
              <a:rPr sz="2400" spc="-10" dirty="0">
                <a:latin typeface="Calibri"/>
                <a:cs typeface="Calibri"/>
              </a:rPr>
              <a:t> </a:t>
            </a:r>
            <a:r>
              <a:rPr sz="2400" dirty="0">
                <a:latin typeface="Calibri"/>
                <a:cs typeface="Calibri"/>
              </a:rPr>
              <a:t>il profilo</a:t>
            </a:r>
            <a:r>
              <a:rPr sz="2400" spc="-20" dirty="0">
                <a:latin typeface="Calibri"/>
                <a:cs typeface="Calibri"/>
              </a:rPr>
              <a:t> dell’organizzazione</a:t>
            </a:r>
            <a:r>
              <a:rPr sz="2400" spc="-10" dirty="0">
                <a:latin typeface="Calibri"/>
                <a:cs typeface="Calibri"/>
              </a:rPr>
              <a:t> amministrativa</a:t>
            </a:r>
            <a:r>
              <a:rPr sz="2400" dirty="0">
                <a:latin typeface="Calibri"/>
                <a:cs typeface="Calibri"/>
              </a:rPr>
              <a:t> e</a:t>
            </a:r>
            <a:r>
              <a:rPr sz="2400" spc="-20" dirty="0">
                <a:latin typeface="Calibri"/>
                <a:cs typeface="Calibri"/>
              </a:rPr>
              <a:t> </a:t>
            </a:r>
            <a:r>
              <a:rPr sz="2400" dirty="0">
                <a:latin typeface="Calibri"/>
                <a:cs typeface="Calibri"/>
              </a:rPr>
              <a:t>della</a:t>
            </a:r>
            <a:r>
              <a:rPr sz="2400" spc="5" dirty="0">
                <a:latin typeface="Calibri"/>
                <a:cs typeface="Calibri"/>
              </a:rPr>
              <a:t> </a:t>
            </a:r>
            <a:r>
              <a:rPr sz="2400" spc="-10" dirty="0">
                <a:latin typeface="Calibri"/>
                <a:cs typeface="Calibri"/>
              </a:rPr>
              <a:t>particolare </a:t>
            </a:r>
            <a:r>
              <a:rPr sz="2400" dirty="0">
                <a:latin typeface="Calibri"/>
                <a:cs typeface="Calibri"/>
              </a:rPr>
              <a:t>complessità</a:t>
            </a:r>
            <a:r>
              <a:rPr sz="2400" spc="145" dirty="0">
                <a:latin typeface="Calibri"/>
                <a:cs typeface="Calibri"/>
              </a:rPr>
              <a:t> </a:t>
            </a:r>
            <a:r>
              <a:rPr sz="2400" dirty="0">
                <a:latin typeface="Calibri"/>
                <a:cs typeface="Calibri"/>
              </a:rPr>
              <a:t>della</a:t>
            </a:r>
            <a:r>
              <a:rPr sz="2400" spc="165" dirty="0">
                <a:latin typeface="Calibri"/>
                <a:cs typeface="Calibri"/>
              </a:rPr>
              <a:t> </a:t>
            </a:r>
            <a:r>
              <a:rPr sz="2400" dirty="0">
                <a:latin typeface="Calibri"/>
                <a:cs typeface="Calibri"/>
              </a:rPr>
              <a:t>procedura,</a:t>
            </a:r>
            <a:r>
              <a:rPr sz="2400" spc="150" dirty="0">
                <a:latin typeface="Calibri"/>
                <a:cs typeface="Calibri"/>
              </a:rPr>
              <a:t> </a:t>
            </a:r>
            <a:r>
              <a:rPr sz="2400" dirty="0">
                <a:latin typeface="Calibri"/>
                <a:cs typeface="Calibri"/>
              </a:rPr>
              <a:t>certificate</a:t>
            </a:r>
            <a:r>
              <a:rPr sz="2400" spc="160" dirty="0">
                <a:latin typeface="Calibri"/>
                <a:cs typeface="Calibri"/>
              </a:rPr>
              <a:t> </a:t>
            </a:r>
            <a:r>
              <a:rPr sz="2400" dirty="0">
                <a:latin typeface="Calibri"/>
                <a:cs typeface="Calibri"/>
              </a:rPr>
              <a:t>dal</a:t>
            </a:r>
            <a:r>
              <a:rPr sz="2400" spc="160" dirty="0">
                <a:latin typeface="Calibri"/>
                <a:cs typeface="Calibri"/>
              </a:rPr>
              <a:t> </a:t>
            </a:r>
            <a:r>
              <a:rPr sz="2400" dirty="0">
                <a:latin typeface="Calibri"/>
                <a:cs typeface="Calibri"/>
              </a:rPr>
              <a:t>responsabile</a:t>
            </a:r>
            <a:r>
              <a:rPr sz="2400" spc="160" dirty="0">
                <a:latin typeface="Calibri"/>
                <a:cs typeface="Calibri"/>
              </a:rPr>
              <a:t> </a:t>
            </a:r>
            <a:r>
              <a:rPr sz="2400" dirty="0">
                <a:latin typeface="Calibri"/>
                <a:cs typeface="Calibri"/>
              </a:rPr>
              <a:t>di</a:t>
            </a:r>
            <a:r>
              <a:rPr sz="2400" spc="155" dirty="0">
                <a:latin typeface="Calibri"/>
                <a:cs typeface="Calibri"/>
              </a:rPr>
              <a:t> </a:t>
            </a:r>
            <a:r>
              <a:rPr sz="2400" dirty="0">
                <a:latin typeface="Calibri"/>
                <a:cs typeface="Calibri"/>
              </a:rPr>
              <a:t>procedimento,</a:t>
            </a:r>
            <a:r>
              <a:rPr sz="2400" spc="165" dirty="0">
                <a:latin typeface="Calibri"/>
                <a:cs typeface="Calibri"/>
              </a:rPr>
              <a:t> </a:t>
            </a:r>
            <a:r>
              <a:rPr sz="2400" spc="-10" dirty="0">
                <a:latin typeface="Calibri"/>
                <a:cs typeface="Calibri"/>
              </a:rPr>
              <a:t>quest’ultimo, </a:t>
            </a:r>
            <a:r>
              <a:rPr sz="2400" dirty="0">
                <a:latin typeface="Calibri"/>
                <a:cs typeface="Calibri"/>
              </a:rPr>
              <a:t>con</a:t>
            </a:r>
            <a:r>
              <a:rPr sz="2400" spc="-55" dirty="0">
                <a:latin typeface="Calibri"/>
                <a:cs typeface="Calibri"/>
              </a:rPr>
              <a:t> </a:t>
            </a:r>
            <a:r>
              <a:rPr sz="2400" dirty="0">
                <a:latin typeface="Calibri"/>
                <a:cs typeface="Calibri"/>
              </a:rPr>
              <a:t>proprio</a:t>
            </a:r>
            <a:r>
              <a:rPr sz="2400" spc="-55" dirty="0">
                <a:latin typeface="Calibri"/>
                <a:cs typeface="Calibri"/>
              </a:rPr>
              <a:t> </a:t>
            </a:r>
            <a:r>
              <a:rPr sz="2400" spc="-10" dirty="0">
                <a:latin typeface="Calibri"/>
                <a:cs typeface="Calibri"/>
              </a:rPr>
              <a:t>atto,</a:t>
            </a:r>
            <a:r>
              <a:rPr sz="2400" spc="-50" dirty="0">
                <a:latin typeface="Calibri"/>
                <a:cs typeface="Calibri"/>
              </a:rPr>
              <a:t> </a:t>
            </a:r>
            <a:r>
              <a:rPr sz="2400" dirty="0">
                <a:latin typeface="Calibri"/>
                <a:cs typeface="Calibri"/>
              </a:rPr>
              <a:t>può</a:t>
            </a:r>
            <a:r>
              <a:rPr sz="2400" spc="-55" dirty="0">
                <a:latin typeface="Calibri"/>
                <a:cs typeface="Calibri"/>
              </a:rPr>
              <a:t> </a:t>
            </a:r>
            <a:r>
              <a:rPr sz="2400" spc="-20" dirty="0">
                <a:latin typeface="Calibri"/>
                <a:cs typeface="Calibri"/>
              </a:rPr>
              <a:t>prorogare</a:t>
            </a:r>
            <a:r>
              <a:rPr sz="2400" spc="-50" dirty="0">
                <a:latin typeface="Calibri"/>
                <a:cs typeface="Calibri"/>
              </a:rPr>
              <a:t> </a:t>
            </a:r>
            <a:r>
              <a:rPr sz="2400" dirty="0">
                <a:latin typeface="Calibri"/>
                <a:cs typeface="Calibri"/>
              </a:rPr>
              <a:t>i</a:t>
            </a:r>
            <a:r>
              <a:rPr sz="2400" spc="-60" dirty="0">
                <a:latin typeface="Calibri"/>
                <a:cs typeface="Calibri"/>
              </a:rPr>
              <a:t> </a:t>
            </a:r>
            <a:r>
              <a:rPr sz="2400" dirty="0">
                <a:latin typeface="Calibri"/>
                <a:cs typeface="Calibri"/>
              </a:rPr>
              <a:t>termini</a:t>
            </a:r>
            <a:r>
              <a:rPr sz="2400" spc="-55" dirty="0">
                <a:latin typeface="Calibri"/>
                <a:cs typeface="Calibri"/>
              </a:rPr>
              <a:t> </a:t>
            </a:r>
            <a:r>
              <a:rPr sz="2400" dirty="0">
                <a:latin typeface="Calibri"/>
                <a:cs typeface="Calibri"/>
              </a:rPr>
              <a:t>suddetti</a:t>
            </a:r>
            <a:r>
              <a:rPr sz="2400" spc="-65" dirty="0">
                <a:latin typeface="Calibri"/>
                <a:cs typeface="Calibri"/>
              </a:rPr>
              <a:t> </a:t>
            </a:r>
            <a:r>
              <a:rPr sz="2400" dirty="0">
                <a:latin typeface="Calibri"/>
                <a:cs typeface="Calibri"/>
              </a:rPr>
              <a:t>per</a:t>
            </a:r>
            <a:r>
              <a:rPr sz="2400" spc="-45" dirty="0">
                <a:latin typeface="Calibri"/>
                <a:cs typeface="Calibri"/>
              </a:rPr>
              <a:t> </a:t>
            </a:r>
            <a:r>
              <a:rPr sz="2400" dirty="0">
                <a:latin typeface="Calibri"/>
                <a:cs typeface="Calibri"/>
              </a:rPr>
              <a:t>ulteriori</a:t>
            </a:r>
            <a:r>
              <a:rPr sz="2400" spc="-60" dirty="0">
                <a:latin typeface="Calibri"/>
                <a:cs typeface="Calibri"/>
              </a:rPr>
              <a:t> </a:t>
            </a:r>
            <a:r>
              <a:rPr sz="2400" dirty="0">
                <a:latin typeface="Calibri"/>
                <a:cs typeface="Calibri"/>
              </a:rPr>
              <a:t>tre</a:t>
            </a:r>
            <a:r>
              <a:rPr sz="2400" spc="-45" dirty="0">
                <a:latin typeface="Calibri"/>
                <a:cs typeface="Calibri"/>
              </a:rPr>
              <a:t> </a:t>
            </a:r>
            <a:r>
              <a:rPr sz="2400" dirty="0">
                <a:latin typeface="Calibri"/>
                <a:cs typeface="Calibri"/>
              </a:rPr>
              <a:t>mesi</a:t>
            </a:r>
            <a:r>
              <a:rPr sz="2400" spc="-60" dirty="0">
                <a:latin typeface="Calibri"/>
                <a:cs typeface="Calibri"/>
              </a:rPr>
              <a:t> </a:t>
            </a:r>
            <a:r>
              <a:rPr sz="2400" spc="-10" dirty="0">
                <a:latin typeface="Calibri"/>
                <a:cs typeface="Calibri"/>
              </a:rPr>
              <a:t>[</a:t>
            </a:r>
            <a:r>
              <a:rPr sz="2400" b="1" spc="-10" dirty="0">
                <a:latin typeface="Calibri"/>
                <a:cs typeface="Calibri"/>
              </a:rPr>
              <a:t>I.3</a:t>
            </a:r>
            <a:r>
              <a:rPr sz="2400" spc="-10" dirty="0">
                <a:latin typeface="Calibri"/>
                <a:cs typeface="Calibri"/>
              </a:rPr>
              <a:t>].</a:t>
            </a:r>
            <a:endParaRPr sz="2400" dirty="0">
              <a:latin typeface="Calibri"/>
              <a:cs typeface="Calibri"/>
            </a:endParaRPr>
          </a:p>
        </p:txBody>
      </p:sp>
      <p:pic>
        <p:nvPicPr>
          <p:cNvPr id="4" name="Picture 1">
            <a:extLst>
              <a:ext uri="{FF2B5EF4-FFF2-40B4-BE49-F238E27FC236}">
                <a16:creationId xmlns:a16="http://schemas.microsoft.com/office/drawing/2014/main" id="{7CA71328-8491-8C2B-9571-8AC3C413A8A9}"/>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6EEE8298-AC35-B921-4266-4E7CF18BD5B2}"/>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6003249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28542-AEA0-2BD8-F34E-9CFF7F92C48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CB2CEE7-6663-8003-1C73-201B7AF922B6}"/>
              </a:ext>
            </a:extLst>
          </p:cNvPr>
          <p:cNvSpPr txBox="1">
            <a:spLocks noGrp="1"/>
          </p:cNvSpPr>
          <p:nvPr>
            <p:ph type="title"/>
          </p:nvPr>
        </p:nvSpPr>
        <p:spPr>
          <a:xfrm>
            <a:off x="1097280" y="985361"/>
            <a:ext cx="10058400" cy="752001"/>
          </a:xfrm>
          <a:prstGeom prst="rect">
            <a:avLst/>
          </a:prstGeom>
        </p:spPr>
        <p:txBody>
          <a:bodyPr vert="horz" wrap="square" lIns="0" tIns="13335" rIns="0" bIns="0" rtlCol="0">
            <a:spAutoFit/>
          </a:bodyPr>
          <a:lstStyle/>
          <a:p>
            <a:pPr marL="12700">
              <a:lnSpc>
                <a:spcPct val="100000"/>
              </a:lnSpc>
              <a:spcBef>
                <a:spcPts val="105"/>
              </a:spcBef>
            </a:pPr>
            <a:r>
              <a:rPr lang="it-IT" dirty="0"/>
              <a:t>La procedura – aggiudicazione efficace</a:t>
            </a:r>
            <a:endParaRPr spc="-10" dirty="0"/>
          </a:p>
        </p:txBody>
      </p:sp>
      <p:sp>
        <p:nvSpPr>
          <p:cNvPr id="3" name="object 3">
            <a:extLst>
              <a:ext uri="{FF2B5EF4-FFF2-40B4-BE49-F238E27FC236}">
                <a16:creationId xmlns:a16="http://schemas.microsoft.com/office/drawing/2014/main" id="{4D5DA676-664B-F54E-6B7B-92BCF7DA29E9}"/>
              </a:ext>
            </a:extLst>
          </p:cNvPr>
          <p:cNvSpPr txBox="1"/>
          <p:nvPr/>
        </p:nvSpPr>
        <p:spPr>
          <a:xfrm>
            <a:off x="405384" y="1737362"/>
            <a:ext cx="11158855" cy="3759200"/>
          </a:xfrm>
          <a:prstGeom prst="rect">
            <a:avLst/>
          </a:prstGeom>
        </p:spPr>
        <p:txBody>
          <a:bodyPr vert="horz" wrap="square" lIns="0" tIns="52705" rIns="0" bIns="0" rtlCol="0">
            <a:spAutoFit/>
          </a:bodyPr>
          <a:lstStyle/>
          <a:p>
            <a:pPr marL="12700" marR="5080" algn="just">
              <a:lnSpc>
                <a:spcPct val="90000"/>
              </a:lnSpc>
              <a:spcBef>
                <a:spcPts val="415"/>
              </a:spcBef>
            </a:pPr>
            <a:r>
              <a:rPr sz="2600" dirty="0">
                <a:latin typeface="Calibri"/>
                <a:cs typeface="Calibri"/>
              </a:rPr>
              <a:t>Ogni</a:t>
            </a:r>
            <a:r>
              <a:rPr sz="2600" spc="125" dirty="0">
                <a:latin typeface="Calibri"/>
                <a:cs typeface="Calibri"/>
              </a:rPr>
              <a:t> </a:t>
            </a:r>
            <a:r>
              <a:rPr sz="2600" dirty="0">
                <a:latin typeface="Calibri"/>
                <a:cs typeface="Calibri"/>
              </a:rPr>
              <a:t>concorrente</a:t>
            </a:r>
            <a:r>
              <a:rPr sz="2600" spc="125" dirty="0">
                <a:latin typeface="Calibri"/>
                <a:cs typeface="Calibri"/>
              </a:rPr>
              <a:t> </a:t>
            </a:r>
            <a:r>
              <a:rPr sz="2600" dirty="0">
                <a:latin typeface="Calibri"/>
                <a:cs typeface="Calibri"/>
              </a:rPr>
              <a:t>può</a:t>
            </a:r>
            <a:r>
              <a:rPr sz="2600" spc="120" dirty="0">
                <a:latin typeface="Calibri"/>
                <a:cs typeface="Calibri"/>
              </a:rPr>
              <a:t> </a:t>
            </a:r>
            <a:r>
              <a:rPr sz="2600" dirty="0">
                <a:latin typeface="Calibri"/>
                <a:cs typeface="Calibri"/>
              </a:rPr>
              <a:t>presentare</a:t>
            </a:r>
            <a:r>
              <a:rPr sz="2600" spc="105" dirty="0">
                <a:latin typeface="Calibri"/>
                <a:cs typeface="Calibri"/>
              </a:rPr>
              <a:t> </a:t>
            </a:r>
            <a:r>
              <a:rPr sz="2600" dirty="0">
                <a:latin typeface="Calibri"/>
                <a:cs typeface="Calibri"/>
              </a:rPr>
              <a:t>una</a:t>
            </a:r>
            <a:r>
              <a:rPr sz="2600" spc="130" dirty="0">
                <a:latin typeface="Calibri"/>
                <a:cs typeface="Calibri"/>
              </a:rPr>
              <a:t> </a:t>
            </a:r>
            <a:r>
              <a:rPr sz="2600" dirty="0">
                <a:latin typeface="Calibri"/>
                <a:cs typeface="Calibri"/>
              </a:rPr>
              <a:t>sola</a:t>
            </a:r>
            <a:r>
              <a:rPr sz="2600" spc="125" dirty="0">
                <a:latin typeface="Calibri"/>
                <a:cs typeface="Calibri"/>
              </a:rPr>
              <a:t> </a:t>
            </a:r>
            <a:r>
              <a:rPr sz="2600" dirty="0">
                <a:latin typeface="Calibri"/>
                <a:cs typeface="Calibri"/>
              </a:rPr>
              <a:t>offerta,</a:t>
            </a:r>
            <a:r>
              <a:rPr sz="2600" spc="125" dirty="0">
                <a:latin typeface="Calibri"/>
                <a:cs typeface="Calibri"/>
              </a:rPr>
              <a:t> </a:t>
            </a:r>
            <a:r>
              <a:rPr sz="2600" dirty="0">
                <a:latin typeface="Calibri"/>
                <a:cs typeface="Calibri"/>
              </a:rPr>
              <a:t>che</a:t>
            </a:r>
            <a:r>
              <a:rPr sz="2600" spc="114" dirty="0">
                <a:latin typeface="Calibri"/>
                <a:cs typeface="Calibri"/>
              </a:rPr>
              <a:t> </a:t>
            </a:r>
            <a:r>
              <a:rPr sz="2600" dirty="0">
                <a:latin typeface="Calibri"/>
                <a:cs typeface="Calibri"/>
              </a:rPr>
              <a:t>è</a:t>
            </a:r>
            <a:r>
              <a:rPr sz="2600" spc="114" dirty="0">
                <a:latin typeface="Calibri"/>
                <a:cs typeface="Calibri"/>
              </a:rPr>
              <a:t> </a:t>
            </a:r>
            <a:r>
              <a:rPr sz="2600" dirty="0">
                <a:latin typeface="Calibri"/>
                <a:cs typeface="Calibri"/>
              </a:rPr>
              <a:t>vincolante</a:t>
            </a:r>
            <a:r>
              <a:rPr sz="2600" spc="125" dirty="0">
                <a:latin typeface="Calibri"/>
                <a:cs typeface="Calibri"/>
              </a:rPr>
              <a:t> </a:t>
            </a:r>
            <a:r>
              <a:rPr sz="2600" dirty="0">
                <a:latin typeface="Calibri"/>
                <a:cs typeface="Calibri"/>
              </a:rPr>
              <a:t>per</a:t>
            </a:r>
            <a:r>
              <a:rPr sz="2600" spc="125" dirty="0">
                <a:latin typeface="Calibri"/>
                <a:cs typeface="Calibri"/>
              </a:rPr>
              <a:t> </a:t>
            </a:r>
            <a:r>
              <a:rPr sz="2600" dirty="0">
                <a:latin typeface="Calibri"/>
                <a:cs typeface="Calibri"/>
              </a:rPr>
              <a:t>il</a:t>
            </a:r>
            <a:r>
              <a:rPr sz="2600" spc="130" dirty="0">
                <a:latin typeface="Calibri"/>
                <a:cs typeface="Calibri"/>
              </a:rPr>
              <a:t> </a:t>
            </a:r>
            <a:r>
              <a:rPr sz="2600" spc="-10" dirty="0">
                <a:latin typeface="Calibri"/>
                <a:cs typeface="Calibri"/>
              </a:rPr>
              <a:t>periodo </a:t>
            </a:r>
            <a:r>
              <a:rPr sz="2600" dirty="0">
                <a:latin typeface="Calibri"/>
                <a:cs typeface="Calibri"/>
              </a:rPr>
              <a:t>indicato</a:t>
            </a:r>
            <a:r>
              <a:rPr sz="2600" spc="254" dirty="0">
                <a:latin typeface="Calibri"/>
                <a:cs typeface="Calibri"/>
              </a:rPr>
              <a:t> </a:t>
            </a:r>
            <a:r>
              <a:rPr sz="2600" dirty="0">
                <a:latin typeface="Calibri"/>
                <a:cs typeface="Calibri"/>
              </a:rPr>
              <a:t>nel</a:t>
            </a:r>
            <a:r>
              <a:rPr sz="2600" spc="265" dirty="0">
                <a:latin typeface="Calibri"/>
                <a:cs typeface="Calibri"/>
              </a:rPr>
              <a:t> </a:t>
            </a:r>
            <a:r>
              <a:rPr sz="2600" dirty="0">
                <a:latin typeface="Calibri"/>
                <a:cs typeface="Calibri"/>
              </a:rPr>
              <a:t>bando</a:t>
            </a:r>
            <a:r>
              <a:rPr sz="2600" spc="260" dirty="0">
                <a:latin typeface="Calibri"/>
                <a:cs typeface="Calibri"/>
              </a:rPr>
              <a:t> </a:t>
            </a:r>
            <a:r>
              <a:rPr sz="2600" dirty="0">
                <a:latin typeface="Calibri"/>
                <a:cs typeface="Calibri"/>
              </a:rPr>
              <a:t>o</a:t>
            </a:r>
            <a:r>
              <a:rPr sz="2600" spc="240" dirty="0">
                <a:latin typeface="Calibri"/>
                <a:cs typeface="Calibri"/>
              </a:rPr>
              <a:t> </a:t>
            </a:r>
            <a:r>
              <a:rPr sz="2600" dirty="0">
                <a:latin typeface="Calibri"/>
                <a:cs typeface="Calibri"/>
              </a:rPr>
              <a:t>nell’invito</a:t>
            </a:r>
            <a:r>
              <a:rPr sz="2600" spc="260" dirty="0">
                <a:latin typeface="Calibri"/>
                <a:cs typeface="Calibri"/>
              </a:rPr>
              <a:t> </a:t>
            </a:r>
            <a:r>
              <a:rPr sz="2600" dirty="0">
                <a:latin typeface="Calibri"/>
                <a:cs typeface="Calibri"/>
              </a:rPr>
              <a:t>e,</a:t>
            </a:r>
            <a:r>
              <a:rPr sz="2600" spc="260" dirty="0">
                <a:latin typeface="Calibri"/>
                <a:cs typeface="Calibri"/>
              </a:rPr>
              <a:t> </a:t>
            </a:r>
            <a:r>
              <a:rPr sz="2600" dirty="0">
                <a:latin typeface="Calibri"/>
                <a:cs typeface="Calibri"/>
              </a:rPr>
              <a:t>in</a:t>
            </a:r>
            <a:r>
              <a:rPr sz="2600" spc="265" dirty="0">
                <a:latin typeface="Calibri"/>
                <a:cs typeface="Calibri"/>
              </a:rPr>
              <a:t> </a:t>
            </a:r>
            <a:r>
              <a:rPr sz="2600" dirty="0">
                <a:latin typeface="Calibri"/>
                <a:cs typeface="Calibri"/>
              </a:rPr>
              <a:t>caso</a:t>
            </a:r>
            <a:r>
              <a:rPr sz="2600" spc="240" dirty="0">
                <a:latin typeface="Calibri"/>
                <a:cs typeface="Calibri"/>
              </a:rPr>
              <a:t> </a:t>
            </a:r>
            <a:r>
              <a:rPr sz="2600" dirty="0">
                <a:latin typeface="Calibri"/>
                <a:cs typeface="Calibri"/>
              </a:rPr>
              <a:t>di</a:t>
            </a:r>
            <a:r>
              <a:rPr sz="2600" spc="260" dirty="0">
                <a:latin typeface="Calibri"/>
                <a:cs typeface="Calibri"/>
              </a:rPr>
              <a:t> </a:t>
            </a:r>
            <a:r>
              <a:rPr sz="2600" dirty="0">
                <a:latin typeface="Calibri"/>
                <a:cs typeface="Calibri"/>
              </a:rPr>
              <a:t>mancata</a:t>
            </a:r>
            <a:r>
              <a:rPr sz="2600" spc="250" dirty="0">
                <a:latin typeface="Calibri"/>
                <a:cs typeface="Calibri"/>
              </a:rPr>
              <a:t> </a:t>
            </a:r>
            <a:r>
              <a:rPr sz="2600" dirty="0">
                <a:latin typeface="Calibri"/>
                <a:cs typeface="Calibri"/>
              </a:rPr>
              <a:t>indicazione,</a:t>
            </a:r>
            <a:r>
              <a:rPr sz="2600" spc="260" dirty="0">
                <a:latin typeface="Calibri"/>
                <a:cs typeface="Calibri"/>
              </a:rPr>
              <a:t> </a:t>
            </a:r>
            <a:r>
              <a:rPr sz="2600" dirty="0">
                <a:latin typeface="Calibri"/>
                <a:cs typeface="Calibri"/>
              </a:rPr>
              <a:t>per</a:t>
            </a:r>
            <a:r>
              <a:rPr sz="2600" spc="250" dirty="0">
                <a:latin typeface="Calibri"/>
                <a:cs typeface="Calibri"/>
              </a:rPr>
              <a:t> </a:t>
            </a:r>
            <a:r>
              <a:rPr sz="2600" dirty="0">
                <a:latin typeface="Calibri"/>
                <a:cs typeface="Calibri"/>
              </a:rPr>
              <a:t>180</a:t>
            </a:r>
            <a:r>
              <a:rPr sz="2600" spc="240" dirty="0">
                <a:latin typeface="Calibri"/>
                <a:cs typeface="Calibri"/>
              </a:rPr>
              <a:t> </a:t>
            </a:r>
            <a:r>
              <a:rPr sz="2600" spc="-10" dirty="0">
                <a:latin typeface="Calibri"/>
                <a:cs typeface="Calibri"/>
              </a:rPr>
              <a:t>giorni </a:t>
            </a:r>
            <a:r>
              <a:rPr sz="2600" dirty="0">
                <a:latin typeface="Calibri"/>
                <a:cs typeface="Calibri"/>
              </a:rPr>
              <a:t>dalla</a:t>
            </a:r>
            <a:r>
              <a:rPr sz="2600" spc="-30" dirty="0">
                <a:latin typeface="Calibri"/>
                <a:cs typeface="Calibri"/>
              </a:rPr>
              <a:t> </a:t>
            </a:r>
            <a:r>
              <a:rPr sz="2600" dirty="0">
                <a:latin typeface="Calibri"/>
                <a:cs typeface="Calibri"/>
              </a:rPr>
              <a:t>scadenza</a:t>
            </a:r>
            <a:r>
              <a:rPr sz="2600" spc="-35" dirty="0">
                <a:latin typeface="Calibri"/>
                <a:cs typeface="Calibri"/>
              </a:rPr>
              <a:t> </a:t>
            </a:r>
            <a:r>
              <a:rPr sz="2600" dirty="0">
                <a:latin typeface="Calibri"/>
                <a:cs typeface="Calibri"/>
              </a:rPr>
              <a:t>del</a:t>
            </a:r>
            <a:r>
              <a:rPr sz="2600" spc="-35" dirty="0">
                <a:latin typeface="Calibri"/>
                <a:cs typeface="Calibri"/>
              </a:rPr>
              <a:t> </a:t>
            </a:r>
            <a:r>
              <a:rPr sz="2600" dirty="0">
                <a:latin typeface="Calibri"/>
                <a:cs typeface="Calibri"/>
              </a:rPr>
              <a:t>termine</a:t>
            </a:r>
            <a:r>
              <a:rPr sz="2600" spc="-50" dirty="0">
                <a:latin typeface="Calibri"/>
                <a:cs typeface="Calibri"/>
              </a:rPr>
              <a:t> </a:t>
            </a:r>
            <a:r>
              <a:rPr sz="2600" dirty="0">
                <a:latin typeface="Calibri"/>
                <a:cs typeface="Calibri"/>
              </a:rPr>
              <a:t>per</a:t>
            </a:r>
            <a:r>
              <a:rPr sz="2600" spc="-35" dirty="0">
                <a:latin typeface="Calibri"/>
                <a:cs typeface="Calibri"/>
              </a:rPr>
              <a:t> </a:t>
            </a:r>
            <a:r>
              <a:rPr sz="2600" dirty="0">
                <a:latin typeface="Calibri"/>
                <a:cs typeface="Calibri"/>
              </a:rPr>
              <a:t>la</a:t>
            </a:r>
            <a:r>
              <a:rPr sz="2600" spc="-30" dirty="0">
                <a:latin typeface="Calibri"/>
                <a:cs typeface="Calibri"/>
              </a:rPr>
              <a:t> </a:t>
            </a:r>
            <a:r>
              <a:rPr sz="2600" dirty="0">
                <a:latin typeface="Calibri"/>
                <a:cs typeface="Calibri"/>
              </a:rPr>
              <a:t>sua</a:t>
            </a:r>
            <a:r>
              <a:rPr sz="2600" spc="-45" dirty="0">
                <a:latin typeface="Calibri"/>
                <a:cs typeface="Calibri"/>
              </a:rPr>
              <a:t> </a:t>
            </a:r>
            <a:r>
              <a:rPr sz="2600" spc="-10" dirty="0">
                <a:latin typeface="Calibri"/>
                <a:cs typeface="Calibri"/>
              </a:rPr>
              <a:t>presentazione.</a:t>
            </a:r>
            <a:r>
              <a:rPr sz="2600" spc="-30" dirty="0">
                <a:latin typeface="Calibri"/>
                <a:cs typeface="Calibri"/>
              </a:rPr>
              <a:t> </a:t>
            </a:r>
            <a:r>
              <a:rPr sz="2600" dirty="0">
                <a:latin typeface="Calibri"/>
                <a:cs typeface="Calibri"/>
              </a:rPr>
              <a:t>La</a:t>
            </a:r>
            <a:r>
              <a:rPr sz="2600" spc="-45" dirty="0">
                <a:latin typeface="Calibri"/>
                <a:cs typeface="Calibri"/>
              </a:rPr>
              <a:t> </a:t>
            </a:r>
            <a:r>
              <a:rPr sz="2600" dirty="0">
                <a:latin typeface="Calibri"/>
                <a:cs typeface="Calibri"/>
              </a:rPr>
              <a:t>stazione</a:t>
            </a:r>
            <a:r>
              <a:rPr sz="2600" spc="-30" dirty="0">
                <a:latin typeface="Calibri"/>
                <a:cs typeface="Calibri"/>
              </a:rPr>
              <a:t> </a:t>
            </a:r>
            <a:r>
              <a:rPr sz="2600" dirty="0">
                <a:latin typeface="Calibri"/>
                <a:cs typeface="Calibri"/>
              </a:rPr>
              <a:t>appaltante</a:t>
            </a:r>
            <a:r>
              <a:rPr sz="2600" spc="-35" dirty="0">
                <a:latin typeface="Calibri"/>
                <a:cs typeface="Calibri"/>
              </a:rPr>
              <a:t> </a:t>
            </a:r>
            <a:r>
              <a:rPr sz="2600" dirty="0">
                <a:latin typeface="Calibri"/>
                <a:cs typeface="Calibri"/>
              </a:rPr>
              <a:t>e</a:t>
            </a:r>
            <a:r>
              <a:rPr sz="2600" spc="-35" dirty="0">
                <a:latin typeface="Calibri"/>
                <a:cs typeface="Calibri"/>
              </a:rPr>
              <a:t> </a:t>
            </a:r>
            <a:r>
              <a:rPr sz="2600" spc="-10" dirty="0">
                <a:latin typeface="Calibri"/>
                <a:cs typeface="Calibri"/>
              </a:rPr>
              <a:t>l’ente </a:t>
            </a:r>
            <a:r>
              <a:rPr sz="2600" dirty="0">
                <a:latin typeface="Calibri"/>
                <a:cs typeface="Calibri"/>
              </a:rPr>
              <a:t>concedente,</a:t>
            </a:r>
            <a:r>
              <a:rPr sz="2600" spc="80" dirty="0">
                <a:latin typeface="Calibri"/>
                <a:cs typeface="Calibri"/>
              </a:rPr>
              <a:t> </a:t>
            </a:r>
            <a:r>
              <a:rPr sz="2600" dirty="0">
                <a:latin typeface="Calibri"/>
                <a:cs typeface="Calibri"/>
              </a:rPr>
              <a:t>con</a:t>
            </a:r>
            <a:r>
              <a:rPr sz="2600" spc="90" dirty="0">
                <a:latin typeface="Calibri"/>
                <a:cs typeface="Calibri"/>
              </a:rPr>
              <a:t> </a:t>
            </a:r>
            <a:r>
              <a:rPr sz="2600" dirty="0">
                <a:latin typeface="Calibri"/>
                <a:cs typeface="Calibri"/>
              </a:rPr>
              <a:t>atto</a:t>
            </a:r>
            <a:r>
              <a:rPr sz="2600" spc="100" dirty="0">
                <a:latin typeface="Calibri"/>
                <a:cs typeface="Calibri"/>
              </a:rPr>
              <a:t> </a:t>
            </a:r>
            <a:r>
              <a:rPr sz="2600" dirty="0">
                <a:latin typeface="Calibri"/>
                <a:cs typeface="Calibri"/>
              </a:rPr>
              <a:t>motivato,</a:t>
            </a:r>
            <a:r>
              <a:rPr sz="2600" spc="110" dirty="0">
                <a:latin typeface="Calibri"/>
                <a:cs typeface="Calibri"/>
              </a:rPr>
              <a:t> </a:t>
            </a:r>
            <a:r>
              <a:rPr sz="2600" dirty="0">
                <a:latin typeface="Calibri"/>
                <a:cs typeface="Calibri"/>
              </a:rPr>
              <a:t>possono</a:t>
            </a:r>
            <a:r>
              <a:rPr sz="2600" spc="90" dirty="0">
                <a:latin typeface="Calibri"/>
                <a:cs typeface="Calibri"/>
              </a:rPr>
              <a:t> </a:t>
            </a:r>
            <a:r>
              <a:rPr sz="2600" dirty="0">
                <a:latin typeface="Calibri"/>
                <a:cs typeface="Calibri"/>
              </a:rPr>
              <a:t>chiedere</a:t>
            </a:r>
            <a:r>
              <a:rPr sz="2600" spc="95" dirty="0">
                <a:latin typeface="Calibri"/>
                <a:cs typeface="Calibri"/>
              </a:rPr>
              <a:t> </a:t>
            </a:r>
            <a:r>
              <a:rPr sz="2600" dirty="0">
                <a:latin typeface="Calibri"/>
                <a:cs typeface="Calibri"/>
              </a:rPr>
              <a:t>agli</a:t>
            </a:r>
            <a:r>
              <a:rPr sz="2600" spc="95" dirty="0">
                <a:latin typeface="Calibri"/>
                <a:cs typeface="Calibri"/>
              </a:rPr>
              <a:t> </a:t>
            </a:r>
            <a:r>
              <a:rPr sz="2600" dirty="0">
                <a:latin typeface="Calibri"/>
                <a:cs typeface="Calibri"/>
              </a:rPr>
              <a:t>offerenti</a:t>
            </a:r>
            <a:r>
              <a:rPr sz="2600" spc="105" dirty="0">
                <a:latin typeface="Calibri"/>
                <a:cs typeface="Calibri"/>
              </a:rPr>
              <a:t> </a:t>
            </a:r>
            <a:r>
              <a:rPr sz="2600" dirty="0">
                <a:latin typeface="Calibri"/>
                <a:cs typeface="Calibri"/>
              </a:rPr>
              <a:t>il</a:t>
            </a:r>
            <a:r>
              <a:rPr sz="2600" spc="80" dirty="0">
                <a:latin typeface="Calibri"/>
                <a:cs typeface="Calibri"/>
              </a:rPr>
              <a:t> </a:t>
            </a:r>
            <a:r>
              <a:rPr sz="2600" dirty="0">
                <a:latin typeface="Calibri"/>
                <a:cs typeface="Calibri"/>
              </a:rPr>
              <a:t>differimento</a:t>
            </a:r>
            <a:r>
              <a:rPr sz="2600" spc="105" dirty="0">
                <a:latin typeface="Calibri"/>
                <a:cs typeface="Calibri"/>
              </a:rPr>
              <a:t> </a:t>
            </a:r>
            <a:r>
              <a:rPr sz="2600" spc="-25" dirty="0">
                <a:latin typeface="Calibri"/>
                <a:cs typeface="Calibri"/>
              </a:rPr>
              <a:t>del </a:t>
            </a:r>
            <a:r>
              <a:rPr sz="2600" spc="-10" dirty="0">
                <a:latin typeface="Calibri"/>
                <a:cs typeface="Calibri"/>
              </a:rPr>
              <a:t>termine.</a:t>
            </a:r>
            <a:endParaRPr sz="2600" dirty="0">
              <a:latin typeface="Calibri"/>
              <a:cs typeface="Calibri"/>
            </a:endParaRPr>
          </a:p>
          <a:p>
            <a:pPr marL="12700" marR="5080" algn="just">
              <a:lnSpc>
                <a:spcPct val="90000"/>
              </a:lnSpc>
              <a:spcBef>
                <a:spcPts val="994"/>
              </a:spcBef>
            </a:pPr>
            <a:r>
              <a:rPr sz="2600" dirty="0">
                <a:latin typeface="Calibri"/>
                <a:cs typeface="Calibri"/>
              </a:rPr>
              <a:t>L’organo</a:t>
            </a:r>
            <a:r>
              <a:rPr sz="2600" spc="235" dirty="0">
                <a:latin typeface="Calibri"/>
                <a:cs typeface="Calibri"/>
              </a:rPr>
              <a:t>  </a:t>
            </a:r>
            <a:r>
              <a:rPr sz="2600" dirty="0">
                <a:latin typeface="Calibri"/>
                <a:cs typeface="Calibri"/>
              </a:rPr>
              <a:t>preposto</a:t>
            </a:r>
            <a:r>
              <a:rPr sz="2600" spc="235" dirty="0">
                <a:latin typeface="Calibri"/>
                <a:cs typeface="Calibri"/>
              </a:rPr>
              <a:t>  </a:t>
            </a:r>
            <a:r>
              <a:rPr sz="2600" dirty="0">
                <a:latin typeface="Calibri"/>
                <a:cs typeface="Calibri"/>
              </a:rPr>
              <a:t>alla</a:t>
            </a:r>
            <a:r>
              <a:rPr sz="2600" spc="240" dirty="0">
                <a:latin typeface="Calibri"/>
                <a:cs typeface="Calibri"/>
              </a:rPr>
              <a:t>  </a:t>
            </a:r>
            <a:r>
              <a:rPr sz="2600" dirty="0">
                <a:latin typeface="Calibri"/>
                <a:cs typeface="Calibri"/>
              </a:rPr>
              <a:t>valutazione</a:t>
            </a:r>
            <a:r>
              <a:rPr sz="2600" spc="235" dirty="0">
                <a:latin typeface="Calibri"/>
                <a:cs typeface="Calibri"/>
              </a:rPr>
              <a:t>  </a:t>
            </a:r>
            <a:r>
              <a:rPr sz="2600" dirty="0">
                <a:latin typeface="Calibri"/>
                <a:cs typeface="Calibri"/>
              </a:rPr>
              <a:t>delle</a:t>
            </a:r>
            <a:r>
              <a:rPr sz="2600" spc="235" dirty="0">
                <a:latin typeface="Calibri"/>
                <a:cs typeface="Calibri"/>
              </a:rPr>
              <a:t>  </a:t>
            </a:r>
            <a:r>
              <a:rPr sz="2600" dirty="0">
                <a:latin typeface="Calibri"/>
                <a:cs typeface="Calibri"/>
              </a:rPr>
              <a:t>offerte</a:t>
            </a:r>
            <a:r>
              <a:rPr sz="2600" spc="235" dirty="0">
                <a:latin typeface="Calibri"/>
                <a:cs typeface="Calibri"/>
              </a:rPr>
              <a:t>  </a:t>
            </a:r>
            <a:r>
              <a:rPr sz="2600" dirty="0">
                <a:latin typeface="Calibri"/>
                <a:cs typeface="Calibri"/>
              </a:rPr>
              <a:t>predispone</a:t>
            </a:r>
            <a:r>
              <a:rPr sz="2600" spc="225" dirty="0">
                <a:latin typeface="Calibri"/>
                <a:cs typeface="Calibri"/>
              </a:rPr>
              <a:t>  </a:t>
            </a:r>
            <a:r>
              <a:rPr sz="2600" dirty="0">
                <a:latin typeface="Calibri"/>
                <a:cs typeface="Calibri"/>
              </a:rPr>
              <a:t>la</a:t>
            </a:r>
            <a:r>
              <a:rPr sz="2600" spc="240" dirty="0">
                <a:latin typeface="Calibri"/>
                <a:cs typeface="Calibri"/>
              </a:rPr>
              <a:t>  </a:t>
            </a:r>
            <a:r>
              <a:rPr sz="2600" dirty="0">
                <a:latin typeface="Calibri"/>
                <a:cs typeface="Calibri"/>
              </a:rPr>
              <a:t>proposta</a:t>
            </a:r>
            <a:r>
              <a:rPr sz="2600" spc="240" dirty="0">
                <a:latin typeface="Calibri"/>
                <a:cs typeface="Calibri"/>
              </a:rPr>
              <a:t>  </a:t>
            </a:r>
            <a:r>
              <a:rPr sz="2600" spc="-25" dirty="0">
                <a:latin typeface="Calibri"/>
                <a:cs typeface="Calibri"/>
              </a:rPr>
              <a:t>di </a:t>
            </a:r>
            <a:r>
              <a:rPr sz="2600" dirty="0">
                <a:latin typeface="Calibri"/>
                <a:cs typeface="Calibri"/>
              </a:rPr>
              <a:t>aggiudicazione</a:t>
            </a:r>
            <a:r>
              <a:rPr sz="2600" spc="85" dirty="0">
                <a:latin typeface="Calibri"/>
                <a:cs typeface="Calibri"/>
              </a:rPr>
              <a:t> </a:t>
            </a:r>
            <a:r>
              <a:rPr sz="2600" dirty="0">
                <a:latin typeface="Calibri"/>
                <a:cs typeface="Calibri"/>
              </a:rPr>
              <a:t>alla</a:t>
            </a:r>
            <a:r>
              <a:rPr sz="2600" spc="85" dirty="0">
                <a:latin typeface="Calibri"/>
                <a:cs typeface="Calibri"/>
              </a:rPr>
              <a:t> </a:t>
            </a:r>
            <a:r>
              <a:rPr sz="2600" dirty="0">
                <a:latin typeface="Calibri"/>
                <a:cs typeface="Calibri"/>
              </a:rPr>
              <a:t>migliore</a:t>
            </a:r>
            <a:r>
              <a:rPr sz="2600" spc="75" dirty="0">
                <a:latin typeface="Calibri"/>
                <a:cs typeface="Calibri"/>
              </a:rPr>
              <a:t> </a:t>
            </a:r>
            <a:r>
              <a:rPr sz="2600" dirty="0">
                <a:latin typeface="Calibri"/>
                <a:cs typeface="Calibri"/>
              </a:rPr>
              <a:t>offerta</a:t>
            </a:r>
            <a:r>
              <a:rPr sz="2600" spc="85" dirty="0">
                <a:latin typeface="Calibri"/>
                <a:cs typeface="Calibri"/>
              </a:rPr>
              <a:t> </a:t>
            </a:r>
            <a:r>
              <a:rPr sz="2600" dirty="0">
                <a:latin typeface="Calibri"/>
                <a:cs typeface="Calibri"/>
              </a:rPr>
              <a:t>non</a:t>
            </a:r>
            <a:r>
              <a:rPr sz="2600" spc="80" dirty="0">
                <a:latin typeface="Calibri"/>
                <a:cs typeface="Calibri"/>
              </a:rPr>
              <a:t> </a:t>
            </a:r>
            <a:r>
              <a:rPr sz="2600" dirty="0">
                <a:latin typeface="Calibri"/>
                <a:cs typeface="Calibri"/>
              </a:rPr>
              <a:t>anomala.</a:t>
            </a:r>
            <a:r>
              <a:rPr sz="2600" spc="80" dirty="0">
                <a:latin typeface="Calibri"/>
                <a:cs typeface="Calibri"/>
              </a:rPr>
              <a:t> </a:t>
            </a:r>
            <a:r>
              <a:rPr sz="2600" spc="-30" dirty="0">
                <a:latin typeface="Calibri"/>
                <a:cs typeface="Calibri"/>
              </a:rPr>
              <a:t>L’organo</a:t>
            </a:r>
            <a:r>
              <a:rPr sz="2600" spc="85" dirty="0">
                <a:latin typeface="Calibri"/>
                <a:cs typeface="Calibri"/>
              </a:rPr>
              <a:t> </a:t>
            </a:r>
            <a:r>
              <a:rPr sz="2600" dirty="0">
                <a:latin typeface="Calibri"/>
                <a:cs typeface="Calibri"/>
              </a:rPr>
              <a:t>competente</a:t>
            </a:r>
            <a:r>
              <a:rPr sz="2600" spc="75" dirty="0">
                <a:latin typeface="Calibri"/>
                <a:cs typeface="Calibri"/>
              </a:rPr>
              <a:t> </a:t>
            </a:r>
            <a:r>
              <a:rPr sz="2600" dirty="0">
                <a:latin typeface="Calibri"/>
                <a:cs typeface="Calibri"/>
              </a:rPr>
              <a:t>a</a:t>
            </a:r>
            <a:r>
              <a:rPr sz="2600" spc="80" dirty="0">
                <a:latin typeface="Calibri"/>
                <a:cs typeface="Calibri"/>
              </a:rPr>
              <a:t> </a:t>
            </a:r>
            <a:r>
              <a:rPr sz="2600" spc="-10" dirty="0">
                <a:latin typeface="Calibri"/>
                <a:cs typeface="Calibri"/>
              </a:rPr>
              <a:t>disporre </a:t>
            </a:r>
            <a:r>
              <a:rPr sz="2600" dirty="0">
                <a:latin typeface="Calibri"/>
                <a:cs typeface="Calibri"/>
              </a:rPr>
              <a:t>l’aggiudicazione</a:t>
            </a:r>
            <a:r>
              <a:rPr sz="2600" spc="195" dirty="0">
                <a:latin typeface="Calibri"/>
                <a:cs typeface="Calibri"/>
              </a:rPr>
              <a:t>  </a:t>
            </a:r>
            <a:r>
              <a:rPr sz="2600" dirty="0">
                <a:latin typeface="Calibri"/>
                <a:cs typeface="Calibri"/>
              </a:rPr>
              <a:t>esamina</a:t>
            </a:r>
            <a:r>
              <a:rPr sz="2600" spc="200" dirty="0">
                <a:latin typeface="Calibri"/>
                <a:cs typeface="Calibri"/>
              </a:rPr>
              <a:t>  </a:t>
            </a:r>
            <a:r>
              <a:rPr sz="2600" dirty="0">
                <a:latin typeface="Calibri"/>
                <a:cs typeface="Calibri"/>
              </a:rPr>
              <a:t>la</a:t>
            </a:r>
            <a:r>
              <a:rPr sz="2600" spc="200" dirty="0">
                <a:latin typeface="Calibri"/>
                <a:cs typeface="Calibri"/>
              </a:rPr>
              <a:t>  </a:t>
            </a:r>
            <a:r>
              <a:rPr sz="2600" dirty="0">
                <a:latin typeface="Calibri"/>
                <a:cs typeface="Calibri"/>
              </a:rPr>
              <a:t>proposta,</a:t>
            </a:r>
            <a:r>
              <a:rPr sz="2600" spc="195" dirty="0">
                <a:latin typeface="Calibri"/>
                <a:cs typeface="Calibri"/>
              </a:rPr>
              <a:t>  </a:t>
            </a:r>
            <a:r>
              <a:rPr sz="2600" dirty="0">
                <a:latin typeface="Calibri"/>
                <a:cs typeface="Calibri"/>
              </a:rPr>
              <a:t>e,</a:t>
            </a:r>
            <a:r>
              <a:rPr sz="2600" spc="200" dirty="0">
                <a:latin typeface="Calibri"/>
                <a:cs typeface="Calibri"/>
              </a:rPr>
              <a:t>  </a:t>
            </a:r>
            <a:r>
              <a:rPr sz="2600" dirty="0">
                <a:latin typeface="Calibri"/>
                <a:cs typeface="Calibri"/>
              </a:rPr>
              <a:t>se</a:t>
            </a:r>
            <a:r>
              <a:rPr sz="2600" spc="200" dirty="0">
                <a:latin typeface="Calibri"/>
                <a:cs typeface="Calibri"/>
              </a:rPr>
              <a:t>  </a:t>
            </a:r>
            <a:r>
              <a:rPr sz="2600" dirty="0">
                <a:latin typeface="Calibri"/>
                <a:cs typeface="Calibri"/>
              </a:rPr>
              <a:t>la</a:t>
            </a:r>
            <a:r>
              <a:rPr sz="2600" spc="200" dirty="0">
                <a:latin typeface="Calibri"/>
                <a:cs typeface="Calibri"/>
              </a:rPr>
              <a:t>  </a:t>
            </a:r>
            <a:r>
              <a:rPr sz="2600" dirty="0">
                <a:latin typeface="Calibri"/>
                <a:cs typeface="Calibri"/>
              </a:rPr>
              <a:t>ritiene</a:t>
            </a:r>
            <a:r>
              <a:rPr sz="2600" spc="200" dirty="0">
                <a:latin typeface="Calibri"/>
                <a:cs typeface="Calibri"/>
              </a:rPr>
              <a:t>  </a:t>
            </a:r>
            <a:r>
              <a:rPr sz="2600" dirty="0">
                <a:latin typeface="Calibri"/>
                <a:cs typeface="Calibri"/>
              </a:rPr>
              <a:t>legittima</a:t>
            </a:r>
            <a:r>
              <a:rPr sz="2600" spc="204" dirty="0">
                <a:latin typeface="Calibri"/>
                <a:cs typeface="Calibri"/>
              </a:rPr>
              <a:t>  </a:t>
            </a:r>
            <a:r>
              <a:rPr sz="2600" dirty="0">
                <a:latin typeface="Calibri"/>
                <a:cs typeface="Calibri"/>
              </a:rPr>
              <a:t>e</a:t>
            </a:r>
            <a:r>
              <a:rPr sz="2600" spc="195" dirty="0">
                <a:latin typeface="Calibri"/>
                <a:cs typeface="Calibri"/>
              </a:rPr>
              <a:t>  </a:t>
            </a:r>
            <a:r>
              <a:rPr sz="2600" spc="-10" dirty="0">
                <a:latin typeface="Calibri"/>
                <a:cs typeface="Calibri"/>
              </a:rPr>
              <a:t>conforme </a:t>
            </a:r>
            <a:r>
              <a:rPr sz="2600" dirty="0">
                <a:latin typeface="Calibri"/>
                <a:cs typeface="Calibri"/>
              </a:rPr>
              <a:t>all’interesse</a:t>
            </a:r>
            <a:r>
              <a:rPr sz="2600" spc="165" dirty="0">
                <a:latin typeface="Calibri"/>
                <a:cs typeface="Calibri"/>
              </a:rPr>
              <a:t>  </a:t>
            </a:r>
            <a:r>
              <a:rPr sz="2600" dirty="0">
                <a:latin typeface="Calibri"/>
                <a:cs typeface="Calibri"/>
              </a:rPr>
              <a:t>pubblico,</a:t>
            </a:r>
            <a:r>
              <a:rPr sz="2600" spc="170" dirty="0">
                <a:latin typeface="Calibri"/>
                <a:cs typeface="Calibri"/>
              </a:rPr>
              <a:t>  </a:t>
            </a:r>
            <a:r>
              <a:rPr sz="2600" dirty="0">
                <a:latin typeface="Calibri"/>
                <a:cs typeface="Calibri"/>
              </a:rPr>
              <a:t>dopo</a:t>
            </a:r>
            <a:r>
              <a:rPr sz="2600" spc="165" dirty="0">
                <a:latin typeface="Calibri"/>
                <a:cs typeface="Calibri"/>
              </a:rPr>
              <a:t>  </a:t>
            </a:r>
            <a:r>
              <a:rPr sz="2600" dirty="0">
                <a:latin typeface="Calibri"/>
                <a:cs typeface="Calibri"/>
              </a:rPr>
              <a:t>aver</a:t>
            </a:r>
            <a:r>
              <a:rPr sz="2600" spc="170" dirty="0">
                <a:latin typeface="Calibri"/>
                <a:cs typeface="Calibri"/>
              </a:rPr>
              <a:t>  </a:t>
            </a:r>
            <a:r>
              <a:rPr sz="2600" dirty="0">
                <a:latin typeface="Calibri"/>
                <a:cs typeface="Calibri"/>
              </a:rPr>
              <a:t>verificato</a:t>
            </a:r>
            <a:r>
              <a:rPr sz="2600" spc="165" dirty="0">
                <a:latin typeface="Calibri"/>
                <a:cs typeface="Calibri"/>
              </a:rPr>
              <a:t>  </a:t>
            </a:r>
            <a:r>
              <a:rPr sz="2600" dirty="0">
                <a:latin typeface="Calibri"/>
                <a:cs typeface="Calibri"/>
              </a:rPr>
              <a:t>il</a:t>
            </a:r>
            <a:r>
              <a:rPr sz="2600" spc="170" dirty="0">
                <a:latin typeface="Calibri"/>
                <a:cs typeface="Calibri"/>
              </a:rPr>
              <a:t>  </a:t>
            </a:r>
            <a:r>
              <a:rPr sz="2600" dirty="0">
                <a:latin typeface="Calibri"/>
                <a:cs typeface="Calibri"/>
              </a:rPr>
              <a:t>possesso</a:t>
            </a:r>
            <a:r>
              <a:rPr sz="2600" spc="165" dirty="0">
                <a:latin typeface="Calibri"/>
                <a:cs typeface="Calibri"/>
              </a:rPr>
              <a:t>  </a:t>
            </a:r>
            <a:r>
              <a:rPr sz="2600" dirty="0">
                <a:latin typeface="Calibri"/>
                <a:cs typeface="Calibri"/>
              </a:rPr>
              <a:t>dei</a:t>
            </a:r>
            <a:r>
              <a:rPr sz="2600" spc="170" dirty="0">
                <a:latin typeface="Calibri"/>
                <a:cs typeface="Calibri"/>
              </a:rPr>
              <a:t>  </a:t>
            </a:r>
            <a:r>
              <a:rPr sz="2600" dirty="0">
                <a:latin typeface="Calibri"/>
                <a:cs typeface="Calibri"/>
              </a:rPr>
              <a:t>requisiti</a:t>
            </a:r>
            <a:r>
              <a:rPr sz="2600" spc="170" dirty="0">
                <a:latin typeface="Calibri"/>
                <a:cs typeface="Calibri"/>
              </a:rPr>
              <a:t>  </a:t>
            </a:r>
            <a:r>
              <a:rPr sz="2600" dirty="0">
                <a:latin typeface="Calibri"/>
                <a:cs typeface="Calibri"/>
              </a:rPr>
              <a:t>in</a:t>
            </a:r>
            <a:r>
              <a:rPr sz="2600" spc="165" dirty="0">
                <a:latin typeface="Calibri"/>
                <a:cs typeface="Calibri"/>
              </a:rPr>
              <a:t>  </a:t>
            </a:r>
            <a:r>
              <a:rPr sz="2600" spc="-20" dirty="0">
                <a:latin typeface="Calibri"/>
                <a:cs typeface="Calibri"/>
              </a:rPr>
              <a:t>capo </a:t>
            </a:r>
            <a:r>
              <a:rPr sz="2600" spc="-30" dirty="0">
                <a:latin typeface="Calibri"/>
                <a:cs typeface="Calibri"/>
              </a:rPr>
              <a:t>all’offerente,</a:t>
            </a:r>
            <a:r>
              <a:rPr sz="2600" spc="-65" dirty="0">
                <a:latin typeface="Calibri"/>
                <a:cs typeface="Calibri"/>
              </a:rPr>
              <a:t> </a:t>
            </a:r>
            <a:r>
              <a:rPr sz="2600" dirty="0">
                <a:latin typeface="Calibri"/>
                <a:cs typeface="Calibri"/>
              </a:rPr>
              <a:t>dispone</a:t>
            </a:r>
            <a:r>
              <a:rPr sz="2600" spc="-65" dirty="0">
                <a:latin typeface="Calibri"/>
                <a:cs typeface="Calibri"/>
              </a:rPr>
              <a:t> </a:t>
            </a:r>
            <a:r>
              <a:rPr sz="2600" spc="-10" dirty="0">
                <a:latin typeface="Calibri"/>
                <a:cs typeface="Calibri"/>
              </a:rPr>
              <a:t>l’aggiudicazione,</a:t>
            </a:r>
            <a:r>
              <a:rPr sz="2600" spc="-45" dirty="0">
                <a:latin typeface="Calibri"/>
                <a:cs typeface="Calibri"/>
              </a:rPr>
              <a:t> </a:t>
            </a:r>
            <a:r>
              <a:rPr sz="2600" dirty="0">
                <a:latin typeface="Calibri"/>
                <a:cs typeface="Calibri"/>
              </a:rPr>
              <a:t>che</a:t>
            </a:r>
            <a:r>
              <a:rPr sz="2600" spc="-55" dirty="0">
                <a:latin typeface="Calibri"/>
                <a:cs typeface="Calibri"/>
              </a:rPr>
              <a:t> </a:t>
            </a:r>
            <a:r>
              <a:rPr sz="2600" dirty="0">
                <a:latin typeface="Calibri"/>
                <a:cs typeface="Calibri"/>
              </a:rPr>
              <a:t>è</a:t>
            </a:r>
            <a:r>
              <a:rPr sz="2600" spc="-30" dirty="0">
                <a:latin typeface="Calibri"/>
                <a:cs typeface="Calibri"/>
              </a:rPr>
              <a:t> </a:t>
            </a:r>
            <a:r>
              <a:rPr sz="2600" spc="-10" dirty="0" err="1">
                <a:latin typeface="Calibri"/>
                <a:cs typeface="Calibri"/>
              </a:rPr>
              <a:t>immediatamente</a:t>
            </a:r>
            <a:r>
              <a:rPr sz="2600" spc="-60" dirty="0">
                <a:latin typeface="Calibri"/>
                <a:cs typeface="Calibri"/>
              </a:rPr>
              <a:t> </a:t>
            </a:r>
            <a:r>
              <a:rPr sz="2600" dirty="0" err="1">
                <a:latin typeface="Calibri"/>
                <a:cs typeface="Calibri"/>
              </a:rPr>
              <a:t>efficace</a:t>
            </a:r>
            <a:endParaRPr sz="2600" dirty="0">
              <a:latin typeface="Calibri"/>
              <a:cs typeface="Calibri"/>
            </a:endParaRPr>
          </a:p>
        </p:txBody>
      </p:sp>
      <p:pic>
        <p:nvPicPr>
          <p:cNvPr id="4" name="Picture 1">
            <a:extLst>
              <a:ext uri="{FF2B5EF4-FFF2-40B4-BE49-F238E27FC236}">
                <a16:creationId xmlns:a16="http://schemas.microsoft.com/office/drawing/2014/main" id="{BA1605A3-FE3E-B355-66A8-09F811FC5D99}"/>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FFFFC60D-75ED-0827-36C8-50658D0D6ADB}"/>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13875483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68D10-399B-38B9-2722-F8F8D34E6034}"/>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26C975D5-7533-2D3D-BC52-E8A1F5BE3C9A}"/>
              </a:ext>
            </a:extLst>
          </p:cNvPr>
          <p:cNvSpPr txBox="1">
            <a:spLocks noGrp="1"/>
          </p:cNvSpPr>
          <p:nvPr>
            <p:ph type="title"/>
          </p:nvPr>
        </p:nvSpPr>
        <p:spPr>
          <a:xfrm>
            <a:off x="1097280" y="985361"/>
            <a:ext cx="10058400" cy="752001"/>
          </a:xfrm>
          <a:prstGeom prst="rect">
            <a:avLst/>
          </a:prstGeom>
        </p:spPr>
        <p:txBody>
          <a:bodyPr vert="horz" wrap="square" lIns="0" tIns="13335" rIns="0" bIns="0" rtlCol="0">
            <a:spAutoFit/>
          </a:bodyPr>
          <a:lstStyle/>
          <a:p>
            <a:pPr marL="12700">
              <a:lnSpc>
                <a:spcPct val="100000"/>
              </a:lnSpc>
              <a:spcBef>
                <a:spcPts val="105"/>
              </a:spcBef>
            </a:pPr>
            <a:r>
              <a:rPr lang="it-IT" dirty="0"/>
              <a:t>La procedura – esecuzione anticipata</a:t>
            </a:r>
            <a:endParaRPr spc="-10" dirty="0"/>
          </a:p>
        </p:txBody>
      </p:sp>
      <p:sp>
        <p:nvSpPr>
          <p:cNvPr id="3" name="object 3">
            <a:extLst>
              <a:ext uri="{FF2B5EF4-FFF2-40B4-BE49-F238E27FC236}">
                <a16:creationId xmlns:a16="http://schemas.microsoft.com/office/drawing/2014/main" id="{580BA9F3-605B-4593-D21F-8273F5820CA1}"/>
              </a:ext>
            </a:extLst>
          </p:cNvPr>
          <p:cNvSpPr txBox="1"/>
          <p:nvPr/>
        </p:nvSpPr>
        <p:spPr>
          <a:xfrm>
            <a:off x="405384" y="1840103"/>
            <a:ext cx="11158855" cy="2112758"/>
          </a:xfrm>
          <a:prstGeom prst="rect">
            <a:avLst/>
          </a:prstGeom>
        </p:spPr>
        <p:txBody>
          <a:bodyPr vert="horz" wrap="square" lIns="0" tIns="57785" rIns="0" bIns="0" rtlCol="0">
            <a:spAutoFit/>
          </a:bodyPr>
          <a:lstStyle/>
          <a:p>
            <a:pPr marL="12700" marR="5715" algn="just">
              <a:lnSpc>
                <a:spcPts val="2810"/>
              </a:lnSpc>
              <a:spcBef>
                <a:spcPts val="455"/>
              </a:spcBef>
            </a:pPr>
            <a:r>
              <a:rPr sz="2600" spc="-30" dirty="0" err="1">
                <a:latin typeface="Calibri"/>
                <a:cs typeface="Calibri"/>
              </a:rPr>
              <a:t>L’offerta</a:t>
            </a:r>
            <a:r>
              <a:rPr sz="2600" spc="-30" dirty="0">
                <a:latin typeface="Calibri"/>
                <a:cs typeface="Calibri"/>
              </a:rPr>
              <a:t> </a:t>
            </a:r>
            <a:r>
              <a:rPr sz="2600" dirty="0">
                <a:latin typeface="Calibri"/>
                <a:cs typeface="Calibri"/>
              </a:rPr>
              <a:t>dell’aggiudicatario</a:t>
            </a:r>
            <a:r>
              <a:rPr sz="2600" spc="370" dirty="0">
                <a:latin typeface="Calibri"/>
                <a:cs typeface="Calibri"/>
              </a:rPr>
              <a:t> </a:t>
            </a:r>
            <a:r>
              <a:rPr sz="2600" dirty="0">
                <a:latin typeface="Calibri"/>
                <a:cs typeface="Calibri"/>
              </a:rPr>
              <a:t>è</a:t>
            </a:r>
            <a:r>
              <a:rPr sz="2600" spc="380" dirty="0">
                <a:latin typeface="Calibri"/>
                <a:cs typeface="Calibri"/>
              </a:rPr>
              <a:t> </a:t>
            </a:r>
            <a:r>
              <a:rPr sz="2600" dirty="0">
                <a:latin typeface="Calibri"/>
                <a:cs typeface="Calibri"/>
              </a:rPr>
              <a:t>irrevocabile</a:t>
            </a:r>
            <a:r>
              <a:rPr sz="2600" spc="370" dirty="0">
                <a:latin typeface="Calibri"/>
                <a:cs typeface="Calibri"/>
              </a:rPr>
              <a:t> </a:t>
            </a:r>
            <a:r>
              <a:rPr sz="2600" dirty="0">
                <a:latin typeface="Calibri"/>
                <a:cs typeface="Calibri"/>
              </a:rPr>
              <a:t>fino</a:t>
            </a:r>
            <a:r>
              <a:rPr sz="2600" spc="370" dirty="0">
                <a:latin typeface="Calibri"/>
                <a:cs typeface="Calibri"/>
              </a:rPr>
              <a:t> </a:t>
            </a:r>
            <a:r>
              <a:rPr sz="2600" dirty="0">
                <a:latin typeface="Calibri"/>
                <a:cs typeface="Calibri"/>
              </a:rPr>
              <a:t>al</a:t>
            </a:r>
            <a:r>
              <a:rPr sz="2600" spc="380" dirty="0">
                <a:latin typeface="Calibri"/>
                <a:cs typeface="Calibri"/>
              </a:rPr>
              <a:t> </a:t>
            </a:r>
            <a:r>
              <a:rPr sz="2600" dirty="0">
                <a:latin typeface="Calibri"/>
                <a:cs typeface="Calibri"/>
              </a:rPr>
              <a:t>termine</a:t>
            </a:r>
            <a:r>
              <a:rPr sz="2600" spc="365" dirty="0">
                <a:latin typeface="Calibri"/>
                <a:cs typeface="Calibri"/>
              </a:rPr>
              <a:t> </a:t>
            </a:r>
            <a:r>
              <a:rPr sz="2600" dirty="0">
                <a:latin typeface="Calibri"/>
                <a:cs typeface="Calibri"/>
              </a:rPr>
              <a:t>stabilito</a:t>
            </a:r>
            <a:r>
              <a:rPr sz="2600" spc="370" dirty="0">
                <a:latin typeface="Calibri"/>
                <a:cs typeface="Calibri"/>
              </a:rPr>
              <a:t> </a:t>
            </a:r>
            <a:r>
              <a:rPr sz="2600" dirty="0">
                <a:latin typeface="Calibri"/>
                <a:cs typeface="Calibri"/>
              </a:rPr>
              <a:t>per</a:t>
            </a:r>
            <a:r>
              <a:rPr sz="2600" spc="375" dirty="0">
                <a:latin typeface="Calibri"/>
                <a:cs typeface="Calibri"/>
              </a:rPr>
              <a:t> </a:t>
            </a:r>
            <a:r>
              <a:rPr sz="2600" dirty="0">
                <a:latin typeface="Calibri"/>
                <a:cs typeface="Calibri"/>
              </a:rPr>
              <a:t>la</a:t>
            </a:r>
            <a:r>
              <a:rPr sz="2600" spc="380" dirty="0">
                <a:latin typeface="Calibri"/>
                <a:cs typeface="Calibri"/>
              </a:rPr>
              <a:t> </a:t>
            </a:r>
            <a:r>
              <a:rPr sz="2600" dirty="0">
                <a:latin typeface="Calibri"/>
                <a:cs typeface="Calibri"/>
              </a:rPr>
              <a:t>stipulazione</a:t>
            </a:r>
            <a:r>
              <a:rPr sz="2600" spc="390" dirty="0">
                <a:latin typeface="Calibri"/>
                <a:cs typeface="Calibri"/>
              </a:rPr>
              <a:t> </a:t>
            </a:r>
            <a:r>
              <a:rPr sz="2600" spc="-25" dirty="0">
                <a:latin typeface="Calibri"/>
                <a:cs typeface="Calibri"/>
              </a:rPr>
              <a:t>del </a:t>
            </a:r>
            <a:r>
              <a:rPr sz="2600" spc="-10" dirty="0">
                <a:latin typeface="Calibri"/>
                <a:cs typeface="Calibri"/>
              </a:rPr>
              <a:t>contratto.</a:t>
            </a:r>
            <a:endParaRPr sz="2600" dirty="0">
              <a:latin typeface="Calibri"/>
              <a:cs typeface="Calibri"/>
            </a:endParaRPr>
          </a:p>
          <a:p>
            <a:pPr marL="12700" algn="just">
              <a:lnSpc>
                <a:spcPct val="100000"/>
              </a:lnSpc>
              <a:spcBef>
                <a:spcPts val="640"/>
              </a:spcBef>
            </a:pPr>
            <a:r>
              <a:rPr sz="2600" dirty="0">
                <a:latin typeface="Calibri"/>
                <a:cs typeface="Calibri"/>
              </a:rPr>
              <a:t>Una</a:t>
            </a:r>
            <a:r>
              <a:rPr sz="2600" spc="-70" dirty="0">
                <a:latin typeface="Calibri"/>
                <a:cs typeface="Calibri"/>
              </a:rPr>
              <a:t> </a:t>
            </a:r>
            <a:r>
              <a:rPr sz="2600" dirty="0">
                <a:latin typeface="Calibri"/>
                <a:cs typeface="Calibri"/>
              </a:rPr>
              <a:t>volta</a:t>
            </a:r>
            <a:r>
              <a:rPr sz="2600" spc="-40" dirty="0">
                <a:latin typeface="Calibri"/>
                <a:cs typeface="Calibri"/>
              </a:rPr>
              <a:t> </a:t>
            </a:r>
            <a:r>
              <a:rPr sz="2600" dirty="0">
                <a:latin typeface="Calibri"/>
                <a:cs typeface="Calibri"/>
              </a:rPr>
              <a:t>disposta</a:t>
            </a:r>
            <a:r>
              <a:rPr sz="2600" spc="-70" dirty="0">
                <a:latin typeface="Calibri"/>
                <a:cs typeface="Calibri"/>
              </a:rPr>
              <a:t> </a:t>
            </a:r>
            <a:r>
              <a:rPr sz="2600" spc="-10" dirty="0">
                <a:latin typeface="Calibri"/>
                <a:cs typeface="Calibri"/>
              </a:rPr>
              <a:t>l’aggiudicazione,</a:t>
            </a:r>
            <a:r>
              <a:rPr sz="2600" spc="-85" dirty="0">
                <a:latin typeface="Calibri"/>
                <a:cs typeface="Calibri"/>
              </a:rPr>
              <a:t> </a:t>
            </a:r>
            <a:r>
              <a:rPr sz="2600" dirty="0">
                <a:latin typeface="Calibri"/>
                <a:cs typeface="Calibri"/>
              </a:rPr>
              <a:t>è</a:t>
            </a:r>
            <a:r>
              <a:rPr sz="2600" spc="-55" dirty="0">
                <a:latin typeface="Calibri"/>
                <a:cs typeface="Calibri"/>
              </a:rPr>
              <a:t> </a:t>
            </a:r>
            <a:r>
              <a:rPr sz="2600" dirty="0">
                <a:latin typeface="Calibri"/>
                <a:cs typeface="Calibri"/>
              </a:rPr>
              <a:t>stipulato</a:t>
            </a:r>
            <a:r>
              <a:rPr sz="2600" spc="-85" dirty="0">
                <a:latin typeface="Calibri"/>
                <a:cs typeface="Calibri"/>
              </a:rPr>
              <a:t> </a:t>
            </a:r>
            <a:r>
              <a:rPr sz="2600" dirty="0">
                <a:latin typeface="Calibri"/>
                <a:cs typeface="Calibri"/>
              </a:rPr>
              <a:t>il</a:t>
            </a:r>
            <a:r>
              <a:rPr sz="2600" spc="-55" dirty="0">
                <a:latin typeface="Calibri"/>
                <a:cs typeface="Calibri"/>
              </a:rPr>
              <a:t> </a:t>
            </a:r>
            <a:r>
              <a:rPr sz="2600" spc="-10" dirty="0">
                <a:latin typeface="Calibri"/>
                <a:cs typeface="Calibri"/>
              </a:rPr>
              <a:t>contratto.</a:t>
            </a:r>
            <a:endParaRPr sz="2600" dirty="0">
              <a:latin typeface="Calibri"/>
              <a:cs typeface="Calibri"/>
            </a:endParaRPr>
          </a:p>
          <a:p>
            <a:pPr marL="12700" marR="5080" algn="just">
              <a:lnSpc>
                <a:spcPts val="2810"/>
              </a:lnSpc>
              <a:spcBef>
                <a:spcPts val="1050"/>
              </a:spcBef>
            </a:pPr>
            <a:r>
              <a:rPr sz="2600" dirty="0">
                <a:latin typeface="Calibri"/>
                <a:cs typeface="Calibri"/>
              </a:rPr>
              <a:t>Fermo</a:t>
            </a:r>
            <a:r>
              <a:rPr sz="2600" spc="5" dirty="0">
                <a:latin typeface="Calibri"/>
                <a:cs typeface="Calibri"/>
              </a:rPr>
              <a:t> </a:t>
            </a:r>
            <a:r>
              <a:rPr sz="2600" dirty="0">
                <a:latin typeface="Calibri"/>
                <a:cs typeface="Calibri"/>
              </a:rPr>
              <a:t>quanto</a:t>
            </a:r>
            <a:r>
              <a:rPr sz="2600" spc="10" dirty="0">
                <a:latin typeface="Calibri"/>
                <a:cs typeface="Calibri"/>
              </a:rPr>
              <a:t> </a:t>
            </a:r>
            <a:r>
              <a:rPr sz="2600" dirty="0">
                <a:latin typeface="Calibri"/>
                <a:cs typeface="Calibri"/>
              </a:rPr>
              <a:t>previsto</a:t>
            </a:r>
            <a:r>
              <a:rPr sz="2600" spc="10" dirty="0">
                <a:latin typeface="Calibri"/>
                <a:cs typeface="Calibri"/>
              </a:rPr>
              <a:t> </a:t>
            </a:r>
            <a:r>
              <a:rPr sz="2600" dirty="0">
                <a:latin typeface="Calibri"/>
                <a:cs typeface="Calibri"/>
              </a:rPr>
              <a:t>dal</a:t>
            </a:r>
            <a:r>
              <a:rPr sz="2600" spc="5" dirty="0">
                <a:latin typeface="Calibri"/>
                <a:cs typeface="Calibri"/>
              </a:rPr>
              <a:t> </a:t>
            </a:r>
            <a:r>
              <a:rPr sz="2600" dirty="0">
                <a:latin typeface="Calibri"/>
                <a:cs typeface="Calibri"/>
              </a:rPr>
              <a:t>comma</a:t>
            </a:r>
            <a:r>
              <a:rPr sz="2600" spc="5" dirty="0">
                <a:latin typeface="Calibri"/>
                <a:cs typeface="Calibri"/>
              </a:rPr>
              <a:t> </a:t>
            </a:r>
            <a:r>
              <a:rPr sz="2600" dirty="0">
                <a:latin typeface="Calibri"/>
                <a:cs typeface="Calibri"/>
              </a:rPr>
              <a:t>6</a:t>
            </a:r>
            <a:r>
              <a:rPr sz="2600" spc="5" dirty="0">
                <a:latin typeface="Calibri"/>
                <a:cs typeface="Calibri"/>
              </a:rPr>
              <a:t> </a:t>
            </a:r>
            <a:r>
              <a:rPr sz="2600" spc="-10" dirty="0">
                <a:latin typeface="Calibri"/>
                <a:cs typeface="Calibri"/>
              </a:rPr>
              <a:t>dell’articolo</a:t>
            </a:r>
            <a:r>
              <a:rPr sz="2600" spc="5" dirty="0">
                <a:latin typeface="Calibri"/>
                <a:cs typeface="Calibri"/>
              </a:rPr>
              <a:t> </a:t>
            </a:r>
            <a:r>
              <a:rPr sz="2600" dirty="0">
                <a:latin typeface="Calibri"/>
                <a:cs typeface="Calibri"/>
              </a:rPr>
              <a:t>50</a:t>
            </a:r>
            <a:r>
              <a:rPr sz="2600" spc="10" dirty="0">
                <a:latin typeface="Calibri"/>
                <a:cs typeface="Calibri"/>
              </a:rPr>
              <a:t> </a:t>
            </a:r>
            <a:r>
              <a:rPr sz="2600" spc="-10" dirty="0">
                <a:latin typeface="Calibri"/>
                <a:cs typeface="Calibri"/>
              </a:rPr>
              <a:t>l’esecuzione</a:t>
            </a:r>
            <a:r>
              <a:rPr sz="2600" spc="10" dirty="0">
                <a:latin typeface="Calibri"/>
                <a:cs typeface="Calibri"/>
              </a:rPr>
              <a:t> </a:t>
            </a:r>
            <a:r>
              <a:rPr sz="2600" dirty="0">
                <a:latin typeface="Calibri"/>
                <a:cs typeface="Calibri"/>
              </a:rPr>
              <a:t>del</a:t>
            </a:r>
            <a:r>
              <a:rPr sz="2600" spc="15" dirty="0">
                <a:latin typeface="Calibri"/>
                <a:cs typeface="Calibri"/>
              </a:rPr>
              <a:t> </a:t>
            </a:r>
            <a:r>
              <a:rPr sz="2600" spc="-10" dirty="0">
                <a:latin typeface="Calibri"/>
                <a:cs typeface="Calibri"/>
              </a:rPr>
              <a:t>contratto</a:t>
            </a:r>
            <a:r>
              <a:rPr sz="2600" spc="5" dirty="0">
                <a:latin typeface="Calibri"/>
                <a:cs typeface="Calibri"/>
              </a:rPr>
              <a:t> </a:t>
            </a:r>
            <a:r>
              <a:rPr sz="2600" spc="-25" dirty="0">
                <a:latin typeface="Calibri"/>
                <a:cs typeface="Calibri"/>
              </a:rPr>
              <a:t>può </a:t>
            </a:r>
            <a:r>
              <a:rPr sz="2600" dirty="0">
                <a:latin typeface="Calibri"/>
                <a:cs typeface="Calibri"/>
              </a:rPr>
              <a:t>essere</a:t>
            </a:r>
            <a:r>
              <a:rPr sz="2600" spc="-70" dirty="0">
                <a:latin typeface="Calibri"/>
                <a:cs typeface="Calibri"/>
              </a:rPr>
              <a:t> </a:t>
            </a:r>
            <a:r>
              <a:rPr sz="2600" dirty="0">
                <a:latin typeface="Calibri"/>
                <a:cs typeface="Calibri"/>
              </a:rPr>
              <a:t>iniziata,</a:t>
            </a:r>
            <a:r>
              <a:rPr sz="2600" spc="-45" dirty="0">
                <a:latin typeface="Calibri"/>
                <a:cs typeface="Calibri"/>
              </a:rPr>
              <a:t> </a:t>
            </a:r>
            <a:r>
              <a:rPr sz="2600" dirty="0">
                <a:latin typeface="Calibri"/>
                <a:cs typeface="Calibri"/>
              </a:rPr>
              <a:t>anche</a:t>
            </a:r>
            <a:r>
              <a:rPr sz="2600" spc="-45" dirty="0">
                <a:latin typeface="Calibri"/>
                <a:cs typeface="Calibri"/>
              </a:rPr>
              <a:t> </a:t>
            </a:r>
            <a:r>
              <a:rPr sz="2600" dirty="0">
                <a:latin typeface="Calibri"/>
                <a:cs typeface="Calibri"/>
              </a:rPr>
              <a:t>prima</a:t>
            </a:r>
            <a:r>
              <a:rPr sz="2600" spc="-45" dirty="0">
                <a:latin typeface="Calibri"/>
                <a:cs typeface="Calibri"/>
              </a:rPr>
              <a:t> </a:t>
            </a:r>
            <a:r>
              <a:rPr sz="2600" dirty="0">
                <a:latin typeface="Calibri"/>
                <a:cs typeface="Calibri"/>
              </a:rPr>
              <a:t>della</a:t>
            </a:r>
            <a:r>
              <a:rPr sz="2600" spc="-45" dirty="0">
                <a:latin typeface="Calibri"/>
                <a:cs typeface="Calibri"/>
              </a:rPr>
              <a:t> </a:t>
            </a:r>
            <a:r>
              <a:rPr sz="2600" dirty="0">
                <a:latin typeface="Calibri"/>
                <a:cs typeface="Calibri"/>
              </a:rPr>
              <a:t>stipula,</a:t>
            </a:r>
            <a:r>
              <a:rPr sz="2600" spc="-55" dirty="0">
                <a:latin typeface="Calibri"/>
                <a:cs typeface="Calibri"/>
              </a:rPr>
              <a:t> </a:t>
            </a:r>
            <a:r>
              <a:rPr sz="2600" dirty="0">
                <a:latin typeface="Calibri"/>
                <a:cs typeface="Calibri"/>
              </a:rPr>
              <a:t>per</a:t>
            </a:r>
            <a:r>
              <a:rPr sz="2600" spc="-45" dirty="0">
                <a:latin typeface="Calibri"/>
                <a:cs typeface="Calibri"/>
              </a:rPr>
              <a:t> </a:t>
            </a:r>
            <a:r>
              <a:rPr sz="2600" spc="-10" dirty="0">
                <a:latin typeface="Calibri"/>
                <a:cs typeface="Calibri"/>
              </a:rPr>
              <a:t>motivate</a:t>
            </a:r>
            <a:r>
              <a:rPr sz="2600" spc="-45" dirty="0">
                <a:latin typeface="Calibri"/>
                <a:cs typeface="Calibri"/>
              </a:rPr>
              <a:t> </a:t>
            </a:r>
            <a:r>
              <a:rPr sz="2600" spc="-10" dirty="0">
                <a:latin typeface="Calibri"/>
                <a:cs typeface="Calibri"/>
              </a:rPr>
              <a:t>ragioni.</a:t>
            </a:r>
            <a:endParaRPr sz="2600" dirty="0">
              <a:latin typeface="Calibri"/>
              <a:cs typeface="Calibri"/>
            </a:endParaRPr>
          </a:p>
        </p:txBody>
      </p:sp>
      <p:sp>
        <p:nvSpPr>
          <p:cNvPr id="4" name="object 4">
            <a:extLst>
              <a:ext uri="{FF2B5EF4-FFF2-40B4-BE49-F238E27FC236}">
                <a16:creationId xmlns:a16="http://schemas.microsoft.com/office/drawing/2014/main" id="{8D1DF95B-281F-F570-860D-880E4B900066}"/>
              </a:ext>
            </a:extLst>
          </p:cNvPr>
          <p:cNvSpPr txBox="1"/>
          <p:nvPr/>
        </p:nvSpPr>
        <p:spPr>
          <a:xfrm>
            <a:off x="2229421" y="4042715"/>
            <a:ext cx="7510780" cy="2054860"/>
          </a:xfrm>
          <a:prstGeom prst="rect">
            <a:avLst/>
          </a:prstGeom>
          <a:ln w="9525">
            <a:solidFill>
              <a:srgbClr val="AA2C24"/>
            </a:solidFill>
          </a:ln>
        </p:spPr>
        <p:txBody>
          <a:bodyPr vert="horz" wrap="square" lIns="0" tIns="17145" rIns="0" bIns="0" rtlCol="0">
            <a:spAutoFit/>
          </a:bodyPr>
          <a:lstStyle/>
          <a:p>
            <a:pPr marL="92075" marR="228600" algn="just">
              <a:lnSpc>
                <a:spcPct val="107000"/>
              </a:lnSpc>
              <a:spcBef>
                <a:spcPts val="135"/>
              </a:spcBef>
            </a:pPr>
            <a:r>
              <a:rPr sz="2000" dirty="0">
                <a:latin typeface="Calibri"/>
                <a:cs typeface="Calibri"/>
              </a:rPr>
              <a:t>Dopo</a:t>
            </a:r>
            <a:r>
              <a:rPr sz="2000" spc="-30" dirty="0">
                <a:latin typeface="Calibri"/>
                <a:cs typeface="Calibri"/>
              </a:rPr>
              <a:t> </a:t>
            </a:r>
            <a:r>
              <a:rPr sz="2000" dirty="0">
                <a:latin typeface="Calibri"/>
                <a:cs typeface="Calibri"/>
              </a:rPr>
              <a:t>la</a:t>
            </a:r>
            <a:r>
              <a:rPr sz="2000" spc="-10" dirty="0">
                <a:latin typeface="Calibri"/>
                <a:cs typeface="Calibri"/>
              </a:rPr>
              <a:t> </a:t>
            </a:r>
            <a:r>
              <a:rPr sz="2000" dirty="0">
                <a:latin typeface="Calibri"/>
                <a:cs typeface="Calibri"/>
              </a:rPr>
              <a:t>verifica</a:t>
            </a:r>
            <a:r>
              <a:rPr sz="2000" spc="-15" dirty="0">
                <a:latin typeface="Calibri"/>
                <a:cs typeface="Calibri"/>
              </a:rPr>
              <a:t> </a:t>
            </a:r>
            <a:r>
              <a:rPr sz="2000" dirty="0">
                <a:latin typeface="Calibri"/>
                <a:cs typeface="Calibri"/>
              </a:rPr>
              <a:t>dei</a:t>
            </a:r>
            <a:r>
              <a:rPr sz="2000" spc="-20" dirty="0">
                <a:latin typeface="Calibri"/>
                <a:cs typeface="Calibri"/>
              </a:rPr>
              <a:t> </a:t>
            </a:r>
            <a:r>
              <a:rPr sz="2000" dirty="0">
                <a:latin typeface="Calibri"/>
                <a:cs typeface="Calibri"/>
              </a:rPr>
              <a:t>requisiti</a:t>
            </a:r>
            <a:r>
              <a:rPr sz="2000" spc="-5" dirty="0">
                <a:latin typeface="Calibri"/>
                <a:cs typeface="Calibri"/>
              </a:rPr>
              <a:t> </a:t>
            </a:r>
            <a:r>
              <a:rPr sz="2000" spc="-10" dirty="0">
                <a:latin typeface="Calibri"/>
                <a:cs typeface="Calibri"/>
              </a:rPr>
              <a:t>dell’aggiudicatario</a:t>
            </a:r>
            <a:r>
              <a:rPr sz="2000" spc="-20" dirty="0">
                <a:latin typeface="Calibri"/>
                <a:cs typeface="Calibri"/>
              </a:rPr>
              <a:t> </a:t>
            </a:r>
            <a:r>
              <a:rPr sz="2000" dirty="0">
                <a:latin typeface="Calibri"/>
                <a:cs typeface="Calibri"/>
              </a:rPr>
              <a:t>la</a:t>
            </a:r>
            <a:r>
              <a:rPr sz="2000" spc="-5" dirty="0">
                <a:latin typeface="Calibri"/>
                <a:cs typeface="Calibri"/>
              </a:rPr>
              <a:t> </a:t>
            </a:r>
            <a:r>
              <a:rPr sz="2000" dirty="0">
                <a:latin typeface="Calibri"/>
                <a:cs typeface="Calibri"/>
              </a:rPr>
              <a:t>stazione</a:t>
            </a:r>
            <a:r>
              <a:rPr sz="2000" spc="-15" dirty="0">
                <a:latin typeface="Calibri"/>
                <a:cs typeface="Calibri"/>
              </a:rPr>
              <a:t> </a:t>
            </a:r>
            <a:r>
              <a:rPr sz="2000" spc="-10" dirty="0">
                <a:latin typeface="Calibri"/>
                <a:cs typeface="Calibri"/>
              </a:rPr>
              <a:t>appaltante </a:t>
            </a:r>
            <a:r>
              <a:rPr sz="2000" dirty="0">
                <a:latin typeface="Calibri"/>
                <a:cs typeface="Calibri"/>
              </a:rPr>
              <a:t>può</a:t>
            </a:r>
            <a:r>
              <a:rPr sz="2000" spc="370" dirty="0">
                <a:latin typeface="Calibri"/>
                <a:cs typeface="Calibri"/>
              </a:rPr>
              <a:t> </a:t>
            </a:r>
            <a:r>
              <a:rPr sz="2000" dirty="0">
                <a:latin typeface="Calibri"/>
                <a:cs typeface="Calibri"/>
              </a:rPr>
              <a:t>procedere</a:t>
            </a:r>
            <a:r>
              <a:rPr sz="2000" spc="395" dirty="0">
                <a:latin typeface="Calibri"/>
                <a:cs typeface="Calibri"/>
              </a:rPr>
              <a:t> </a:t>
            </a:r>
            <a:r>
              <a:rPr sz="2000" dirty="0">
                <a:latin typeface="Calibri"/>
                <a:cs typeface="Calibri"/>
              </a:rPr>
              <a:t>all’esecuzione</a:t>
            </a:r>
            <a:r>
              <a:rPr sz="2000" spc="385" dirty="0">
                <a:latin typeface="Calibri"/>
                <a:cs typeface="Calibri"/>
              </a:rPr>
              <a:t> </a:t>
            </a:r>
            <a:r>
              <a:rPr sz="2000" dirty="0">
                <a:latin typeface="Calibri"/>
                <a:cs typeface="Calibri"/>
              </a:rPr>
              <a:t>anticipata</a:t>
            </a:r>
            <a:r>
              <a:rPr sz="2000" spc="395" dirty="0">
                <a:latin typeface="Calibri"/>
                <a:cs typeface="Calibri"/>
              </a:rPr>
              <a:t> </a:t>
            </a:r>
            <a:r>
              <a:rPr sz="2000" dirty="0">
                <a:latin typeface="Calibri"/>
                <a:cs typeface="Calibri"/>
              </a:rPr>
              <a:t>del</a:t>
            </a:r>
            <a:r>
              <a:rPr sz="2000" spc="385" dirty="0">
                <a:latin typeface="Calibri"/>
                <a:cs typeface="Calibri"/>
              </a:rPr>
              <a:t> </a:t>
            </a:r>
            <a:r>
              <a:rPr sz="2000" dirty="0">
                <a:latin typeface="Calibri"/>
                <a:cs typeface="Calibri"/>
              </a:rPr>
              <a:t>contratto;</a:t>
            </a:r>
            <a:r>
              <a:rPr sz="2000" spc="385" dirty="0">
                <a:latin typeface="Calibri"/>
                <a:cs typeface="Calibri"/>
              </a:rPr>
              <a:t> </a:t>
            </a:r>
            <a:r>
              <a:rPr sz="2000" dirty="0">
                <a:latin typeface="Calibri"/>
                <a:cs typeface="Calibri"/>
              </a:rPr>
              <a:t>nel</a:t>
            </a:r>
            <a:r>
              <a:rPr sz="2000" spc="385" dirty="0">
                <a:latin typeface="Calibri"/>
                <a:cs typeface="Calibri"/>
              </a:rPr>
              <a:t> </a:t>
            </a:r>
            <a:r>
              <a:rPr sz="2000" dirty="0">
                <a:latin typeface="Calibri"/>
                <a:cs typeface="Calibri"/>
              </a:rPr>
              <a:t>caso</a:t>
            </a:r>
            <a:r>
              <a:rPr sz="2000" spc="385" dirty="0">
                <a:latin typeface="Calibri"/>
                <a:cs typeface="Calibri"/>
              </a:rPr>
              <a:t> </a:t>
            </a:r>
            <a:r>
              <a:rPr sz="2000" spc="-25" dirty="0">
                <a:latin typeface="Calibri"/>
                <a:cs typeface="Calibri"/>
              </a:rPr>
              <a:t>di </a:t>
            </a:r>
            <a:r>
              <a:rPr sz="2000" dirty="0">
                <a:latin typeface="Calibri"/>
                <a:cs typeface="Calibri"/>
              </a:rPr>
              <a:t>mancata</a:t>
            </a:r>
            <a:r>
              <a:rPr sz="2000" spc="40" dirty="0">
                <a:latin typeface="Calibri"/>
                <a:cs typeface="Calibri"/>
              </a:rPr>
              <a:t>  </a:t>
            </a:r>
            <a:r>
              <a:rPr sz="2000" dirty="0">
                <a:latin typeface="Calibri"/>
                <a:cs typeface="Calibri"/>
              </a:rPr>
              <a:t>stipulazione</a:t>
            </a:r>
            <a:r>
              <a:rPr sz="2000" spc="40" dirty="0">
                <a:latin typeface="Calibri"/>
                <a:cs typeface="Calibri"/>
              </a:rPr>
              <a:t>  </a:t>
            </a:r>
            <a:r>
              <a:rPr sz="2000" dirty="0">
                <a:latin typeface="Calibri"/>
                <a:cs typeface="Calibri"/>
              </a:rPr>
              <a:t>l’aggiudicatario</a:t>
            </a:r>
            <a:r>
              <a:rPr sz="2000" spc="45" dirty="0">
                <a:latin typeface="Calibri"/>
                <a:cs typeface="Calibri"/>
              </a:rPr>
              <a:t>  </a:t>
            </a:r>
            <a:r>
              <a:rPr sz="2000" dirty="0">
                <a:latin typeface="Calibri"/>
                <a:cs typeface="Calibri"/>
              </a:rPr>
              <a:t>ha</a:t>
            </a:r>
            <a:r>
              <a:rPr sz="2000" spc="40" dirty="0">
                <a:latin typeface="Calibri"/>
                <a:cs typeface="Calibri"/>
              </a:rPr>
              <a:t>  </a:t>
            </a:r>
            <a:r>
              <a:rPr sz="2000" dirty="0">
                <a:latin typeface="Calibri"/>
                <a:cs typeface="Calibri"/>
              </a:rPr>
              <a:t>diritto</a:t>
            </a:r>
            <a:r>
              <a:rPr sz="2000" spc="40" dirty="0">
                <a:latin typeface="Calibri"/>
                <a:cs typeface="Calibri"/>
              </a:rPr>
              <a:t>  </a:t>
            </a:r>
            <a:r>
              <a:rPr sz="2000" dirty="0">
                <a:latin typeface="Calibri"/>
                <a:cs typeface="Calibri"/>
              </a:rPr>
              <a:t>al</a:t>
            </a:r>
            <a:r>
              <a:rPr sz="2000" spc="45" dirty="0">
                <a:latin typeface="Calibri"/>
                <a:cs typeface="Calibri"/>
              </a:rPr>
              <a:t>  </a:t>
            </a:r>
            <a:r>
              <a:rPr sz="2000" dirty="0">
                <a:latin typeface="Calibri"/>
                <a:cs typeface="Calibri"/>
              </a:rPr>
              <a:t>rimborso</a:t>
            </a:r>
            <a:r>
              <a:rPr sz="2000" spc="40" dirty="0">
                <a:latin typeface="Calibri"/>
                <a:cs typeface="Calibri"/>
              </a:rPr>
              <a:t>  </a:t>
            </a:r>
            <a:r>
              <a:rPr sz="2000" spc="-10" dirty="0">
                <a:latin typeface="Calibri"/>
                <a:cs typeface="Calibri"/>
              </a:rPr>
              <a:t>delle </a:t>
            </a:r>
            <a:r>
              <a:rPr sz="2000" dirty="0">
                <a:latin typeface="Calibri"/>
                <a:cs typeface="Calibri"/>
              </a:rPr>
              <a:t>spese</a:t>
            </a:r>
            <a:r>
              <a:rPr sz="2000" spc="95" dirty="0">
                <a:latin typeface="Calibri"/>
                <a:cs typeface="Calibri"/>
              </a:rPr>
              <a:t> </a:t>
            </a:r>
            <a:r>
              <a:rPr sz="2000" dirty="0">
                <a:latin typeface="Calibri"/>
                <a:cs typeface="Calibri"/>
              </a:rPr>
              <a:t>sostenute</a:t>
            </a:r>
            <a:r>
              <a:rPr sz="2000" spc="95" dirty="0">
                <a:latin typeface="Calibri"/>
                <a:cs typeface="Calibri"/>
              </a:rPr>
              <a:t> </a:t>
            </a:r>
            <a:r>
              <a:rPr sz="2000" dirty="0">
                <a:latin typeface="Calibri"/>
                <a:cs typeface="Calibri"/>
              </a:rPr>
              <a:t>per</a:t>
            </a:r>
            <a:r>
              <a:rPr sz="2000" spc="90" dirty="0">
                <a:latin typeface="Calibri"/>
                <a:cs typeface="Calibri"/>
              </a:rPr>
              <a:t> </a:t>
            </a:r>
            <a:r>
              <a:rPr sz="2000" dirty="0">
                <a:latin typeface="Calibri"/>
                <a:cs typeface="Calibri"/>
              </a:rPr>
              <a:t>l’esecuzione</a:t>
            </a:r>
            <a:r>
              <a:rPr sz="2000" spc="95" dirty="0">
                <a:latin typeface="Calibri"/>
                <a:cs typeface="Calibri"/>
              </a:rPr>
              <a:t> </a:t>
            </a:r>
            <a:r>
              <a:rPr sz="2000" dirty="0">
                <a:latin typeface="Calibri"/>
                <a:cs typeface="Calibri"/>
              </a:rPr>
              <a:t>dei</a:t>
            </a:r>
            <a:r>
              <a:rPr sz="2000" spc="90" dirty="0">
                <a:latin typeface="Calibri"/>
                <a:cs typeface="Calibri"/>
              </a:rPr>
              <a:t> </a:t>
            </a:r>
            <a:r>
              <a:rPr sz="2000" dirty="0">
                <a:latin typeface="Calibri"/>
                <a:cs typeface="Calibri"/>
              </a:rPr>
              <a:t>lavori</a:t>
            </a:r>
            <a:r>
              <a:rPr sz="2000" spc="95" dirty="0">
                <a:latin typeface="Calibri"/>
                <a:cs typeface="Calibri"/>
              </a:rPr>
              <a:t> </a:t>
            </a:r>
            <a:r>
              <a:rPr sz="2000" dirty="0">
                <a:latin typeface="Calibri"/>
                <a:cs typeface="Calibri"/>
              </a:rPr>
              <a:t>ordinati</a:t>
            </a:r>
            <a:r>
              <a:rPr sz="2000" spc="85" dirty="0">
                <a:latin typeface="Calibri"/>
                <a:cs typeface="Calibri"/>
              </a:rPr>
              <a:t> </a:t>
            </a:r>
            <a:r>
              <a:rPr sz="2000" dirty="0">
                <a:latin typeface="Calibri"/>
                <a:cs typeface="Calibri"/>
              </a:rPr>
              <a:t>dal</a:t>
            </a:r>
            <a:r>
              <a:rPr sz="2000" spc="90" dirty="0">
                <a:latin typeface="Calibri"/>
                <a:cs typeface="Calibri"/>
              </a:rPr>
              <a:t> </a:t>
            </a:r>
            <a:r>
              <a:rPr sz="2000" dirty="0">
                <a:latin typeface="Calibri"/>
                <a:cs typeface="Calibri"/>
              </a:rPr>
              <a:t>direttore</a:t>
            </a:r>
            <a:r>
              <a:rPr sz="2000" spc="100" dirty="0">
                <a:latin typeface="Calibri"/>
                <a:cs typeface="Calibri"/>
              </a:rPr>
              <a:t> </a:t>
            </a:r>
            <a:r>
              <a:rPr sz="2000" spc="-25" dirty="0">
                <a:latin typeface="Calibri"/>
                <a:cs typeface="Calibri"/>
              </a:rPr>
              <a:t>dei </a:t>
            </a:r>
            <a:r>
              <a:rPr sz="2000" dirty="0">
                <a:latin typeface="Calibri"/>
                <a:cs typeface="Calibri"/>
              </a:rPr>
              <a:t>lavori</a:t>
            </a:r>
            <a:r>
              <a:rPr sz="2000" spc="95" dirty="0">
                <a:latin typeface="Calibri"/>
                <a:cs typeface="Calibri"/>
              </a:rPr>
              <a:t> </a:t>
            </a:r>
            <a:r>
              <a:rPr sz="2000" dirty="0">
                <a:latin typeface="Calibri"/>
                <a:cs typeface="Calibri"/>
              </a:rPr>
              <a:t>e,</a:t>
            </a:r>
            <a:r>
              <a:rPr sz="2000" spc="110" dirty="0">
                <a:latin typeface="Calibri"/>
                <a:cs typeface="Calibri"/>
              </a:rPr>
              <a:t> </a:t>
            </a:r>
            <a:r>
              <a:rPr sz="2000" dirty="0">
                <a:latin typeface="Calibri"/>
                <a:cs typeface="Calibri"/>
              </a:rPr>
              <a:t>nel</a:t>
            </a:r>
            <a:r>
              <a:rPr sz="2000" spc="95" dirty="0">
                <a:latin typeface="Calibri"/>
                <a:cs typeface="Calibri"/>
              </a:rPr>
              <a:t> </a:t>
            </a:r>
            <a:r>
              <a:rPr sz="2000" dirty="0">
                <a:latin typeface="Calibri"/>
                <a:cs typeface="Calibri"/>
              </a:rPr>
              <a:t>caso</a:t>
            </a:r>
            <a:r>
              <a:rPr sz="2000" spc="100" dirty="0">
                <a:latin typeface="Calibri"/>
                <a:cs typeface="Calibri"/>
              </a:rPr>
              <a:t> </a:t>
            </a:r>
            <a:r>
              <a:rPr sz="2000" dirty="0">
                <a:latin typeface="Calibri"/>
                <a:cs typeface="Calibri"/>
              </a:rPr>
              <a:t>di</a:t>
            </a:r>
            <a:r>
              <a:rPr sz="2000" spc="100" dirty="0">
                <a:latin typeface="Calibri"/>
                <a:cs typeface="Calibri"/>
              </a:rPr>
              <a:t> </a:t>
            </a:r>
            <a:r>
              <a:rPr sz="2000" dirty="0">
                <a:latin typeface="Calibri"/>
                <a:cs typeface="Calibri"/>
              </a:rPr>
              <a:t>servizi</a:t>
            </a:r>
            <a:r>
              <a:rPr sz="2000" spc="95" dirty="0">
                <a:latin typeface="Calibri"/>
                <a:cs typeface="Calibri"/>
              </a:rPr>
              <a:t> </a:t>
            </a:r>
            <a:r>
              <a:rPr sz="2000" dirty="0">
                <a:latin typeface="Calibri"/>
                <a:cs typeface="Calibri"/>
              </a:rPr>
              <a:t>e</a:t>
            </a:r>
            <a:r>
              <a:rPr sz="2000" spc="110" dirty="0">
                <a:latin typeface="Calibri"/>
                <a:cs typeface="Calibri"/>
              </a:rPr>
              <a:t> </a:t>
            </a:r>
            <a:r>
              <a:rPr sz="2000" dirty="0">
                <a:latin typeface="Calibri"/>
                <a:cs typeface="Calibri"/>
              </a:rPr>
              <a:t>forniture,</a:t>
            </a:r>
            <a:r>
              <a:rPr sz="2000" spc="105" dirty="0">
                <a:latin typeface="Calibri"/>
                <a:cs typeface="Calibri"/>
              </a:rPr>
              <a:t> </a:t>
            </a:r>
            <a:r>
              <a:rPr sz="2000" dirty="0">
                <a:latin typeface="Calibri"/>
                <a:cs typeface="Calibri"/>
              </a:rPr>
              <a:t>per</a:t>
            </a:r>
            <a:r>
              <a:rPr sz="2000" spc="95" dirty="0">
                <a:latin typeface="Calibri"/>
                <a:cs typeface="Calibri"/>
              </a:rPr>
              <a:t> </a:t>
            </a:r>
            <a:r>
              <a:rPr sz="2000" dirty="0">
                <a:latin typeface="Calibri"/>
                <a:cs typeface="Calibri"/>
              </a:rPr>
              <a:t>le</a:t>
            </a:r>
            <a:r>
              <a:rPr sz="2000" spc="105" dirty="0">
                <a:latin typeface="Calibri"/>
                <a:cs typeface="Calibri"/>
              </a:rPr>
              <a:t> </a:t>
            </a:r>
            <a:r>
              <a:rPr sz="2000" dirty="0">
                <a:latin typeface="Calibri"/>
                <a:cs typeface="Calibri"/>
              </a:rPr>
              <a:t>prestazioni</a:t>
            </a:r>
            <a:r>
              <a:rPr sz="2000" spc="100" dirty="0">
                <a:latin typeface="Calibri"/>
                <a:cs typeface="Calibri"/>
              </a:rPr>
              <a:t> </a:t>
            </a:r>
            <a:r>
              <a:rPr sz="2000" dirty="0">
                <a:latin typeface="Calibri"/>
                <a:cs typeface="Calibri"/>
              </a:rPr>
              <a:t>eseguite</a:t>
            </a:r>
            <a:r>
              <a:rPr sz="2000" spc="100" dirty="0">
                <a:latin typeface="Calibri"/>
                <a:cs typeface="Calibri"/>
              </a:rPr>
              <a:t> </a:t>
            </a:r>
            <a:r>
              <a:rPr sz="2000" spc="-25" dirty="0">
                <a:latin typeface="Calibri"/>
                <a:cs typeface="Calibri"/>
              </a:rPr>
              <a:t>su </a:t>
            </a:r>
            <a:r>
              <a:rPr sz="2000" dirty="0">
                <a:latin typeface="Calibri"/>
                <a:cs typeface="Calibri"/>
              </a:rPr>
              <a:t>ordine</a:t>
            </a:r>
            <a:r>
              <a:rPr sz="2000" spc="-70" dirty="0">
                <a:latin typeface="Calibri"/>
                <a:cs typeface="Calibri"/>
              </a:rPr>
              <a:t> </a:t>
            </a:r>
            <a:r>
              <a:rPr sz="2000" dirty="0">
                <a:latin typeface="Calibri"/>
                <a:cs typeface="Calibri"/>
              </a:rPr>
              <a:t>del</a:t>
            </a:r>
            <a:r>
              <a:rPr sz="2000" spc="-55" dirty="0">
                <a:latin typeface="Calibri"/>
                <a:cs typeface="Calibri"/>
              </a:rPr>
              <a:t> </a:t>
            </a:r>
            <a:r>
              <a:rPr sz="2000" spc="-10" dirty="0" err="1">
                <a:latin typeface="Calibri"/>
                <a:cs typeface="Calibri"/>
              </a:rPr>
              <a:t>direttore</a:t>
            </a:r>
            <a:r>
              <a:rPr sz="2000" spc="-50" dirty="0">
                <a:latin typeface="Calibri"/>
                <a:cs typeface="Calibri"/>
              </a:rPr>
              <a:t> </a:t>
            </a:r>
            <a:r>
              <a:rPr sz="2000" spc="-10" dirty="0" err="1">
                <a:latin typeface="Calibri"/>
                <a:cs typeface="Calibri"/>
              </a:rPr>
              <a:t>dell’esecuzione</a:t>
            </a:r>
            <a:endParaRPr sz="2000" dirty="0">
              <a:latin typeface="Calibri"/>
              <a:cs typeface="Calibri"/>
            </a:endParaRPr>
          </a:p>
        </p:txBody>
      </p:sp>
      <p:pic>
        <p:nvPicPr>
          <p:cNvPr id="5" name="Picture 1">
            <a:extLst>
              <a:ext uri="{FF2B5EF4-FFF2-40B4-BE49-F238E27FC236}">
                <a16:creationId xmlns:a16="http://schemas.microsoft.com/office/drawing/2014/main" id="{F0F3A51B-E0F6-30D5-011E-9A9105B256ED}"/>
              </a:ext>
            </a:extLst>
          </p:cNvPr>
          <p:cNvPicPr>
            <a:picLocks noChangeAspect="1"/>
          </p:cNvPicPr>
          <p:nvPr/>
        </p:nvPicPr>
        <p:blipFill>
          <a:blip r:embed="rId2"/>
          <a:stretch>
            <a:fillRect/>
          </a:stretch>
        </p:blipFill>
        <p:spPr>
          <a:xfrm>
            <a:off x="86514" y="88780"/>
            <a:ext cx="2932430" cy="634039"/>
          </a:xfrm>
          <a:prstGeom prst="rect">
            <a:avLst/>
          </a:prstGeom>
        </p:spPr>
      </p:pic>
      <p:pic>
        <p:nvPicPr>
          <p:cNvPr id="6" name="Immagine 5" descr="Immagine che contiene bandiera, mutande&#10;&#10;Descrizione generata automaticamente">
            <a:extLst>
              <a:ext uri="{FF2B5EF4-FFF2-40B4-BE49-F238E27FC236}">
                <a16:creationId xmlns:a16="http://schemas.microsoft.com/office/drawing/2014/main" id="{0382DEDC-39BC-0C41-90CC-E27A00F9D08D}"/>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4408920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2237B-7186-AE75-44B0-60C4E9DF9A36}"/>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68735EA5-7B56-5B9D-E6C5-87CBBDA6D14D}"/>
              </a:ext>
            </a:extLst>
          </p:cNvPr>
          <p:cNvSpPr txBox="1"/>
          <p:nvPr/>
        </p:nvSpPr>
        <p:spPr>
          <a:xfrm>
            <a:off x="2309622" y="2332736"/>
            <a:ext cx="9255760" cy="422275"/>
          </a:xfrm>
          <a:prstGeom prst="rect">
            <a:avLst/>
          </a:prstGeom>
        </p:spPr>
        <p:txBody>
          <a:bodyPr vert="horz" wrap="square" lIns="0" tIns="13335" rIns="0" bIns="0" rtlCol="0">
            <a:spAutoFit/>
          </a:bodyPr>
          <a:lstStyle/>
          <a:p>
            <a:pPr marL="12700">
              <a:lnSpc>
                <a:spcPct val="100000"/>
              </a:lnSpc>
              <a:spcBef>
                <a:spcPts val="105"/>
              </a:spcBef>
              <a:tabLst>
                <a:tab pos="1518285" algn="l"/>
                <a:tab pos="1885314" algn="l"/>
                <a:tab pos="3411220" algn="l"/>
                <a:tab pos="4639945" algn="l"/>
                <a:tab pos="6095365" algn="l"/>
                <a:tab pos="7127240" algn="l"/>
              </a:tabLst>
            </a:pPr>
            <a:endParaRPr sz="2600" dirty="0">
              <a:latin typeface="Calibri"/>
              <a:cs typeface="Calibri"/>
            </a:endParaRPr>
          </a:p>
        </p:txBody>
      </p:sp>
      <p:sp>
        <p:nvSpPr>
          <p:cNvPr id="6" name="object 6">
            <a:extLst>
              <a:ext uri="{FF2B5EF4-FFF2-40B4-BE49-F238E27FC236}">
                <a16:creationId xmlns:a16="http://schemas.microsoft.com/office/drawing/2014/main" id="{B662D933-DC32-45DF-5A2F-728F1D15DD7C}"/>
              </a:ext>
            </a:extLst>
          </p:cNvPr>
          <p:cNvSpPr txBox="1"/>
          <p:nvPr/>
        </p:nvSpPr>
        <p:spPr>
          <a:xfrm>
            <a:off x="409143" y="2689351"/>
            <a:ext cx="11158220" cy="2213811"/>
          </a:xfrm>
          <a:prstGeom prst="rect">
            <a:avLst/>
          </a:prstGeom>
        </p:spPr>
        <p:txBody>
          <a:bodyPr vert="horz" wrap="square" lIns="0" tIns="52705" rIns="0" bIns="0" rtlCol="0">
            <a:spAutoFit/>
          </a:bodyPr>
          <a:lstStyle/>
          <a:p>
            <a:pPr marL="12700" marR="5080" algn="just">
              <a:lnSpc>
                <a:spcPct val="90000"/>
              </a:lnSpc>
              <a:spcBef>
                <a:spcPts val="415"/>
              </a:spcBef>
            </a:pPr>
            <a:r>
              <a:rPr lang="it-IT" sz="2600" spc="-10" dirty="0">
                <a:latin typeface="Calibri"/>
                <a:cs typeface="Calibri"/>
              </a:rPr>
              <a:t>L’esecuzione in via d’urgenza </a:t>
            </a:r>
            <a:r>
              <a:rPr lang="it-IT" sz="2600" spc="-50" dirty="0">
                <a:cs typeface="Calibri"/>
              </a:rPr>
              <a:t>è</a:t>
            </a:r>
            <a:r>
              <a:rPr lang="it-IT" sz="2600" dirty="0">
                <a:cs typeface="Calibri"/>
              </a:rPr>
              <a:t>	</a:t>
            </a:r>
            <a:r>
              <a:rPr lang="it-IT" sz="2600" spc="-10" dirty="0">
                <a:cs typeface="Calibri"/>
              </a:rPr>
              <a:t>effettuata</a:t>
            </a:r>
            <a:r>
              <a:rPr lang="it-IT" sz="2600" dirty="0">
                <a:cs typeface="Calibri"/>
              </a:rPr>
              <a:t>	</a:t>
            </a:r>
            <a:r>
              <a:rPr lang="it-IT" sz="2600" spc="-10" dirty="0">
                <a:cs typeface="Calibri"/>
              </a:rPr>
              <a:t>quando ricorrono </a:t>
            </a:r>
            <a:r>
              <a:rPr lang="it-IT" sz="2600" spc="-10" dirty="0" err="1">
                <a:cs typeface="Calibri"/>
              </a:rPr>
              <a:t>eventI</a:t>
            </a:r>
            <a:r>
              <a:rPr lang="it-IT" sz="2600" spc="-10" dirty="0">
                <a:cs typeface="Calibri"/>
              </a:rPr>
              <a:t> oggettivamente </a:t>
            </a:r>
            <a:r>
              <a:rPr lang="it-IT" sz="2600" spc="-10" dirty="0" err="1">
                <a:cs typeface="Calibri"/>
              </a:rPr>
              <a:t>im</a:t>
            </a:r>
            <a:r>
              <a:rPr sz="2600" dirty="0" err="1">
                <a:latin typeface="Calibri"/>
                <a:cs typeface="Calibri"/>
              </a:rPr>
              <a:t>prevedibili</a:t>
            </a:r>
            <a:r>
              <a:rPr sz="2600" spc="580" dirty="0">
                <a:latin typeface="Calibri"/>
                <a:cs typeface="Calibri"/>
              </a:rPr>
              <a:t> </a:t>
            </a:r>
            <a:r>
              <a:rPr sz="2600" dirty="0">
                <a:latin typeface="Calibri"/>
                <a:cs typeface="Calibri"/>
              </a:rPr>
              <a:t>per</a:t>
            </a:r>
            <a:r>
              <a:rPr sz="2600" spc="580" dirty="0">
                <a:latin typeface="Calibri"/>
                <a:cs typeface="Calibri"/>
              </a:rPr>
              <a:t> </a:t>
            </a:r>
            <a:r>
              <a:rPr sz="2600" dirty="0">
                <a:latin typeface="Calibri"/>
                <a:cs typeface="Calibri"/>
              </a:rPr>
              <a:t>evitare</a:t>
            </a:r>
            <a:r>
              <a:rPr sz="2600" spc="575" dirty="0">
                <a:latin typeface="Calibri"/>
                <a:cs typeface="Calibri"/>
              </a:rPr>
              <a:t> </a:t>
            </a:r>
            <a:r>
              <a:rPr sz="2600" dirty="0">
                <a:latin typeface="Calibri"/>
                <a:cs typeface="Calibri"/>
              </a:rPr>
              <a:t>situazioni</a:t>
            </a:r>
            <a:r>
              <a:rPr sz="2600" spc="570" dirty="0">
                <a:latin typeface="Calibri"/>
                <a:cs typeface="Calibri"/>
              </a:rPr>
              <a:t> </a:t>
            </a:r>
            <a:r>
              <a:rPr sz="2600" dirty="0">
                <a:latin typeface="Calibri"/>
                <a:cs typeface="Calibri"/>
              </a:rPr>
              <a:t>di</a:t>
            </a:r>
            <a:r>
              <a:rPr sz="2600" spc="575" dirty="0">
                <a:latin typeface="Calibri"/>
                <a:cs typeface="Calibri"/>
              </a:rPr>
              <a:t> </a:t>
            </a:r>
            <a:r>
              <a:rPr sz="2600" dirty="0">
                <a:latin typeface="Calibri"/>
                <a:cs typeface="Calibri"/>
              </a:rPr>
              <a:t>pericolo</a:t>
            </a:r>
            <a:r>
              <a:rPr sz="2600" spc="570" dirty="0">
                <a:latin typeface="Calibri"/>
                <a:cs typeface="Calibri"/>
              </a:rPr>
              <a:t> </a:t>
            </a:r>
            <a:r>
              <a:rPr sz="2600" dirty="0">
                <a:latin typeface="Calibri"/>
                <a:cs typeface="Calibri"/>
              </a:rPr>
              <a:t>per</a:t>
            </a:r>
            <a:r>
              <a:rPr sz="2600" spc="580" dirty="0">
                <a:latin typeface="Calibri"/>
                <a:cs typeface="Calibri"/>
              </a:rPr>
              <a:t> </a:t>
            </a:r>
            <a:r>
              <a:rPr sz="2600" dirty="0">
                <a:latin typeface="Calibri"/>
                <a:cs typeface="Calibri"/>
              </a:rPr>
              <a:t>persone,</a:t>
            </a:r>
            <a:r>
              <a:rPr sz="2600" spc="565" dirty="0">
                <a:latin typeface="Calibri"/>
                <a:cs typeface="Calibri"/>
              </a:rPr>
              <a:t> </a:t>
            </a:r>
            <a:r>
              <a:rPr sz="2600" dirty="0">
                <a:latin typeface="Calibri"/>
                <a:cs typeface="Calibri"/>
              </a:rPr>
              <a:t>animali,</a:t>
            </a:r>
            <a:r>
              <a:rPr sz="2600" spc="570" dirty="0">
                <a:latin typeface="Calibri"/>
                <a:cs typeface="Calibri"/>
              </a:rPr>
              <a:t> </a:t>
            </a:r>
            <a:r>
              <a:rPr sz="2600" dirty="0">
                <a:latin typeface="Calibri"/>
                <a:cs typeface="Calibri"/>
              </a:rPr>
              <a:t>cose,</a:t>
            </a:r>
            <a:r>
              <a:rPr sz="2600" spc="570" dirty="0">
                <a:latin typeface="Calibri"/>
                <a:cs typeface="Calibri"/>
              </a:rPr>
              <a:t> </a:t>
            </a:r>
            <a:r>
              <a:rPr sz="2600" spc="-25" dirty="0">
                <a:latin typeface="Calibri"/>
                <a:cs typeface="Calibri"/>
              </a:rPr>
              <a:t>per </a:t>
            </a:r>
            <a:r>
              <a:rPr sz="2600" dirty="0">
                <a:latin typeface="Calibri"/>
                <a:cs typeface="Calibri"/>
              </a:rPr>
              <a:t>l'igiene</a:t>
            </a:r>
            <a:r>
              <a:rPr sz="2600" spc="-5" dirty="0">
                <a:latin typeface="Calibri"/>
                <a:cs typeface="Calibri"/>
              </a:rPr>
              <a:t> </a:t>
            </a:r>
            <a:r>
              <a:rPr sz="2600" dirty="0">
                <a:latin typeface="Calibri"/>
                <a:cs typeface="Calibri"/>
              </a:rPr>
              <a:t>e la</a:t>
            </a:r>
            <a:r>
              <a:rPr sz="2600" spc="-10" dirty="0">
                <a:latin typeface="Calibri"/>
                <a:cs typeface="Calibri"/>
              </a:rPr>
              <a:t> </a:t>
            </a:r>
            <a:r>
              <a:rPr sz="2600" dirty="0">
                <a:latin typeface="Calibri"/>
                <a:cs typeface="Calibri"/>
              </a:rPr>
              <a:t>salute</a:t>
            </a:r>
            <a:r>
              <a:rPr sz="2600" spc="-10" dirty="0">
                <a:latin typeface="Calibri"/>
                <a:cs typeface="Calibri"/>
              </a:rPr>
              <a:t> </a:t>
            </a:r>
            <a:r>
              <a:rPr sz="2600" dirty="0">
                <a:latin typeface="Calibri"/>
                <a:cs typeface="Calibri"/>
              </a:rPr>
              <a:t>pubblica,</a:t>
            </a:r>
            <a:r>
              <a:rPr sz="2600" spc="-5" dirty="0">
                <a:latin typeface="Calibri"/>
                <a:cs typeface="Calibri"/>
              </a:rPr>
              <a:t> </a:t>
            </a:r>
            <a:r>
              <a:rPr sz="2600" dirty="0">
                <a:latin typeface="Calibri"/>
                <a:cs typeface="Calibri"/>
              </a:rPr>
              <a:t>per il</a:t>
            </a:r>
            <a:r>
              <a:rPr sz="2600" spc="-20" dirty="0">
                <a:latin typeface="Calibri"/>
                <a:cs typeface="Calibri"/>
              </a:rPr>
              <a:t> </a:t>
            </a:r>
            <a:r>
              <a:rPr sz="2600" dirty="0">
                <a:latin typeface="Calibri"/>
                <a:cs typeface="Calibri"/>
              </a:rPr>
              <a:t>patrimonio storico,</a:t>
            </a:r>
            <a:r>
              <a:rPr sz="2600" spc="-5" dirty="0">
                <a:latin typeface="Calibri"/>
                <a:cs typeface="Calibri"/>
              </a:rPr>
              <a:t> </a:t>
            </a:r>
            <a:r>
              <a:rPr sz="2600" dirty="0">
                <a:latin typeface="Calibri"/>
                <a:cs typeface="Calibri"/>
              </a:rPr>
              <a:t>artistico, culturale,</a:t>
            </a:r>
            <a:r>
              <a:rPr sz="2600" spc="-5" dirty="0">
                <a:latin typeface="Calibri"/>
                <a:cs typeface="Calibri"/>
              </a:rPr>
              <a:t> </a:t>
            </a:r>
            <a:r>
              <a:rPr sz="2600" dirty="0">
                <a:latin typeface="Calibri"/>
                <a:cs typeface="Calibri"/>
              </a:rPr>
              <a:t>nei casi </a:t>
            </a:r>
            <a:r>
              <a:rPr sz="2600" spc="-25" dirty="0">
                <a:latin typeface="Calibri"/>
                <a:cs typeface="Calibri"/>
              </a:rPr>
              <a:t>in </a:t>
            </a:r>
            <a:r>
              <a:rPr sz="2600" dirty="0">
                <a:latin typeface="Calibri"/>
                <a:cs typeface="Calibri"/>
              </a:rPr>
              <a:t>cui</a:t>
            </a:r>
            <a:r>
              <a:rPr sz="2600" spc="225" dirty="0">
                <a:latin typeface="Calibri"/>
                <a:cs typeface="Calibri"/>
              </a:rPr>
              <a:t>  </a:t>
            </a:r>
            <a:r>
              <a:rPr sz="2600" dirty="0">
                <a:latin typeface="Calibri"/>
                <a:cs typeface="Calibri"/>
              </a:rPr>
              <a:t>la</a:t>
            </a:r>
            <a:r>
              <a:rPr sz="2600" spc="225" dirty="0">
                <a:latin typeface="Calibri"/>
                <a:cs typeface="Calibri"/>
              </a:rPr>
              <a:t>  </a:t>
            </a:r>
            <a:r>
              <a:rPr sz="2600" dirty="0">
                <a:latin typeface="Calibri"/>
                <a:cs typeface="Calibri"/>
              </a:rPr>
              <a:t>mancata</a:t>
            </a:r>
            <a:r>
              <a:rPr sz="2600" spc="229" dirty="0">
                <a:latin typeface="Calibri"/>
                <a:cs typeface="Calibri"/>
              </a:rPr>
              <a:t>  </a:t>
            </a:r>
            <a:r>
              <a:rPr sz="2600" dirty="0">
                <a:latin typeface="Calibri"/>
                <a:cs typeface="Calibri"/>
              </a:rPr>
              <a:t>esecuzione</a:t>
            </a:r>
            <a:r>
              <a:rPr sz="2600" spc="225" dirty="0">
                <a:latin typeface="Calibri"/>
                <a:cs typeface="Calibri"/>
              </a:rPr>
              <a:t>  </a:t>
            </a:r>
            <a:r>
              <a:rPr sz="2600" dirty="0">
                <a:latin typeface="Calibri"/>
                <a:cs typeface="Calibri"/>
              </a:rPr>
              <a:t>immediata</a:t>
            </a:r>
            <a:r>
              <a:rPr sz="2600" spc="229" dirty="0">
                <a:latin typeface="Calibri"/>
                <a:cs typeface="Calibri"/>
              </a:rPr>
              <a:t>  </a:t>
            </a:r>
            <a:r>
              <a:rPr sz="2600" dirty="0">
                <a:latin typeface="Calibri"/>
                <a:cs typeface="Calibri"/>
              </a:rPr>
              <a:t>della</a:t>
            </a:r>
            <a:r>
              <a:rPr sz="2600" spc="225" dirty="0">
                <a:latin typeface="Calibri"/>
                <a:cs typeface="Calibri"/>
              </a:rPr>
              <a:t>  </a:t>
            </a:r>
            <a:r>
              <a:rPr sz="2600" dirty="0">
                <a:latin typeface="Calibri"/>
                <a:cs typeface="Calibri"/>
              </a:rPr>
              <a:t>prestazione</a:t>
            </a:r>
            <a:r>
              <a:rPr sz="2600" spc="220" dirty="0">
                <a:latin typeface="Calibri"/>
                <a:cs typeface="Calibri"/>
              </a:rPr>
              <a:t>  </a:t>
            </a:r>
            <a:r>
              <a:rPr sz="2600" dirty="0">
                <a:latin typeface="Calibri"/>
                <a:cs typeface="Calibri"/>
              </a:rPr>
              <a:t>dedotta</a:t>
            </a:r>
            <a:r>
              <a:rPr sz="2600" spc="225" dirty="0">
                <a:latin typeface="Calibri"/>
                <a:cs typeface="Calibri"/>
              </a:rPr>
              <a:t>  </a:t>
            </a:r>
            <a:r>
              <a:rPr sz="2600" dirty="0">
                <a:latin typeface="Calibri"/>
                <a:cs typeface="Calibri"/>
              </a:rPr>
              <a:t>nella</a:t>
            </a:r>
            <a:r>
              <a:rPr sz="2600" spc="229" dirty="0">
                <a:latin typeface="Calibri"/>
                <a:cs typeface="Calibri"/>
              </a:rPr>
              <a:t>  </a:t>
            </a:r>
            <a:r>
              <a:rPr sz="2600" spc="-20" dirty="0">
                <a:latin typeface="Calibri"/>
                <a:cs typeface="Calibri"/>
              </a:rPr>
              <a:t>gara </a:t>
            </a:r>
            <a:r>
              <a:rPr sz="2600" spc="-10" dirty="0">
                <a:latin typeface="Calibri"/>
                <a:cs typeface="Calibri"/>
              </a:rPr>
              <a:t>determinerebbe</a:t>
            </a:r>
            <a:r>
              <a:rPr sz="2600" spc="-35" dirty="0">
                <a:latin typeface="Calibri"/>
                <a:cs typeface="Calibri"/>
              </a:rPr>
              <a:t> </a:t>
            </a:r>
            <a:r>
              <a:rPr sz="2600" dirty="0">
                <a:latin typeface="Calibri"/>
                <a:cs typeface="Calibri"/>
              </a:rPr>
              <a:t>un</a:t>
            </a:r>
            <a:r>
              <a:rPr sz="2600" spc="-30" dirty="0">
                <a:latin typeface="Calibri"/>
                <a:cs typeface="Calibri"/>
              </a:rPr>
              <a:t> </a:t>
            </a:r>
            <a:r>
              <a:rPr sz="2600" spc="-10" dirty="0">
                <a:latin typeface="Calibri"/>
                <a:cs typeface="Calibri"/>
              </a:rPr>
              <a:t>grave</a:t>
            </a:r>
            <a:r>
              <a:rPr sz="2600" spc="-30" dirty="0">
                <a:latin typeface="Calibri"/>
                <a:cs typeface="Calibri"/>
              </a:rPr>
              <a:t> </a:t>
            </a:r>
            <a:r>
              <a:rPr sz="2600" dirty="0">
                <a:latin typeface="Calibri"/>
                <a:cs typeface="Calibri"/>
              </a:rPr>
              <a:t>danno</a:t>
            </a:r>
            <a:r>
              <a:rPr sz="2600" spc="-40" dirty="0">
                <a:latin typeface="Calibri"/>
                <a:cs typeface="Calibri"/>
              </a:rPr>
              <a:t> </a:t>
            </a:r>
            <a:r>
              <a:rPr sz="2600" spc="-10" dirty="0">
                <a:latin typeface="Calibri"/>
                <a:cs typeface="Calibri"/>
              </a:rPr>
              <a:t>all'interesse</a:t>
            </a:r>
            <a:r>
              <a:rPr sz="2600" spc="-20" dirty="0">
                <a:latin typeface="Calibri"/>
                <a:cs typeface="Calibri"/>
              </a:rPr>
              <a:t> </a:t>
            </a:r>
            <a:r>
              <a:rPr sz="2600" dirty="0">
                <a:latin typeface="Calibri"/>
                <a:cs typeface="Calibri"/>
              </a:rPr>
              <a:t>pubblico</a:t>
            </a:r>
            <a:r>
              <a:rPr sz="2600" spc="-45" dirty="0">
                <a:latin typeface="Calibri"/>
                <a:cs typeface="Calibri"/>
              </a:rPr>
              <a:t> </a:t>
            </a:r>
            <a:r>
              <a:rPr sz="2600" dirty="0">
                <a:latin typeface="Calibri"/>
                <a:cs typeface="Calibri"/>
              </a:rPr>
              <a:t>che</a:t>
            </a:r>
            <a:r>
              <a:rPr sz="2600" spc="-35" dirty="0">
                <a:latin typeface="Calibri"/>
                <a:cs typeface="Calibri"/>
              </a:rPr>
              <a:t> </a:t>
            </a:r>
            <a:r>
              <a:rPr sz="2600" dirty="0">
                <a:latin typeface="Calibri"/>
                <a:cs typeface="Calibri"/>
              </a:rPr>
              <a:t>è</a:t>
            </a:r>
            <a:r>
              <a:rPr sz="2600" spc="-30" dirty="0">
                <a:latin typeface="Calibri"/>
                <a:cs typeface="Calibri"/>
              </a:rPr>
              <a:t> </a:t>
            </a:r>
            <a:r>
              <a:rPr sz="2600" spc="-10" dirty="0">
                <a:latin typeface="Calibri"/>
                <a:cs typeface="Calibri"/>
              </a:rPr>
              <a:t>destinata</a:t>
            </a:r>
            <a:r>
              <a:rPr sz="2600" spc="-30" dirty="0">
                <a:latin typeface="Calibri"/>
                <a:cs typeface="Calibri"/>
              </a:rPr>
              <a:t> </a:t>
            </a:r>
            <a:r>
              <a:rPr sz="2600" dirty="0">
                <a:latin typeface="Calibri"/>
                <a:cs typeface="Calibri"/>
              </a:rPr>
              <a:t>a</a:t>
            </a:r>
            <a:r>
              <a:rPr sz="2600" spc="-25" dirty="0">
                <a:latin typeface="Calibri"/>
                <a:cs typeface="Calibri"/>
              </a:rPr>
              <a:t> </a:t>
            </a:r>
            <a:r>
              <a:rPr sz="2600" spc="-10" dirty="0">
                <a:latin typeface="Calibri"/>
                <a:cs typeface="Calibri"/>
              </a:rPr>
              <a:t>soddisfare, </a:t>
            </a:r>
            <a:r>
              <a:rPr sz="2600" dirty="0">
                <a:latin typeface="Calibri"/>
                <a:cs typeface="Calibri"/>
              </a:rPr>
              <a:t>ivi</a:t>
            </a:r>
            <a:r>
              <a:rPr sz="2600" spc="-45" dirty="0">
                <a:latin typeface="Calibri"/>
                <a:cs typeface="Calibri"/>
              </a:rPr>
              <a:t> </a:t>
            </a:r>
            <a:r>
              <a:rPr sz="2600" dirty="0">
                <a:latin typeface="Calibri"/>
                <a:cs typeface="Calibri"/>
              </a:rPr>
              <a:t>compresa</a:t>
            </a:r>
            <a:r>
              <a:rPr sz="2600" spc="-55" dirty="0">
                <a:latin typeface="Calibri"/>
                <a:cs typeface="Calibri"/>
              </a:rPr>
              <a:t> </a:t>
            </a:r>
            <a:r>
              <a:rPr sz="2600" dirty="0">
                <a:latin typeface="Calibri"/>
                <a:cs typeface="Calibri"/>
              </a:rPr>
              <a:t>la</a:t>
            </a:r>
            <a:r>
              <a:rPr sz="2600" spc="-40" dirty="0">
                <a:latin typeface="Calibri"/>
                <a:cs typeface="Calibri"/>
              </a:rPr>
              <a:t> </a:t>
            </a:r>
            <a:r>
              <a:rPr sz="2600" dirty="0">
                <a:latin typeface="Calibri"/>
                <a:cs typeface="Calibri"/>
              </a:rPr>
              <a:t>perdita</a:t>
            </a:r>
            <a:r>
              <a:rPr sz="2600" spc="-50" dirty="0">
                <a:latin typeface="Calibri"/>
                <a:cs typeface="Calibri"/>
              </a:rPr>
              <a:t> </a:t>
            </a:r>
            <a:r>
              <a:rPr sz="2600" dirty="0">
                <a:latin typeface="Calibri"/>
                <a:cs typeface="Calibri"/>
              </a:rPr>
              <a:t>di</a:t>
            </a:r>
            <a:r>
              <a:rPr sz="2600" spc="-55" dirty="0">
                <a:latin typeface="Calibri"/>
                <a:cs typeface="Calibri"/>
              </a:rPr>
              <a:t> </a:t>
            </a:r>
            <a:r>
              <a:rPr sz="2600" dirty="0">
                <a:latin typeface="Calibri"/>
                <a:cs typeface="Calibri"/>
              </a:rPr>
              <a:t>finanziamenti</a:t>
            </a:r>
            <a:r>
              <a:rPr sz="2600" spc="-60" dirty="0">
                <a:latin typeface="Calibri"/>
                <a:cs typeface="Calibri"/>
              </a:rPr>
              <a:t> </a:t>
            </a:r>
            <a:r>
              <a:rPr sz="2600" dirty="0" err="1">
                <a:latin typeface="Calibri"/>
                <a:cs typeface="Calibri"/>
              </a:rPr>
              <a:t>dell’Unione</a:t>
            </a:r>
            <a:r>
              <a:rPr sz="2600" spc="-80" dirty="0">
                <a:latin typeface="Calibri"/>
                <a:cs typeface="Calibri"/>
              </a:rPr>
              <a:t> </a:t>
            </a:r>
            <a:r>
              <a:rPr lang="it-IT" sz="2600" dirty="0">
                <a:latin typeface="Calibri"/>
                <a:cs typeface="Calibri"/>
              </a:rPr>
              <a:t>E</a:t>
            </a:r>
            <a:r>
              <a:rPr sz="2600" dirty="0" err="1">
                <a:latin typeface="Calibri"/>
                <a:cs typeface="Calibri"/>
              </a:rPr>
              <a:t>uropea</a:t>
            </a:r>
            <a:r>
              <a:rPr sz="2600" spc="-65" dirty="0">
                <a:latin typeface="Calibri"/>
                <a:cs typeface="Calibri"/>
              </a:rPr>
              <a:t> </a:t>
            </a:r>
            <a:endParaRPr sz="2600" dirty="0">
              <a:latin typeface="Calibri"/>
              <a:cs typeface="Calibri"/>
            </a:endParaRPr>
          </a:p>
        </p:txBody>
      </p:sp>
      <p:pic>
        <p:nvPicPr>
          <p:cNvPr id="3" name="Picture 1">
            <a:extLst>
              <a:ext uri="{FF2B5EF4-FFF2-40B4-BE49-F238E27FC236}">
                <a16:creationId xmlns:a16="http://schemas.microsoft.com/office/drawing/2014/main" id="{D37069E2-D101-88C4-77E2-C97CE1D69EE0}"/>
              </a:ext>
            </a:extLst>
          </p:cNvPr>
          <p:cNvPicPr>
            <a:picLocks noChangeAspect="1"/>
          </p:cNvPicPr>
          <p:nvPr/>
        </p:nvPicPr>
        <p:blipFill>
          <a:blip r:embed="rId2"/>
          <a:stretch>
            <a:fillRect/>
          </a:stretch>
        </p:blipFill>
        <p:spPr>
          <a:xfrm>
            <a:off x="86514" y="88780"/>
            <a:ext cx="2932430" cy="634039"/>
          </a:xfrm>
          <a:prstGeom prst="rect">
            <a:avLst/>
          </a:prstGeom>
        </p:spPr>
      </p:pic>
      <p:pic>
        <p:nvPicPr>
          <p:cNvPr id="4" name="Immagine 3" descr="Immagine che contiene bandiera, mutande&#10;&#10;Descrizione generata automaticamente">
            <a:extLst>
              <a:ext uri="{FF2B5EF4-FFF2-40B4-BE49-F238E27FC236}">
                <a16:creationId xmlns:a16="http://schemas.microsoft.com/office/drawing/2014/main" id="{F2B0A7FB-35DF-CB5F-6D51-F8B11E99DCB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
        <p:nvSpPr>
          <p:cNvPr id="7" name="object 2">
            <a:extLst>
              <a:ext uri="{FF2B5EF4-FFF2-40B4-BE49-F238E27FC236}">
                <a16:creationId xmlns:a16="http://schemas.microsoft.com/office/drawing/2014/main" id="{8DE406FD-B383-096C-FD0F-6D99C8149CCB}"/>
              </a:ext>
            </a:extLst>
          </p:cNvPr>
          <p:cNvSpPr txBox="1">
            <a:spLocks/>
          </p:cNvSpPr>
          <p:nvPr/>
        </p:nvSpPr>
        <p:spPr>
          <a:xfrm>
            <a:off x="1097280" y="985361"/>
            <a:ext cx="10058400" cy="752001"/>
          </a:xfrm>
          <a:prstGeom prst="rect">
            <a:avLst/>
          </a:prstGeom>
        </p:spPr>
        <p:txBody>
          <a:bodyPr vert="horz" wrap="square" lIns="0" tIns="13335" rIns="0" bIns="0" rtlCol="0">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a:t>La procedura – esecuzione anticipata</a:t>
            </a:r>
            <a:endParaRPr lang="it-IT" spc="-10" dirty="0"/>
          </a:p>
        </p:txBody>
      </p:sp>
    </p:spTree>
    <p:extLst>
      <p:ext uri="{BB962C8B-B14F-4D97-AF65-F5344CB8AC3E}">
        <p14:creationId xmlns:p14="http://schemas.microsoft.com/office/powerpoint/2010/main" val="9542049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AAEAF-16FC-24D4-11FD-F40B3A291E1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0792802D-41A2-1E15-5A75-4B2065D89EAF}"/>
              </a:ext>
            </a:extLst>
          </p:cNvPr>
          <p:cNvSpPr txBox="1">
            <a:spLocks noGrp="1"/>
          </p:cNvSpPr>
          <p:nvPr>
            <p:ph type="title"/>
          </p:nvPr>
        </p:nvSpPr>
        <p:spPr>
          <a:xfrm>
            <a:off x="1097280" y="985361"/>
            <a:ext cx="10058400" cy="752001"/>
          </a:xfrm>
          <a:prstGeom prst="rect">
            <a:avLst/>
          </a:prstGeom>
        </p:spPr>
        <p:txBody>
          <a:bodyPr vert="horz" wrap="square" lIns="0" tIns="13335" rIns="0" bIns="0" rtlCol="0">
            <a:spAutoFit/>
          </a:bodyPr>
          <a:lstStyle/>
          <a:p>
            <a:pPr marL="12700">
              <a:lnSpc>
                <a:spcPct val="100000"/>
              </a:lnSpc>
              <a:spcBef>
                <a:spcPts val="105"/>
              </a:spcBef>
            </a:pPr>
            <a:r>
              <a:rPr lang="it-IT" dirty="0"/>
              <a:t>La procedura – sospensione - cautelare</a:t>
            </a:r>
            <a:endParaRPr spc="-10" dirty="0"/>
          </a:p>
        </p:txBody>
      </p:sp>
      <p:sp>
        <p:nvSpPr>
          <p:cNvPr id="3" name="object 3">
            <a:extLst>
              <a:ext uri="{FF2B5EF4-FFF2-40B4-BE49-F238E27FC236}">
                <a16:creationId xmlns:a16="http://schemas.microsoft.com/office/drawing/2014/main" id="{FCB0CC5C-DB07-3914-FFE8-A830C9D6E2FB}"/>
              </a:ext>
            </a:extLst>
          </p:cNvPr>
          <p:cNvSpPr txBox="1">
            <a:spLocks noGrp="1"/>
          </p:cNvSpPr>
          <p:nvPr>
            <p:ph type="body" idx="1"/>
          </p:nvPr>
        </p:nvSpPr>
        <p:spPr>
          <a:xfrm>
            <a:off x="1097280" y="2147292"/>
            <a:ext cx="10058400" cy="1680459"/>
          </a:xfrm>
          <a:prstGeom prst="rect">
            <a:avLst/>
          </a:prstGeom>
        </p:spPr>
        <p:txBody>
          <a:bodyPr vert="horz" wrap="square" lIns="0" tIns="237743" rIns="0" bIns="0" rtlCol="0">
            <a:spAutoFit/>
          </a:bodyPr>
          <a:lstStyle/>
          <a:p>
            <a:pPr marL="0" marR="5080" indent="0" algn="just">
              <a:lnSpc>
                <a:spcPct val="90000"/>
              </a:lnSpc>
              <a:spcBef>
                <a:spcPts val="415"/>
              </a:spcBef>
              <a:buNone/>
            </a:pPr>
            <a:r>
              <a:rPr sz="2600" dirty="0">
                <a:solidFill>
                  <a:schemeClr val="tx1"/>
                </a:solidFill>
              </a:rPr>
              <a:t>La</a:t>
            </a:r>
            <a:r>
              <a:rPr sz="2600" spc="630" dirty="0">
                <a:solidFill>
                  <a:schemeClr val="tx1"/>
                </a:solidFill>
              </a:rPr>
              <a:t> </a:t>
            </a:r>
            <a:r>
              <a:rPr sz="2600" dirty="0">
                <a:solidFill>
                  <a:schemeClr val="tx1"/>
                </a:solidFill>
              </a:rPr>
              <a:t>pendenza</a:t>
            </a:r>
            <a:r>
              <a:rPr sz="2600" spc="635" dirty="0">
                <a:solidFill>
                  <a:schemeClr val="tx1"/>
                </a:solidFill>
              </a:rPr>
              <a:t> </a:t>
            </a:r>
            <a:r>
              <a:rPr sz="2600" dirty="0">
                <a:solidFill>
                  <a:schemeClr val="tx1"/>
                </a:solidFill>
              </a:rPr>
              <a:t>di</a:t>
            </a:r>
            <a:r>
              <a:rPr sz="2600" spc="635" dirty="0">
                <a:solidFill>
                  <a:schemeClr val="tx1"/>
                </a:solidFill>
              </a:rPr>
              <a:t> </a:t>
            </a:r>
            <a:r>
              <a:rPr sz="2600" dirty="0">
                <a:solidFill>
                  <a:schemeClr val="tx1"/>
                </a:solidFill>
              </a:rPr>
              <a:t>un</a:t>
            </a:r>
            <a:r>
              <a:rPr sz="2600" spc="635" dirty="0">
                <a:solidFill>
                  <a:schemeClr val="tx1"/>
                </a:solidFill>
              </a:rPr>
              <a:t> </a:t>
            </a:r>
            <a:r>
              <a:rPr sz="2600" dirty="0">
                <a:solidFill>
                  <a:schemeClr val="tx1"/>
                </a:solidFill>
              </a:rPr>
              <a:t>contenzioso</a:t>
            </a:r>
            <a:r>
              <a:rPr sz="2600" spc="630" dirty="0">
                <a:solidFill>
                  <a:schemeClr val="tx1"/>
                </a:solidFill>
              </a:rPr>
              <a:t> </a:t>
            </a:r>
            <a:r>
              <a:rPr sz="2600" dirty="0">
                <a:solidFill>
                  <a:schemeClr val="tx1"/>
                </a:solidFill>
              </a:rPr>
              <a:t>non</a:t>
            </a:r>
            <a:r>
              <a:rPr sz="2600" spc="635" dirty="0">
                <a:solidFill>
                  <a:schemeClr val="tx1"/>
                </a:solidFill>
              </a:rPr>
              <a:t> </a:t>
            </a:r>
            <a:r>
              <a:rPr sz="2600" dirty="0">
                <a:solidFill>
                  <a:schemeClr val="tx1"/>
                </a:solidFill>
              </a:rPr>
              <a:t>può</a:t>
            </a:r>
            <a:r>
              <a:rPr sz="2600" spc="630" dirty="0">
                <a:solidFill>
                  <a:schemeClr val="tx1"/>
                </a:solidFill>
              </a:rPr>
              <a:t> </a:t>
            </a:r>
            <a:r>
              <a:rPr sz="2600" dirty="0">
                <a:solidFill>
                  <a:schemeClr val="tx1"/>
                </a:solidFill>
              </a:rPr>
              <a:t>mai</a:t>
            </a:r>
            <a:r>
              <a:rPr sz="2600" spc="625" dirty="0">
                <a:solidFill>
                  <a:schemeClr val="tx1"/>
                </a:solidFill>
              </a:rPr>
              <a:t> </a:t>
            </a:r>
            <a:r>
              <a:rPr sz="2600" dirty="0">
                <a:solidFill>
                  <a:schemeClr val="tx1"/>
                </a:solidFill>
              </a:rPr>
              <a:t>giustificare</a:t>
            </a:r>
            <a:r>
              <a:rPr sz="2600" spc="640" dirty="0">
                <a:solidFill>
                  <a:schemeClr val="tx1"/>
                </a:solidFill>
              </a:rPr>
              <a:t> </a:t>
            </a:r>
            <a:r>
              <a:rPr sz="2600" dirty="0">
                <a:solidFill>
                  <a:schemeClr val="tx1"/>
                </a:solidFill>
              </a:rPr>
              <a:t>la</a:t>
            </a:r>
            <a:r>
              <a:rPr sz="2600" spc="635" dirty="0">
                <a:solidFill>
                  <a:schemeClr val="tx1"/>
                </a:solidFill>
              </a:rPr>
              <a:t> </a:t>
            </a:r>
            <a:r>
              <a:rPr sz="2600" dirty="0">
                <a:solidFill>
                  <a:schemeClr val="tx1"/>
                </a:solidFill>
              </a:rPr>
              <a:t>sospensione</a:t>
            </a:r>
            <a:r>
              <a:rPr sz="2600" spc="625" dirty="0">
                <a:solidFill>
                  <a:schemeClr val="tx1"/>
                </a:solidFill>
              </a:rPr>
              <a:t> </a:t>
            </a:r>
            <a:r>
              <a:rPr sz="2600" spc="-10" dirty="0">
                <a:solidFill>
                  <a:schemeClr val="tx1"/>
                </a:solidFill>
              </a:rPr>
              <a:t>della </a:t>
            </a:r>
            <a:r>
              <a:rPr sz="2600" dirty="0">
                <a:solidFill>
                  <a:schemeClr val="tx1"/>
                </a:solidFill>
              </a:rPr>
              <a:t>procedura</a:t>
            </a:r>
            <a:r>
              <a:rPr sz="2600" spc="-50" dirty="0">
                <a:solidFill>
                  <a:schemeClr val="tx1"/>
                </a:solidFill>
              </a:rPr>
              <a:t> </a:t>
            </a:r>
            <a:r>
              <a:rPr sz="2600" dirty="0">
                <a:solidFill>
                  <a:schemeClr val="tx1"/>
                </a:solidFill>
              </a:rPr>
              <a:t>o</a:t>
            </a:r>
            <a:r>
              <a:rPr sz="2600" spc="-45" dirty="0">
                <a:solidFill>
                  <a:schemeClr val="tx1"/>
                </a:solidFill>
              </a:rPr>
              <a:t> </a:t>
            </a:r>
            <a:r>
              <a:rPr sz="2600" spc="-10" dirty="0">
                <a:solidFill>
                  <a:schemeClr val="tx1"/>
                </a:solidFill>
              </a:rPr>
              <a:t>dell’aggiudicazione,</a:t>
            </a:r>
            <a:r>
              <a:rPr sz="2600" spc="-40" dirty="0">
                <a:solidFill>
                  <a:schemeClr val="tx1"/>
                </a:solidFill>
              </a:rPr>
              <a:t> </a:t>
            </a:r>
            <a:r>
              <a:rPr sz="2600" dirty="0">
                <a:solidFill>
                  <a:schemeClr val="tx1"/>
                </a:solidFill>
              </a:rPr>
              <a:t>salvi</a:t>
            </a:r>
            <a:r>
              <a:rPr sz="2600" spc="-35" dirty="0">
                <a:solidFill>
                  <a:schemeClr val="tx1"/>
                </a:solidFill>
              </a:rPr>
              <a:t> </a:t>
            </a:r>
            <a:r>
              <a:rPr sz="2600" dirty="0">
                <a:solidFill>
                  <a:schemeClr val="tx1"/>
                </a:solidFill>
              </a:rPr>
              <a:t>i</a:t>
            </a:r>
            <a:r>
              <a:rPr sz="2600" spc="-40" dirty="0">
                <a:solidFill>
                  <a:schemeClr val="tx1"/>
                </a:solidFill>
              </a:rPr>
              <a:t> </a:t>
            </a:r>
            <a:r>
              <a:rPr sz="2600" dirty="0">
                <a:solidFill>
                  <a:schemeClr val="tx1"/>
                </a:solidFill>
              </a:rPr>
              <a:t>poteri</a:t>
            </a:r>
            <a:r>
              <a:rPr sz="2600" spc="-40" dirty="0">
                <a:solidFill>
                  <a:schemeClr val="tx1"/>
                </a:solidFill>
              </a:rPr>
              <a:t> </a:t>
            </a:r>
            <a:r>
              <a:rPr sz="2600" dirty="0">
                <a:solidFill>
                  <a:schemeClr val="tx1"/>
                </a:solidFill>
              </a:rPr>
              <a:t>cautelari</a:t>
            </a:r>
            <a:r>
              <a:rPr sz="2600" spc="-40" dirty="0">
                <a:solidFill>
                  <a:schemeClr val="tx1"/>
                </a:solidFill>
              </a:rPr>
              <a:t> </a:t>
            </a:r>
            <a:r>
              <a:rPr sz="2600" dirty="0">
                <a:solidFill>
                  <a:schemeClr val="tx1"/>
                </a:solidFill>
              </a:rPr>
              <a:t>del</a:t>
            </a:r>
            <a:r>
              <a:rPr sz="2600" spc="-45" dirty="0">
                <a:solidFill>
                  <a:schemeClr val="tx1"/>
                </a:solidFill>
              </a:rPr>
              <a:t> </a:t>
            </a:r>
            <a:r>
              <a:rPr sz="2600" dirty="0">
                <a:solidFill>
                  <a:schemeClr val="tx1"/>
                </a:solidFill>
              </a:rPr>
              <a:t>giudice</a:t>
            </a:r>
            <a:r>
              <a:rPr sz="2600" spc="-40" dirty="0">
                <a:solidFill>
                  <a:schemeClr val="tx1"/>
                </a:solidFill>
              </a:rPr>
              <a:t> </a:t>
            </a:r>
            <a:r>
              <a:rPr sz="2600" spc="-10" dirty="0">
                <a:solidFill>
                  <a:schemeClr val="tx1"/>
                </a:solidFill>
              </a:rPr>
              <a:t>amministrativo</a:t>
            </a:r>
            <a:r>
              <a:rPr sz="2600" spc="-45" dirty="0">
                <a:solidFill>
                  <a:schemeClr val="tx1"/>
                </a:solidFill>
              </a:rPr>
              <a:t> </a:t>
            </a:r>
            <a:r>
              <a:rPr sz="2600" spc="-50" dirty="0">
                <a:solidFill>
                  <a:schemeClr val="tx1"/>
                </a:solidFill>
              </a:rPr>
              <a:t>e </a:t>
            </a:r>
            <a:r>
              <a:rPr sz="2600" dirty="0">
                <a:solidFill>
                  <a:schemeClr val="tx1"/>
                </a:solidFill>
              </a:rPr>
              <a:t>quelli</a:t>
            </a:r>
            <a:r>
              <a:rPr sz="2600" spc="135" dirty="0">
                <a:solidFill>
                  <a:schemeClr val="tx1"/>
                </a:solidFill>
              </a:rPr>
              <a:t> </a:t>
            </a:r>
            <a:r>
              <a:rPr sz="2600" dirty="0">
                <a:solidFill>
                  <a:schemeClr val="tx1"/>
                </a:solidFill>
              </a:rPr>
              <a:t>di</a:t>
            </a:r>
            <a:r>
              <a:rPr sz="2600" spc="135" dirty="0">
                <a:solidFill>
                  <a:schemeClr val="tx1"/>
                </a:solidFill>
              </a:rPr>
              <a:t> </a:t>
            </a:r>
            <a:r>
              <a:rPr sz="2600" dirty="0">
                <a:solidFill>
                  <a:schemeClr val="tx1"/>
                </a:solidFill>
              </a:rPr>
              <a:t>autotutela</a:t>
            </a:r>
            <a:r>
              <a:rPr sz="2600" spc="135" dirty="0">
                <a:solidFill>
                  <a:schemeClr val="tx1"/>
                </a:solidFill>
              </a:rPr>
              <a:t> </a:t>
            </a:r>
            <a:r>
              <a:rPr sz="2600" dirty="0">
                <a:solidFill>
                  <a:schemeClr val="tx1"/>
                </a:solidFill>
              </a:rPr>
              <a:t>della</a:t>
            </a:r>
            <a:r>
              <a:rPr sz="2600" spc="140" dirty="0">
                <a:solidFill>
                  <a:schemeClr val="tx1"/>
                </a:solidFill>
              </a:rPr>
              <a:t> </a:t>
            </a:r>
            <a:r>
              <a:rPr sz="2600" dirty="0">
                <a:solidFill>
                  <a:schemeClr val="tx1"/>
                </a:solidFill>
              </a:rPr>
              <a:t>stazione</a:t>
            </a:r>
            <a:r>
              <a:rPr sz="2600" spc="120" dirty="0">
                <a:solidFill>
                  <a:schemeClr val="tx1"/>
                </a:solidFill>
              </a:rPr>
              <a:t> </a:t>
            </a:r>
            <a:r>
              <a:rPr sz="2600" dirty="0">
                <a:solidFill>
                  <a:schemeClr val="tx1"/>
                </a:solidFill>
              </a:rPr>
              <a:t>appaltante,</a:t>
            </a:r>
            <a:r>
              <a:rPr sz="2600" spc="135" dirty="0">
                <a:solidFill>
                  <a:schemeClr val="tx1"/>
                </a:solidFill>
              </a:rPr>
              <a:t> </a:t>
            </a:r>
            <a:r>
              <a:rPr sz="2600" dirty="0">
                <a:solidFill>
                  <a:schemeClr val="tx1"/>
                </a:solidFill>
              </a:rPr>
              <a:t>da</a:t>
            </a:r>
            <a:r>
              <a:rPr sz="2600" spc="135" dirty="0">
                <a:solidFill>
                  <a:schemeClr val="tx1"/>
                </a:solidFill>
              </a:rPr>
              <a:t> </a:t>
            </a:r>
            <a:r>
              <a:rPr sz="2600" dirty="0">
                <a:solidFill>
                  <a:schemeClr val="tx1"/>
                </a:solidFill>
              </a:rPr>
              <a:t>esercitarsi</a:t>
            </a:r>
            <a:r>
              <a:rPr sz="2600" spc="145" dirty="0">
                <a:solidFill>
                  <a:schemeClr val="tx1"/>
                </a:solidFill>
              </a:rPr>
              <a:t> </a:t>
            </a:r>
            <a:r>
              <a:rPr sz="2600" dirty="0">
                <a:solidFill>
                  <a:schemeClr val="tx1"/>
                </a:solidFill>
              </a:rPr>
              <a:t>da</a:t>
            </a:r>
            <a:r>
              <a:rPr sz="2600" spc="135" dirty="0">
                <a:solidFill>
                  <a:schemeClr val="tx1"/>
                </a:solidFill>
              </a:rPr>
              <a:t> </a:t>
            </a:r>
            <a:r>
              <a:rPr sz="2600" dirty="0">
                <a:solidFill>
                  <a:schemeClr val="tx1"/>
                </a:solidFill>
              </a:rPr>
              <a:t>parte</a:t>
            </a:r>
            <a:r>
              <a:rPr sz="2600" spc="140" dirty="0">
                <a:solidFill>
                  <a:schemeClr val="tx1"/>
                </a:solidFill>
              </a:rPr>
              <a:t> </a:t>
            </a:r>
            <a:r>
              <a:rPr sz="2600" dirty="0">
                <a:solidFill>
                  <a:schemeClr val="tx1"/>
                </a:solidFill>
              </a:rPr>
              <a:t>del</a:t>
            </a:r>
            <a:r>
              <a:rPr sz="2600" spc="135" dirty="0">
                <a:solidFill>
                  <a:schemeClr val="tx1"/>
                </a:solidFill>
              </a:rPr>
              <a:t> </a:t>
            </a:r>
            <a:r>
              <a:rPr sz="2600" spc="-10" dirty="0" err="1">
                <a:solidFill>
                  <a:schemeClr val="tx1"/>
                </a:solidFill>
              </a:rPr>
              <a:t>dirigente</a:t>
            </a:r>
            <a:r>
              <a:rPr sz="2600" spc="-10" dirty="0">
                <a:solidFill>
                  <a:schemeClr val="tx1"/>
                </a:solidFill>
              </a:rPr>
              <a:t> </a:t>
            </a:r>
            <a:r>
              <a:rPr sz="2600" spc="-10" dirty="0" err="1">
                <a:solidFill>
                  <a:schemeClr val="tx1"/>
                </a:solidFill>
              </a:rPr>
              <a:t>competente</a:t>
            </a:r>
            <a:endParaRPr sz="2600" dirty="0">
              <a:solidFill>
                <a:schemeClr val="tx1"/>
              </a:solidFill>
              <a:latin typeface="Calibri"/>
              <a:cs typeface="Calibri"/>
            </a:endParaRPr>
          </a:p>
        </p:txBody>
      </p:sp>
      <p:pic>
        <p:nvPicPr>
          <p:cNvPr id="6" name="Picture 1">
            <a:extLst>
              <a:ext uri="{FF2B5EF4-FFF2-40B4-BE49-F238E27FC236}">
                <a16:creationId xmlns:a16="http://schemas.microsoft.com/office/drawing/2014/main" id="{71BC96C8-3206-5BD1-C7F8-6764C90CDE92}"/>
              </a:ext>
            </a:extLst>
          </p:cNvPr>
          <p:cNvPicPr>
            <a:picLocks noChangeAspect="1"/>
          </p:cNvPicPr>
          <p:nvPr/>
        </p:nvPicPr>
        <p:blipFill>
          <a:blip r:embed="rId2"/>
          <a:stretch>
            <a:fillRect/>
          </a:stretch>
        </p:blipFill>
        <p:spPr>
          <a:xfrm>
            <a:off x="86514" y="88780"/>
            <a:ext cx="2932430" cy="634039"/>
          </a:xfrm>
          <a:prstGeom prst="rect">
            <a:avLst/>
          </a:prstGeom>
        </p:spPr>
      </p:pic>
      <p:pic>
        <p:nvPicPr>
          <p:cNvPr id="4" name="Immagine 3" descr="Immagine che contiene bandiera, mutande&#10;&#10;Descrizione generata automaticamente">
            <a:extLst>
              <a:ext uri="{FF2B5EF4-FFF2-40B4-BE49-F238E27FC236}">
                <a16:creationId xmlns:a16="http://schemas.microsoft.com/office/drawing/2014/main" id="{71CB1D7E-D8F5-6034-E984-963630D65C93}"/>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37684355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030C0-1CE3-D8B0-DD12-89E3479DEDF8}"/>
            </a:ext>
          </a:extLst>
        </p:cNvPr>
        <p:cNvGrpSpPr/>
        <p:nvPr/>
      </p:nvGrpSpPr>
      <p:grpSpPr>
        <a:xfrm>
          <a:off x="0" y="0"/>
          <a:ext cx="0" cy="0"/>
          <a:chOff x="0" y="0"/>
          <a:chExt cx="0" cy="0"/>
        </a:xfrm>
      </p:grpSpPr>
      <p:pic>
        <p:nvPicPr>
          <p:cNvPr id="5" name="Immagine 4" descr="Immagine che contiene bandiera, mutande&#10;&#10;Descrizione generata automaticamente">
            <a:extLst>
              <a:ext uri="{FF2B5EF4-FFF2-40B4-BE49-F238E27FC236}">
                <a16:creationId xmlns:a16="http://schemas.microsoft.com/office/drawing/2014/main" id="{1090E2E3-2616-F960-1060-D791B13A89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652D56AA-969C-C86A-DCE2-DD329132A802}"/>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43B4326A-07DC-B1C5-CC00-3751D9CFE37B}"/>
              </a:ext>
            </a:extLst>
          </p:cNvPr>
          <p:cNvGraphicFramePr/>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schizzo, disegno, clipart, Line art&#10;&#10;Descrizione generata automaticamente">
            <a:extLst>
              <a:ext uri="{FF2B5EF4-FFF2-40B4-BE49-F238E27FC236}">
                <a16:creationId xmlns:a16="http://schemas.microsoft.com/office/drawing/2014/main" id="{28C12320-6924-9B42-FC7C-86880CAF8783}"/>
              </a:ext>
            </a:extLst>
          </p:cNvPr>
          <p:cNvPicPr>
            <a:picLocks noChangeAspect="1"/>
          </p:cNvPicPr>
          <p:nvPr/>
        </p:nvPicPr>
        <p:blipFill rotWithShape="1">
          <a:blip r:embed="rId9"/>
          <a:srcRect l="17054" t="23230" r="17927" b="19862"/>
          <a:stretch/>
        </p:blipFill>
        <p:spPr>
          <a:xfrm>
            <a:off x="9359215" y="4157156"/>
            <a:ext cx="1755623" cy="1536634"/>
          </a:xfrm>
          <a:prstGeom prst="rect">
            <a:avLst/>
          </a:prstGeom>
        </p:spPr>
      </p:pic>
    </p:spTree>
    <p:extLst>
      <p:ext uri="{BB962C8B-B14F-4D97-AF65-F5344CB8AC3E}">
        <p14:creationId xmlns:p14="http://schemas.microsoft.com/office/powerpoint/2010/main" val="29156933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479AA-9C46-6959-AE6B-A4B041E20E4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F8BC89A9-B1EE-0073-79B3-6A6C498755F5}"/>
              </a:ext>
            </a:extLst>
          </p:cNvPr>
          <p:cNvSpPr txBox="1">
            <a:spLocks noGrp="1"/>
          </p:cNvSpPr>
          <p:nvPr>
            <p:ph type="title"/>
          </p:nvPr>
        </p:nvSpPr>
        <p:spPr>
          <a:xfrm>
            <a:off x="1093214" y="-104305"/>
            <a:ext cx="10058400" cy="1450757"/>
          </a:xfrm>
          <a:prstGeom prst="rect">
            <a:avLst/>
          </a:prstGeom>
        </p:spPr>
        <p:txBody>
          <a:bodyPr vert="horz" wrap="square" lIns="0" tIns="13335" rIns="0" bIns="0" rtlCol="0">
            <a:spAutoFit/>
          </a:bodyPr>
          <a:lstStyle/>
          <a:p>
            <a:pPr marL="12700">
              <a:lnSpc>
                <a:spcPct val="100000"/>
              </a:lnSpc>
              <a:spcBef>
                <a:spcPts val="105"/>
              </a:spcBef>
            </a:pPr>
            <a:r>
              <a:rPr dirty="0"/>
              <a:t>Le</a:t>
            </a:r>
            <a:r>
              <a:rPr spc="-70" dirty="0"/>
              <a:t> </a:t>
            </a:r>
            <a:r>
              <a:rPr dirty="0"/>
              <a:t>soglie</a:t>
            </a:r>
            <a:r>
              <a:rPr spc="-80" dirty="0"/>
              <a:t> </a:t>
            </a:r>
            <a:r>
              <a:rPr dirty="0"/>
              <a:t>dei</a:t>
            </a:r>
            <a:r>
              <a:rPr spc="-65" dirty="0"/>
              <a:t> </a:t>
            </a:r>
            <a:r>
              <a:rPr spc="-10" dirty="0"/>
              <a:t>contratti</a:t>
            </a:r>
            <a:r>
              <a:rPr spc="-65" dirty="0"/>
              <a:t> </a:t>
            </a:r>
            <a:r>
              <a:rPr spc="-10" dirty="0"/>
              <a:t>pubblici</a:t>
            </a:r>
          </a:p>
        </p:txBody>
      </p:sp>
      <p:graphicFrame>
        <p:nvGraphicFramePr>
          <p:cNvPr id="3" name="object 3">
            <a:extLst>
              <a:ext uri="{FF2B5EF4-FFF2-40B4-BE49-F238E27FC236}">
                <a16:creationId xmlns:a16="http://schemas.microsoft.com/office/drawing/2014/main" id="{B2924E5F-2A32-AF19-E4C4-37FE4EE7C0AC}"/>
              </a:ext>
            </a:extLst>
          </p:cNvPr>
          <p:cNvGraphicFramePr>
            <a:graphicFrameLocks noGrp="1"/>
          </p:cNvGraphicFramePr>
          <p:nvPr/>
        </p:nvGraphicFramePr>
        <p:xfrm>
          <a:off x="602678" y="1478025"/>
          <a:ext cx="11039473" cy="1329055"/>
        </p:xfrm>
        <a:graphic>
          <a:graphicData uri="http://schemas.openxmlformats.org/drawingml/2006/table">
            <a:tbl>
              <a:tblPr firstRow="1" bandRow="1">
                <a:tableStyleId>{2D5ABB26-0587-4C30-8999-92F81FD0307C}</a:tableStyleId>
              </a:tblPr>
              <a:tblGrid>
                <a:gridCol w="3750310">
                  <a:extLst>
                    <a:ext uri="{9D8B030D-6E8A-4147-A177-3AD203B41FA5}">
                      <a16:colId xmlns:a16="http://schemas.microsoft.com/office/drawing/2014/main" val="20000"/>
                    </a:ext>
                  </a:extLst>
                </a:gridCol>
                <a:gridCol w="1796414">
                  <a:extLst>
                    <a:ext uri="{9D8B030D-6E8A-4147-A177-3AD203B41FA5}">
                      <a16:colId xmlns:a16="http://schemas.microsoft.com/office/drawing/2014/main" val="20001"/>
                    </a:ext>
                  </a:extLst>
                </a:gridCol>
                <a:gridCol w="2901315">
                  <a:extLst>
                    <a:ext uri="{9D8B030D-6E8A-4147-A177-3AD203B41FA5}">
                      <a16:colId xmlns:a16="http://schemas.microsoft.com/office/drawing/2014/main" val="20002"/>
                    </a:ext>
                  </a:extLst>
                </a:gridCol>
                <a:gridCol w="2591434">
                  <a:extLst>
                    <a:ext uri="{9D8B030D-6E8A-4147-A177-3AD203B41FA5}">
                      <a16:colId xmlns:a16="http://schemas.microsoft.com/office/drawing/2014/main" val="20003"/>
                    </a:ext>
                  </a:extLst>
                </a:gridCol>
              </a:tblGrid>
              <a:tr h="639445">
                <a:tc>
                  <a:txBody>
                    <a:bodyPr/>
                    <a:lstStyle/>
                    <a:p>
                      <a:pPr marL="372110">
                        <a:lnSpc>
                          <a:spcPct val="100000"/>
                        </a:lnSpc>
                        <a:spcBef>
                          <a:spcPts val="1320"/>
                        </a:spcBef>
                      </a:pPr>
                      <a:r>
                        <a:rPr sz="1800" b="1" dirty="0">
                          <a:solidFill>
                            <a:srgbClr val="FFFFFF"/>
                          </a:solidFill>
                          <a:latin typeface="Calibri"/>
                          <a:cs typeface="Calibri"/>
                        </a:rPr>
                        <a:t>SETTORI</a:t>
                      </a:r>
                      <a:r>
                        <a:rPr sz="1800" b="1" spc="-30" dirty="0">
                          <a:solidFill>
                            <a:srgbClr val="FFFFFF"/>
                          </a:solidFill>
                          <a:latin typeface="Calibri"/>
                          <a:cs typeface="Calibri"/>
                        </a:rPr>
                        <a:t> </a:t>
                      </a:r>
                      <a:r>
                        <a:rPr sz="1800" b="1" dirty="0">
                          <a:solidFill>
                            <a:srgbClr val="FFFFFF"/>
                          </a:solidFill>
                          <a:latin typeface="Calibri"/>
                          <a:cs typeface="Calibri"/>
                        </a:rPr>
                        <a:t>ORDINARI</a:t>
                      </a:r>
                      <a:r>
                        <a:rPr sz="1800" b="1" spc="-30" dirty="0">
                          <a:solidFill>
                            <a:srgbClr val="FFFFFF"/>
                          </a:solidFill>
                          <a:latin typeface="Calibri"/>
                          <a:cs typeface="Calibri"/>
                        </a:rPr>
                        <a:t> </a:t>
                      </a:r>
                      <a:r>
                        <a:rPr sz="1800" b="1" dirty="0">
                          <a:solidFill>
                            <a:srgbClr val="FFFFFF"/>
                          </a:solidFill>
                          <a:latin typeface="Calibri"/>
                          <a:cs typeface="Calibri"/>
                        </a:rPr>
                        <a:t>(SOGLIA</a:t>
                      </a:r>
                      <a:r>
                        <a:rPr sz="1800" b="1" spc="-40" dirty="0">
                          <a:solidFill>
                            <a:srgbClr val="FFFFFF"/>
                          </a:solidFill>
                          <a:latin typeface="Calibri"/>
                          <a:cs typeface="Calibri"/>
                        </a:rPr>
                        <a:t> </a:t>
                      </a:r>
                      <a:r>
                        <a:rPr sz="1800" b="1" spc="-25" dirty="0">
                          <a:solidFill>
                            <a:srgbClr val="FFFFFF"/>
                          </a:solidFill>
                          <a:latin typeface="Calibri"/>
                          <a:cs typeface="Calibri"/>
                        </a:rPr>
                        <a:t>UE)</a:t>
                      </a:r>
                      <a:endParaRPr sz="1800">
                        <a:latin typeface="Calibri"/>
                        <a:cs typeface="Calibri"/>
                      </a:endParaRPr>
                    </a:p>
                  </a:txBody>
                  <a:tcPr marL="0" marR="0" marT="167640" marB="0">
                    <a:lnT w="28575">
                      <a:solidFill>
                        <a:srgbClr val="000000"/>
                      </a:solidFill>
                      <a:prstDash val="solid"/>
                    </a:lnT>
                    <a:lnB w="28575">
                      <a:solidFill>
                        <a:srgbClr val="000000"/>
                      </a:solidFill>
                      <a:prstDash val="solid"/>
                    </a:lnB>
                    <a:solidFill>
                      <a:srgbClr val="6FAC46"/>
                    </a:solidFill>
                  </a:tcPr>
                </a:tc>
                <a:tc>
                  <a:txBody>
                    <a:bodyPr/>
                    <a:lstStyle/>
                    <a:p>
                      <a:pPr marL="578485" marR="379095" indent="-213360">
                        <a:lnSpc>
                          <a:spcPct val="100000"/>
                        </a:lnSpc>
                        <a:spcBef>
                          <a:spcPts val="240"/>
                        </a:spcBef>
                      </a:pPr>
                      <a:r>
                        <a:rPr sz="1800" b="1" dirty="0">
                          <a:solidFill>
                            <a:srgbClr val="FFFFFF"/>
                          </a:solidFill>
                          <a:latin typeface="Calibri"/>
                          <a:cs typeface="Calibri"/>
                        </a:rPr>
                        <a:t>Forniture</a:t>
                      </a:r>
                      <a:r>
                        <a:rPr sz="1800" b="1" spc="-85" dirty="0">
                          <a:solidFill>
                            <a:srgbClr val="FFFFFF"/>
                          </a:solidFill>
                          <a:latin typeface="Calibri"/>
                          <a:cs typeface="Calibri"/>
                        </a:rPr>
                        <a:t> </a:t>
                      </a:r>
                      <a:r>
                        <a:rPr sz="1800" b="1" spc="-50" dirty="0">
                          <a:solidFill>
                            <a:srgbClr val="FFFFFF"/>
                          </a:solidFill>
                          <a:latin typeface="Calibri"/>
                          <a:cs typeface="Calibri"/>
                        </a:rPr>
                        <a:t>e </a:t>
                      </a:r>
                      <a:r>
                        <a:rPr sz="1800" b="1" spc="-10" dirty="0">
                          <a:solidFill>
                            <a:srgbClr val="FFFFFF"/>
                          </a:solidFill>
                          <a:latin typeface="Calibri"/>
                          <a:cs typeface="Calibri"/>
                        </a:rPr>
                        <a:t>Servizi</a:t>
                      </a:r>
                      <a:endParaRPr sz="1800">
                        <a:latin typeface="Calibri"/>
                        <a:cs typeface="Calibri"/>
                      </a:endParaRPr>
                    </a:p>
                  </a:txBody>
                  <a:tcPr marL="0" marR="0" marT="30480" marB="0">
                    <a:lnT w="28575">
                      <a:solidFill>
                        <a:srgbClr val="000000"/>
                      </a:solidFill>
                      <a:prstDash val="solid"/>
                    </a:lnT>
                    <a:lnB w="28575">
                      <a:solidFill>
                        <a:srgbClr val="000000"/>
                      </a:solidFill>
                      <a:prstDash val="solid"/>
                    </a:lnB>
                    <a:solidFill>
                      <a:srgbClr val="6FAC46"/>
                    </a:solidFill>
                  </a:tcPr>
                </a:tc>
                <a:tc>
                  <a:txBody>
                    <a:bodyPr/>
                    <a:lstStyle/>
                    <a:p>
                      <a:pPr marR="187325" algn="ctr">
                        <a:lnSpc>
                          <a:spcPct val="100000"/>
                        </a:lnSpc>
                        <a:spcBef>
                          <a:spcPts val="1320"/>
                        </a:spcBef>
                      </a:pPr>
                      <a:r>
                        <a:rPr sz="1800" b="1" dirty="0">
                          <a:solidFill>
                            <a:srgbClr val="FFFFFF"/>
                          </a:solidFill>
                          <a:latin typeface="Calibri"/>
                          <a:cs typeface="Calibri"/>
                        </a:rPr>
                        <a:t>Lavori</a:t>
                      </a:r>
                      <a:r>
                        <a:rPr sz="1800" b="1" spc="360" dirty="0">
                          <a:solidFill>
                            <a:srgbClr val="FFFFFF"/>
                          </a:solidFill>
                          <a:latin typeface="Calibri"/>
                          <a:cs typeface="Calibri"/>
                        </a:rPr>
                        <a:t> </a:t>
                      </a:r>
                      <a:r>
                        <a:rPr sz="1800" b="1" dirty="0">
                          <a:solidFill>
                            <a:srgbClr val="FFFFFF"/>
                          </a:solidFill>
                          <a:latin typeface="Calibri"/>
                          <a:cs typeface="Calibri"/>
                        </a:rPr>
                        <a:t>e</a:t>
                      </a:r>
                      <a:r>
                        <a:rPr sz="1800" b="1" spc="-20" dirty="0">
                          <a:solidFill>
                            <a:srgbClr val="FFFFFF"/>
                          </a:solidFill>
                          <a:latin typeface="Calibri"/>
                          <a:cs typeface="Calibri"/>
                        </a:rPr>
                        <a:t> </a:t>
                      </a:r>
                      <a:r>
                        <a:rPr sz="1800" b="1" spc="-10" dirty="0">
                          <a:solidFill>
                            <a:srgbClr val="FFFFFF"/>
                          </a:solidFill>
                          <a:latin typeface="Calibri"/>
                          <a:cs typeface="Calibri"/>
                        </a:rPr>
                        <a:t>concessioni</a:t>
                      </a:r>
                      <a:endParaRPr sz="1800">
                        <a:latin typeface="Calibri"/>
                        <a:cs typeface="Calibri"/>
                      </a:endParaRPr>
                    </a:p>
                  </a:txBody>
                  <a:tcPr marL="0" marR="0" marT="167640" marB="0">
                    <a:lnT w="28575">
                      <a:solidFill>
                        <a:srgbClr val="000000"/>
                      </a:solidFill>
                      <a:prstDash val="solid"/>
                    </a:lnT>
                    <a:lnB w="28575">
                      <a:solidFill>
                        <a:srgbClr val="000000"/>
                      </a:solidFill>
                      <a:prstDash val="solid"/>
                    </a:lnB>
                    <a:solidFill>
                      <a:srgbClr val="6FAC46"/>
                    </a:solidFill>
                  </a:tcPr>
                </a:tc>
                <a:tc>
                  <a:txBody>
                    <a:bodyPr/>
                    <a:lstStyle/>
                    <a:p>
                      <a:pPr marR="160020" algn="ctr">
                        <a:lnSpc>
                          <a:spcPct val="100000"/>
                        </a:lnSpc>
                        <a:spcBef>
                          <a:spcPts val="1320"/>
                        </a:spcBef>
                      </a:pPr>
                      <a:r>
                        <a:rPr sz="1800" b="1" dirty="0">
                          <a:solidFill>
                            <a:srgbClr val="FFFFFF"/>
                          </a:solidFill>
                          <a:latin typeface="Calibri"/>
                          <a:cs typeface="Calibri"/>
                        </a:rPr>
                        <a:t>Servizi</a:t>
                      </a:r>
                      <a:r>
                        <a:rPr sz="1800" b="1" spc="-35" dirty="0">
                          <a:solidFill>
                            <a:srgbClr val="FFFFFF"/>
                          </a:solidFill>
                          <a:latin typeface="Calibri"/>
                          <a:cs typeface="Calibri"/>
                        </a:rPr>
                        <a:t> </a:t>
                      </a:r>
                      <a:r>
                        <a:rPr sz="1800" b="1" spc="-10" dirty="0">
                          <a:solidFill>
                            <a:srgbClr val="FFFFFF"/>
                          </a:solidFill>
                          <a:latin typeface="Calibri"/>
                          <a:cs typeface="Calibri"/>
                        </a:rPr>
                        <a:t>sociali</a:t>
                      </a:r>
                      <a:endParaRPr sz="1800">
                        <a:latin typeface="Calibri"/>
                        <a:cs typeface="Calibri"/>
                      </a:endParaRPr>
                    </a:p>
                  </a:txBody>
                  <a:tcPr marL="0" marR="0" marT="167640" marB="0">
                    <a:lnT w="28575">
                      <a:solidFill>
                        <a:srgbClr val="000000"/>
                      </a:solidFill>
                      <a:prstDash val="solid"/>
                    </a:lnT>
                    <a:lnB w="28575">
                      <a:solidFill>
                        <a:srgbClr val="000000"/>
                      </a:solidFill>
                      <a:prstDash val="solid"/>
                    </a:lnB>
                    <a:solidFill>
                      <a:srgbClr val="6FAC46"/>
                    </a:solidFill>
                  </a:tcPr>
                </a:tc>
                <a:extLst>
                  <a:ext uri="{0D108BD9-81ED-4DB2-BD59-A6C34878D82A}">
                    <a16:rowId xmlns:a16="http://schemas.microsoft.com/office/drawing/2014/main" val="10000"/>
                  </a:ext>
                </a:extLst>
              </a:tr>
              <a:tr h="370840">
                <a:tc>
                  <a:txBody>
                    <a:bodyPr/>
                    <a:lstStyle/>
                    <a:p>
                      <a:pPr marL="91440">
                        <a:lnSpc>
                          <a:spcPct val="100000"/>
                        </a:lnSpc>
                        <a:spcBef>
                          <a:spcPts val="265"/>
                        </a:spcBef>
                      </a:pPr>
                      <a:r>
                        <a:rPr sz="1800" dirty="0">
                          <a:latin typeface="Calibri"/>
                          <a:cs typeface="Calibri"/>
                        </a:rPr>
                        <a:t>Autorità</a:t>
                      </a:r>
                      <a:r>
                        <a:rPr sz="1800" spc="-40" dirty="0">
                          <a:latin typeface="Calibri"/>
                          <a:cs typeface="Calibri"/>
                        </a:rPr>
                        <a:t> </a:t>
                      </a:r>
                      <a:r>
                        <a:rPr sz="1800" spc="-10" dirty="0">
                          <a:latin typeface="Calibri"/>
                          <a:cs typeface="Calibri"/>
                        </a:rPr>
                        <a:t>Governative</a:t>
                      </a:r>
                      <a:r>
                        <a:rPr sz="1800" spc="-35" dirty="0">
                          <a:latin typeface="Calibri"/>
                          <a:cs typeface="Calibri"/>
                        </a:rPr>
                        <a:t> </a:t>
                      </a:r>
                      <a:r>
                        <a:rPr sz="1800" spc="-10" dirty="0">
                          <a:latin typeface="Calibri"/>
                          <a:cs typeface="Calibri"/>
                        </a:rPr>
                        <a:t>Centrali</a:t>
                      </a:r>
                      <a:endParaRPr sz="1800">
                        <a:latin typeface="Calibri"/>
                        <a:cs typeface="Calibri"/>
                      </a:endParaRPr>
                    </a:p>
                  </a:txBody>
                  <a:tcPr marL="0" marR="0" marT="33655" marB="0">
                    <a:lnT w="28575">
                      <a:solidFill>
                        <a:srgbClr val="000000"/>
                      </a:solidFill>
                      <a:prstDash val="solid"/>
                    </a:lnT>
                    <a:solidFill>
                      <a:srgbClr val="E7E7E7"/>
                    </a:solidFill>
                  </a:tcPr>
                </a:tc>
                <a:tc>
                  <a:txBody>
                    <a:bodyPr/>
                    <a:lstStyle/>
                    <a:p>
                      <a:pPr marR="13970" algn="ctr">
                        <a:lnSpc>
                          <a:spcPct val="100000"/>
                        </a:lnSpc>
                        <a:spcBef>
                          <a:spcPts val="265"/>
                        </a:spcBef>
                      </a:pPr>
                      <a:r>
                        <a:rPr sz="1800" dirty="0">
                          <a:latin typeface="Calibri"/>
                          <a:cs typeface="Calibri"/>
                        </a:rPr>
                        <a:t>&gt;</a:t>
                      </a:r>
                      <a:r>
                        <a:rPr sz="1800" spc="-15" dirty="0">
                          <a:latin typeface="Calibri"/>
                          <a:cs typeface="Calibri"/>
                        </a:rPr>
                        <a:t> </a:t>
                      </a:r>
                      <a:r>
                        <a:rPr sz="1800" spc="-10" dirty="0">
                          <a:latin typeface="Calibri"/>
                          <a:cs typeface="Calibri"/>
                        </a:rPr>
                        <a:t>14</a:t>
                      </a:r>
                      <a:r>
                        <a:rPr lang="it-IT" sz="1800" spc="-10" dirty="0">
                          <a:latin typeface="Calibri"/>
                          <a:cs typeface="Calibri"/>
                        </a:rPr>
                        <a:t>3</a:t>
                      </a:r>
                      <a:r>
                        <a:rPr sz="1800" spc="-10" dirty="0">
                          <a:latin typeface="Calibri"/>
                          <a:cs typeface="Calibri"/>
                        </a:rPr>
                        <a:t>.000</a:t>
                      </a:r>
                      <a:endParaRPr sz="1800" dirty="0">
                        <a:latin typeface="Calibri"/>
                        <a:cs typeface="Calibri"/>
                      </a:endParaRPr>
                    </a:p>
                  </a:txBody>
                  <a:tcPr marL="0" marR="0" marT="33655" marB="0">
                    <a:lnT w="28575">
                      <a:solidFill>
                        <a:srgbClr val="000000"/>
                      </a:solidFill>
                      <a:prstDash val="solid"/>
                    </a:lnT>
                    <a:solidFill>
                      <a:srgbClr val="E7E7E7"/>
                    </a:solidFill>
                  </a:tcPr>
                </a:tc>
                <a:tc>
                  <a:txBody>
                    <a:bodyPr/>
                    <a:lstStyle/>
                    <a:p>
                      <a:pPr marR="185420" algn="ctr">
                        <a:lnSpc>
                          <a:spcPct val="100000"/>
                        </a:lnSpc>
                        <a:spcBef>
                          <a:spcPts val="265"/>
                        </a:spcBef>
                      </a:pPr>
                      <a:r>
                        <a:rPr sz="1800" dirty="0">
                          <a:latin typeface="Calibri"/>
                          <a:cs typeface="Calibri"/>
                        </a:rPr>
                        <a:t>&gt;</a:t>
                      </a:r>
                      <a:r>
                        <a:rPr sz="1800" spc="-15" dirty="0">
                          <a:latin typeface="Calibri"/>
                          <a:cs typeface="Calibri"/>
                        </a:rPr>
                        <a:t> </a:t>
                      </a:r>
                      <a:r>
                        <a:rPr sz="1800" spc="-10" dirty="0">
                          <a:latin typeface="Calibri"/>
                          <a:cs typeface="Calibri"/>
                        </a:rPr>
                        <a:t>5.382.000</a:t>
                      </a:r>
                      <a:endParaRPr sz="1800">
                        <a:latin typeface="Calibri"/>
                        <a:cs typeface="Calibri"/>
                      </a:endParaRPr>
                    </a:p>
                  </a:txBody>
                  <a:tcPr marL="0" marR="0" marT="33655" marB="0">
                    <a:lnT w="28575">
                      <a:solidFill>
                        <a:srgbClr val="000000"/>
                      </a:solidFill>
                      <a:prstDash val="solid"/>
                    </a:lnT>
                    <a:solidFill>
                      <a:srgbClr val="E7E7E7"/>
                    </a:solidFill>
                  </a:tcPr>
                </a:tc>
                <a:tc>
                  <a:txBody>
                    <a:bodyPr/>
                    <a:lstStyle/>
                    <a:p>
                      <a:pPr marR="158115" algn="ctr">
                        <a:lnSpc>
                          <a:spcPct val="100000"/>
                        </a:lnSpc>
                        <a:spcBef>
                          <a:spcPts val="265"/>
                        </a:spcBef>
                      </a:pPr>
                      <a:r>
                        <a:rPr sz="1800" dirty="0">
                          <a:latin typeface="Calibri"/>
                          <a:cs typeface="Calibri"/>
                        </a:rPr>
                        <a:t>&gt;</a:t>
                      </a:r>
                      <a:r>
                        <a:rPr sz="1800" spc="-15" dirty="0">
                          <a:latin typeface="Calibri"/>
                          <a:cs typeface="Calibri"/>
                        </a:rPr>
                        <a:t> </a:t>
                      </a:r>
                      <a:r>
                        <a:rPr sz="1800" spc="-10" dirty="0">
                          <a:latin typeface="Calibri"/>
                          <a:cs typeface="Calibri"/>
                        </a:rPr>
                        <a:t>750.00</a:t>
                      </a:r>
                      <a:endParaRPr sz="1800">
                        <a:latin typeface="Calibri"/>
                        <a:cs typeface="Calibri"/>
                      </a:endParaRPr>
                    </a:p>
                  </a:txBody>
                  <a:tcPr marL="0" marR="0" marT="33655" marB="0">
                    <a:lnT w="28575">
                      <a:solidFill>
                        <a:srgbClr val="000000"/>
                      </a:solidFill>
                      <a:prstDash val="solid"/>
                    </a:lnT>
                    <a:solidFill>
                      <a:srgbClr val="E7E7E7"/>
                    </a:solidFill>
                  </a:tcPr>
                </a:tc>
                <a:extLst>
                  <a:ext uri="{0D108BD9-81ED-4DB2-BD59-A6C34878D82A}">
                    <a16:rowId xmlns:a16="http://schemas.microsoft.com/office/drawing/2014/main" val="10001"/>
                  </a:ext>
                </a:extLst>
              </a:tr>
              <a:tr h="318770">
                <a:tc>
                  <a:txBody>
                    <a:bodyPr/>
                    <a:lstStyle/>
                    <a:p>
                      <a:pPr marL="91440">
                        <a:lnSpc>
                          <a:spcPts val="2150"/>
                        </a:lnSpc>
                        <a:spcBef>
                          <a:spcPts val="265"/>
                        </a:spcBef>
                      </a:pPr>
                      <a:r>
                        <a:rPr sz="1800" dirty="0">
                          <a:latin typeface="Calibri"/>
                          <a:cs typeface="Calibri"/>
                        </a:rPr>
                        <a:t>Stazioni</a:t>
                      </a:r>
                      <a:r>
                        <a:rPr sz="1800" spc="-20" dirty="0">
                          <a:latin typeface="Calibri"/>
                          <a:cs typeface="Calibri"/>
                        </a:rPr>
                        <a:t> </a:t>
                      </a:r>
                      <a:r>
                        <a:rPr sz="1800" spc="-10" dirty="0">
                          <a:latin typeface="Calibri"/>
                          <a:cs typeface="Calibri"/>
                        </a:rPr>
                        <a:t>appaltanti</a:t>
                      </a:r>
                      <a:r>
                        <a:rPr sz="1800" spc="-35" dirty="0">
                          <a:latin typeface="Calibri"/>
                          <a:cs typeface="Calibri"/>
                        </a:rPr>
                        <a:t> </a:t>
                      </a:r>
                      <a:r>
                        <a:rPr sz="1800" spc="-10" dirty="0">
                          <a:latin typeface="Calibri"/>
                          <a:cs typeface="Calibri"/>
                        </a:rPr>
                        <a:t>sub-centrali</a:t>
                      </a:r>
                      <a:endParaRPr sz="1800">
                        <a:latin typeface="Calibri"/>
                        <a:cs typeface="Calibri"/>
                      </a:endParaRPr>
                    </a:p>
                  </a:txBody>
                  <a:tcPr marL="0" marR="0" marT="33655" marB="0"/>
                </a:tc>
                <a:tc>
                  <a:txBody>
                    <a:bodyPr/>
                    <a:lstStyle/>
                    <a:p>
                      <a:pPr marR="13970" algn="ctr">
                        <a:lnSpc>
                          <a:spcPts val="2150"/>
                        </a:lnSpc>
                        <a:spcBef>
                          <a:spcPts val="265"/>
                        </a:spcBef>
                      </a:pPr>
                      <a:r>
                        <a:rPr sz="1800" dirty="0">
                          <a:latin typeface="Calibri"/>
                          <a:cs typeface="Calibri"/>
                        </a:rPr>
                        <a:t>&gt;</a:t>
                      </a:r>
                      <a:r>
                        <a:rPr sz="1800" spc="-15" dirty="0">
                          <a:latin typeface="Calibri"/>
                          <a:cs typeface="Calibri"/>
                        </a:rPr>
                        <a:t> </a:t>
                      </a:r>
                      <a:r>
                        <a:rPr sz="1800" spc="-10" dirty="0">
                          <a:latin typeface="Calibri"/>
                          <a:cs typeface="Calibri"/>
                        </a:rPr>
                        <a:t>215.000</a:t>
                      </a:r>
                      <a:endParaRPr sz="1800">
                        <a:latin typeface="Calibri"/>
                        <a:cs typeface="Calibri"/>
                      </a:endParaRPr>
                    </a:p>
                  </a:txBody>
                  <a:tcPr marL="0" marR="0" marT="33655" marB="0"/>
                </a:tc>
                <a:tc>
                  <a:txBody>
                    <a:bodyPr/>
                    <a:lstStyle/>
                    <a:p>
                      <a:pPr>
                        <a:lnSpc>
                          <a:spcPct val="100000"/>
                        </a:lnSpc>
                      </a:pPr>
                      <a:endParaRPr sz="1800">
                        <a:latin typeface="Times New Roman"/>
                        <a:cs typeface="Times New Roman"/>
                      </a:endParaRPr>
                    </a:p>
                  </a:txBody>
                  <a:tcPr marL="0" marR="0" marT="0" marB="0"/>
                </a:tc>
                <a:tc>
                  <a:txBody>
                    <a:bodyPr/>
                    <a:lstStyle/>
                    <a:p>
                      <a:pPr>
                        <a:lnSpc>
                          <a:spcPct val="100000"/>
                        </a:lnSpc>
                      </a:pPr>
                      <a:endParaRPr sz="1800" dirty="0">
                        <a:latin typeface="Times New Roman"/>
                        <a:cs typeface="Times New Roman"/>
                      </a:endParaRPr>
                    </a:p>
                  </a:txBody>
                  <a:tcPr marL="0" marR="0" marT="0" marB="0"/>
                </a:tc>
                <a:extLst>
                  <a:ext uri="{0D108BD9-81ED-4DB2-BD59-A6C34878D82A}">
                    <a16:rowId xmlns:a16="http://schemas.microsoft.com/office/drawing/2014/main" val="10002"/>
                  </a:ext>
                </a:extLst>
              </a:tr>
            </a:tbl>
          </a:graphicData>
        </a:graphic>
      </p:graphicFrame>
      <p:graphicFrame>
        <p:nvGraphicFramePr>
          <p:cNvPr id="4" name="object 4">
            <a:extLst>
              <a:ext uri="{FF2B5EF4-FFF2-40B4-BE49-F238E27FC236}">
                <a16:creationId xmlns:a16="http://schemas.microsoft.com/office/drawing/2014/main" id="{179D1E48-9EDD-4B29-F119-1E54D3415F0D}"/>
              </a:ext>
            </a:extLst>
          </p:cNvPr>
          <p:cNvGraphicFramePr>
            <a:graphicFrameLocks noGrp="1"/>
          </p:cNvGraphicFramePr>
          <p:nvPr/>
        </p:nvGraphicFramePr>
        <p:xfrm>
          <a:off x="2904617" y="3894328"/>
          <a:ext cx="8738233" cy="2285365"/>
        </p:xfrm>
        <a:graphic>
          <a:graphicData uri="http://schemas.openxmlformats.org/drawingml/2006/table">
            <a:tbl>
              <a:tblPr firstRow="1" bandRow="1">
                <a:tableStyleId>{2D5ABB26-0587-4C30-8999-92F81FD0307C}</a:tableStyleId>
              </a:tblPr>
              <a:tblGrid>
                <a:gridCol w="4116704">
                  <a:extLst>
                    <a:ext uri="{9D8B030D-6E8A-4147-A177-3AD203B41FA5}">
                      <a16:colId xmlns:a16="http://schemas.microsoft.com/office/drawing/2014/main" val="20000"/>
                    </a:ext>
                  </a:extLst>
                </a:gridCol>
                <a:gridCol w="1802764">
                  <a:extLst>
                    <a:ext uri="{9D8B030D-6E8A-4147-A177-3AD203B41FA5}">
                      <a16:colId xmlns:a16="http://schemas.microsoft.com/office/drawing/2014/main" val="20001"/>
                    </a:ext>
                  </a:extLst>
                </a:gridCol>
                <a:gridCol w="2818765">
                  <a:extLst>
                    <a:ext uri="{9D8B030D-6E8A-4147-A177-3AD203B41FA5}">
                      <a16:colId xmlns:a16="http://schemas.microsoft.com/office/drawing/2014/main" val="20002"/>
                    </a:ext>
                  </a:extLst>
                </a:gridCol>
              </a:tblGrid>
              <a:tr h="640080">
                <a:tc>
                  <a:txBody>
                    <a:bodyPr/>
                    <a:lstStyle/>
                    <a:p>
                      <a:pPr marL="419100">
                        <a:lnSpc>
                          <a:spcPct val="100000"/>
                        </a:lnSpc>
                        <a:spcBef>
                          <a:spcPts val="1325"/>
                        </a:spcBef>
                      </a:pPr>
                      <a:r>
                        <a:rPr sz="1800" b="1" dirty="0">
                          <a:solidFill>
                            <a:srgbClr val="FFFFFF"/>
                          </a:solidFill>
                          <a:latin typeface="Calibri"/>
                          <a:cs typeface="Calibri"/>
                        </a:rPr>
                        <a:t>SETTORI</a:t>
                      </a:r>
                      <a:r>
                        <a:rPr sz="1800" b="1" spc="-50" dirty="0">
                          <a:solidFill>
                            <a:srgbClr val="FFFFFF"/>
                          </a:solidFill>
                          <a:latin typeface="Calibri"/>
                          <a:cs typeface="Calibri"/>
                        </a:rPr>
                        <a:t> </a:t>
                      </a:r>
                      <a:r>
                        <a:rPr sz="1800" b="1" dirty="0">
                          <a:solidFill>
                            <a:srgbClr val="FFFFFF"/>
                          </a:solidFill>
                          <a:latin typeface="Calibri"/>
                          <a:cs typeface="Calibri"/>
                        </a:rPr>
                        <a:t>ORDINARI</a:t>
                      </a:r>
                      <a:r>
                        <a:rPr sz="1800" b="1" spc="-45" dirty="0">
                          <a:solidFill>
                            <a:srgbClr val="FFFFFF"/>
                          </a:solidFill>
                          <a:latin typeface="Calibri"/>
                          <a:cs typeface="Calibri"/>
                        </a:rPr>
                        <a:t> </a:t>
                      </a:r>
                      <a:r>
                        <a:rPr sz="1800" b="1" spc="-10" dirty="0">
                          <a:solidFill>
                            <a:srgbClr val="FFFFFF"/>
                          </a:solidFill>
                          <a:latin typeface="Calibri"/>
                          <a:cs typeface="Calibri"/>
                        </a:rPr>
                        <a:t>(SOTTOSOGLIA)</a:t>
                      </a:r>
                      <a:endParaRPr sz="1800" dirty="0">
                        <a:latin typeface="Calibri"/>
                        <a:cs typeface="Calibri"/>
                      </a:endParaRPr>
                    </a:p>
                  </a:txBody>
                  <a:tcPr marL="0" marR="0" marT="168275" marB="0">
                    <a:lnT w="28575">
                      <a:solidFill>
                        <a:srgbClr val="000000"/>
                      </a:solidFill>
                      <a:prstDash val="solid"/>
                    </a:lnT>
                    <a:lnB w="28575">
                      <a:solidFill>
                        <a:srgbClr val="000000"/>
                      </a:solidFill>
                      <a:prstDash val="solid"/>
                    </a:lnB>
                    <a:solidFill>
                      <a:srgbClr val="BD1823"/>
                    </a:solidFill>
                  </a:tcPr>
                </a:tc>
                <a:tc>
                  <a:txBody>
                    <a:bodyPr/>
                    <a:lstStyle/>
                    <a:p>
                      <a:pPr marL="574675" marR="389255" indent="-213360">
                        <a:lnSpc>
                          <a:spcPct val="100000"/>
                        </a:lnSpc>
                        <a:spcBef>
                          <a:spcPts val="245"/>
                        </a:spcBef>
                      </a:pPr>
                      <a:r>
                        <a:rPr sz="1800" b="1" dirty="0">
                          <a:solidFill>
                            <a:srgbClr val="FFFFFF"/>
                          </a:solidFill>
                          <a:latin typeface="Calibri"/>
                          <a:cs typeface="Calibri"/>
                        </a:rPr>
                        <a:t>Forniture</a:t>
                      </a:r>
                      <a:r>
                        <a:rPr sz="1800" b="1" spc="-85" dirty="0">
                          <a:solidFill>
                            <a:srgbClr val="FFFFFF"/>
                          </a:solidFill>
                          <a:latin typeface="Calibri"/>
                          <a:cs typeface="Calibri"/>
                        </a:rPr>
                        <a:t> </a:t>
                      </a:r>
                      <a:r>
                        <a:rPr sz="1800" b="1" spc="-50" dirty="0">
                          <a:solidFill>
                            <a:srgbClr val="FFFFFF"/>
                          </a:solidFill>
                          <a:latin typeface="Calibri"/>
                          <a:cs typeface="Calibri"/>
                        </a:rPr>
                        <a:t>e </a:t>
                      </a:r>
                      <a:r>
                        <a:rPr sz="1800" b="1" spc="-10" dirty="0">
                          <a:solidFill>
                            <a:srgbClr val="FFFFFF"/>
                          </a:solidFill>
                          <a:latin typeface="Calibri"/>
                          <a:cs typeface="Calibri"/>
                        </a:rPr>
                        <a:t>Servizi</a:t>
                      </a:r>
                      <a:endParaRPr sz="1800">
                        <a:latin typeface="Calibri"/>
                        <a:cs typeface="Calibri"/>
                      </a:endParaRPr>
                    </a:p>
                  </a:txBody>
                  <a:tcPr marL="0" marR="0" marT="31115" marB="0">
                    <a:lnT w="28575">
                      <a:solidFill>
                        <a:srgbClr val="000000"/>
                      </a:solidFill>
                      <a:prstDash val="solid"/>
                    </a:lnT>
                    <a:lnB w="28575">
                      <a:solidFill>
                        <a:srgbClr val="000000"/>
                      </a:solidFill>
                      <a:prstDash val="solid"/>
                    </a:lnB>
                    <a:solidFill>
                      <a:srgbClr val="BD1823"/>
                    </a:solidFill>
                  </a:tcPr>
                </a:tc>
                <a:tc>
                  <a:txBody>
                    <a:bodyPr/>
                    <a:lstStyle/>
                    <a:p>
                      <a:pPr marR="85090" algn="ctr">
                        <a:lnSpc>
                          <a:spcPct val="100000"/>
                        </a:lnSpc>
                        <a:spcBef>
                          <a:spcPts val="1325"/>
                        </a:spcBef>
                      </a:pPr>
                      <a:r>
                        <a:rPr sz="1800" b="1" dirty="0">
                          <a:solidFill>
                            <a:srgbClr val="FFFFFF"/>
                          </a:solidFill>
                          <a:latin typeface="Calibri"/>
                          <a:cs typeface="Calibri"/>
                        </a:rPr>
                        <a:t>Lavori</a:t>
                      </a:r>
                      <a:r>
                        <a:rPr sz="1800" b="1" spc="350" dirty="0">
                          <a:solidFill>
                            <a:srgbClr val="FFFFFF"/>
                          </a:solidFill>
                          <a:latin typeface="Calibri"/>
                          <a:cs typeface="Calibri"/>
                        </a:rPr>
                        <a:t> </a:t>
                      </a:r>
                      <a:r>
                        <a:rPr sz="1800" b="1" dirty="0">
                          <a:solidFill>
                            <a:srgbClr val="FFFFFF"/>
                          </a:solidFill>
                          <a:latin typeface="Calibri"/>
                          <a:cs typeface="Calibri"/>
                        </a:rPr>
                        <a:t>e</a:t>
                      </a:r>
                      <a:r>
                        <a:rPr sz="1800" b="1" spc="-20" dirty="0">
                          <a:solidFill>
                            <a:srgbClr val="FFFFFF"/>
                          </a:solidFill>
                          <a:latin typeface="Calibri"/>
                          <a:cs typeface="Calibri"/>
                        </a:rPr>
                        <a:t> </a:t>
                      </a:r>
                      <a:r>
                        <a:rPr sz="1800" b="1" spc="-10" dirty="0">
                          <a:solidFill>
                            <a:srgbClr val="FFFFFF"/>
                          </a:solidFill>
                          <a:latin typeface="Calibri"/>
                          <a:cs typeface="Calibri"/>
                        </a:rPr>
                        <a:t>concessioni</a:t>
                      </a:r>
                      <a:endParaRPr sz="1800">
                        <a:latin typeface="Calibri"/>
                        <a:cs typeface="Calibri"/>
                      </a:endParaRPr>
                    </a:p>
                  </a:txBody>
                  <a:tcPr marL="0" marR="0" marT="168275" marB="0">
                    <a:lnT w="28575">
                      <a:solidFill>
                        <a:srgbClr val="000000"/>
                      </a:solidFill>
                      <a:prstDash val="solid"/>
                    </a:lnT>
                    <a:lnB w="28575">
                      <a:solidFill>
                        <a:srgbClr val="000000"/>
                      </a:solidFill>
                      <a:prstDash val="solid"/>
                    </a:lnB>
                    <a:solidFill>
                      <a:srgbClr val="BD1823"/>
                    </a:solidFill>
                  </a:tcPr>
                </a:tc>
                <a:extLst>
                  <a:ext uri="{0D108BD9-81ED-4DB2-BD59-A6C34878D82A}">
                    <a16:rowId xmlns:a16="http://schemas.microsoft.com/office/drawing/2014/main" val="10000"/>
                  </a:ext>
                </a:extLst>
              </a:tr>
              <a:tr h="640080">
                <a:tc>
                  <a:txBody>
                    <a:bodyPr/>
                    <a:lstStyle/>
                    <a:p>
                      <a:pPr marL="91440" marR="906144">
                        <a:lnSpc>
                          <a:spcPct val="100000"/>
                        </a:lnSpc>
                        <a:spcBef>
                          <a:spcPts val="245"/>
                        </a:spcBef>
                      </a:pPr>
                      <a:r>
                        <a:rPr sz="1800" spc="-10" dirty="0">
                          <a:latin typeface="Calibri"/>
                          <a:cs typeface="Calibri"/>
                        </a:rPr>
                        <a:t>Procedura</a:t>
                      </a:r>
                      <a:r>
                        <a:rPr sz="1800" spc="-55" dirty="0">
                          <a:latin typeface="Calibri"/>
                          <a:cs typeface="Calibri"/>
                        </a:rPr>
                        <a:t> </a:t>
                      </a:r>
                      <a:r>
                        <a:rPr sz="1800" spc="-10" dirty="0">
                          <a:latin typeface="Calibri"/>
                          <a:cs typeface="Calibri"/>
                        </a:rPr>
                        <a:t>negoziata</a:t>
                      </a:r>
                      <a:r>
                        <a:rPr sz="1800" spc="-55" dirty="0">
                          <a:latin typeface="Calibri"/>
                          <a:cs typeface="Calibri"/>
                        </a:rPr>
                        <a:t> </a:t>
                      </a:r>
                      <a:r>
                        <a:rPr sz="1800" dirty="0">
                          <a:latin typeface="Calibri"/>
                          <a:cs typeface="Calibri"/>
                        </a:rPr>
                        <a:t>senza</a:t>
                      </a:r>
                      <a:r>
                        <a:rPr sz="1800" spc="-70" dirty="0">
                          <a:latin typeface="Calibri"/>
                          <a:cs typeface="Calibri"/>
                        </a:rPr>
                        <a:t> </a:t>
                      </a:r>
                      <a:r>
                        <a:rPr sz="1800" spc="-20" dirty="0">
                          <a:latin typeface="Calibri"/>
                          <a:cs typeface="Calibri"/>
                        </a:rPr>
                        <a:t>bando </a:t>
                      </a:r>
                      <a:r>
                        <a:rPr sz="1800" dirty="0">
                          <a:latin typeface="Calibri"/>
                          <a:cs typeface="Calibri"/>
                        </a:rPr>
                        <a:t>(10</a:t>
                      </a:r>
                      <a:r>
                        <a:rPr sz="1800" spc="-25" dirty="0">
                          <a:latin typeface="Calibri"/>
                          <a:cs typeface="Calibri"/>
                        </a:rPr>
                        <a:t> </a:t>
                      </a:r>
                      <a:r>
                        <a:rPr sz="1800" spc="-10" dirty="0">
                          <a:latin typeface="Calibri"/>
                          <a:cs typeface="Calibri"/>
                        </a:rPr>
                        <a:t>operatori)</a:t>
                      </a:r>
                      <a:endParaRPr sz="1800" dirty="0">
                        <a:latin typeface="Calibri"/>
                        <a:cs typeface="Calibri"/>
                      </a:endParaRPr>
                    </a:p>
                  </a:txBody>
                  <a:tcPr marL="0" marR="0" marT="31115" marB="0">
                    <a:lnT w="28575">
                      <a:solidFill>
                        <a:srgbClr val="000000"/>
                      </a:solidFill>
                      <a:prstDash val="solid"/>
                    </a:lnT>
                    <a:solidFill>
                      <a:srgbClr val="E7E7E7"/>
                    </a:solidFill>
                  </a:tcPr>
                </a:tc>
                <a:tc>
                  <a:txBody>
                    <a:bodyPr/>
                    <a:lstStyle/>
                    <a:p>
                      <a:pPr>
                        <a:lnSpc>
                          <a:spcPct val="100000"/>
                        </a:lnSpc>
                      </a:pPr>
                      <a:endParaRPr sz="1800">
                        <a:latin typeface="Times New Roman"/>
                        <a:cs typeface="Times New Roman"/>
                      </a:endParaRPr>
                    </a:p>
                  </a:txBody>
                  <a:tcPr marL="0" marR="0" marT="0" marB="0">
                    <a:lnT w="28575">
                      <a:solidFill>
                        <a:srgbClr val="000000"/>
                      </a:solidFill>
                      <a:prstDash val="solid"/>
                    </a:lnT>
                    <a:solidFill>
                      <a:srgbClr val="E7E7E7"/>
                    </a:solidFill>
                  </a:tcPr>
                </a:tc>
                <a:tc>
                  <a:txBody>
                    <a:bodyPr/>
                    <a:lstStyle/>
                    <a:p>
                      <a:pPr marR="82550" algn="ctr">
                        <a:lnSpc>
                          <a:spcPct val="100000"/>
                        </a:lnSpc>
                        <a:spcBef>
                          <a:spcPts val="1330"/>
                        </a:spcBef>
                      </a:pPr>
                      <a:r>
                        <a:rPr sz="1800" dirty="0">
                          <a:latin typeface="Calibri"/>
                          <a:cs typeface="Calibri"/>
                        </a:rPr>
                        <a:t>&lt;Soglie</a:t>
                      </a:r>
                      <a:r>
                        <a:rPr sz="1800" spc="-35" dirty="0">
                          <a:latin typeface="Calibri"/>
                          <a:cs typeface="Calibri"/>
                        </a:rPr>
                        <a:t> </a:t>
                      </a:r>
                      <a:r>
                        <a:rPr sz="1800" spc="-25" dirty="0">
                          <a:latin typeface="Calibri"/>
                          <a:cs typeface="Calibri"/>
                        </a:rPr>
                        <a:t>UE</a:t>
                      </a:r>
                      <a:endParaRPr sz="1800">
                        <a:latin typeface="Calibri"/>
                        <a:cs typeface="Calibri"/>
                      </a:endParaRPr>
                    </a:p>
                  </a:txBody>
                  <a:tcPr marL="0" marR="0" marT="168910" marB="0">
                    <a:lnT w="28575">
                      <a:solidFill>
                        <a:srgbClr val="000000"/>
                      </a:solidFill>
                      <a:prstDash val="solid"/>
                    </a:lnT>
                    <a:solidFill>
                      <a:srgbClr val="E7E7E7"/>
                    </a:solidFill>
                  </a:tcPr>
                </a:tc>
                <a:extLst>
                  <a:ext uri="{0D108BD9-81ED-4DB2-BD59-A6C34878D82A}">
                    <a16:rowId xmlns:a16="http://schemas.microsoft.com/office/drawing/2014/main" val="10001"/>
                  </a:ext>
                </a:extLst>
              </a:tr>
              <a:tr h="639445">
                <a:tc>
                  <a:txBody>
                    <a:bodyPr/>
                    <a:lstStyle/>
                    <a:p>
                      <a:pPr marL="91440">
                        <a:lnSpc>
                          <a:spcPct val="100000"/>
                        </a:lnSpc>
                        <a:spcBef>
                          <a:spcPts val="250"/>
                        </a:spcBef>
                      </a:pPr>
                      <a:r>
                        <a:rPr sz="1800" spc="-10" dirty="0">
                          <a:latin typeface="Calibri"/>
                          <a:cs typeface="Calibri"/>
                        </a:rPr>
                        <a:t>Procedura</a:t>
                      </a:r>
                      <a:r>
                        <a:rPr sz="1800" spc="-55" dirty="0">
                          <a:latin typeface="Calibri"/>
                          <a:cs typeface="Calibri"/>
                        </a:rPr>
                        <a:t> </a:t>
                      </a:r>
                      <a:r>
                        <a:rPr sz="1800" spc="-10" dirty="0">
                          <a:latin typeface="Calibri"/>
                          <a:cs typeface="Calibri"/>
                        </a:rPr>
                        <a:t>negoziata</a:t>
                      </a:r>
                      <a:r>
                        <a:rPr sz="1800" spc="-55" dirty="0">
                          <a:latin typeface="Calibri"/>
                          <a:cs typeface="Calibri"/>
                        </a:rPr>
                        <a:t> </a:t>
                      </a:r>
                      <a:r>
                        <a:rPr sz="1800" dirty="0">
                          <a:latin typeface="Calibri"/>
                          <a:cs typeface="Calibri"/>
                        </a:rPr>
                        <a:t>senza</a:t>
                      </a:r>
                      <a:r>
                        <a:rPr sz="1800" spc="-70" dirty="0">
                          <a:latin typeface="Calibri"/>
                          <a:cs typeface="Calibri"/>
                        </a:rPr>
                        <a:t> </a:t>
                      </a:r>
                      <a:r>
                        <a:rPr sz="1800" spc="-20" dirty="0">
                          <a:latin typeface="Calibri"/>
                          <a:cs typeface="Calibri"/>
                        </a:rPr>
                        <a:t>bando</a:t>
                      </a:r>
                      <a:endParaRPr sz="1800">
                        <a:latin typeface="Calibri"/>
                        <a:cs typeface="Calibri"/>
                      </a:endParaRPr>
                    </a:p>
                    <a:p>
                      <a:pPr marL="91440">
                        <a:lnSpc>
                          <a:spcPct val="100000"/>
                        </a:lnSpc>
                      </a:pPr>
                      <a:r>
                        <a:rPr sz="1800" dirty="0">
                          <a:latin typeface="Calibri"/>
                          <a:cs typeface="Calibri"/>
                        </a:rPr>
                        <a:t>(5</a:t>
                      </a:r>
                      <a:r>
                        <a:rPr sz="1800" spc="-15" dirty="0">
                          <a:latin typeface="Calibri"/>
                          <a:cs typeface="Calibri"/>
                        </a:rPr>
                        <a:t> </a:t>
                      </a:r>
                      <a:r>
                        <a:rPr sz="1800" spc="-10" dirty="0">
                          <a:latin typeface="Calibri"/>
                          <a:cs typeface="Calibri"/>
                        </a:rPr>
                        <a:t>operatori)</a:t>
                      </a:r>
                      <a:endParaRPr sz="1800">
                        <a:latin typeface="Calibri"/>
                        <a:cs typeface="Calibri"/>
                      </a:endParaRPr>
                    </a:p>
                  </a:txBody>
                  <a:tcPr marL="0" marR="0" marT="31750" marB="0"/>
                </a:tc>
                <a:tc>
                  <a:txBody>
                    <a:bodyPr/>
                    <a:lstStyle/>
                    <a:p>
                      <a:pPr marR="25400" algn="ctr">
                        <a:lnSpc>
                          <a:spcPct val="100000"/>
                        </a:lnSpc>
                        <a:spcBef>
                          <a:spcPts val="1330"/>
                        </a:spcBef>
                      </a:pPr>
                      <a:r>
                        <a:rPr sz="1800" dirty="0">
                          <a:latin typeface="Calibri"/>
                          <a:cs typeface="Calibri"/>
                        </a:rPr>
                        <a:t>&lt;Soglia</a:t>
                      </a:r>
                      <a:r>
                        <a:rPr sz="1800" spc="-40" dirty="0">
                          <a:latin typeface="Calibri"/>
                          <a:cs typeface="Calibri"/>
                        </a:rPr>
                        <a:t> </a:t>
                      </a:r>
                      <a:r>
                        <a:rPr sz="1800" spc="-25" dirty="0">
                          <a:latin typeface="Calibri"/>
                          <a:cs typeface="Calibri"/>
                        </a:rPr>
                        <a:t>UE</a:t>
                      </a:r>
                      <a:endParaRPr sz="1800">
                        <a:latin typeface="Calibri"/>
                        <a:cs typeface="Calibri"/>
                      </a:endParaRPr>
                    </a:p>
                  </a:txBody>
                  <a:tcPr marL="0" marR="0" marT="168910" marB="0"/>
                </a:tc>
                <a:tc>
                  <a:txBody>
                    <a:bodyPr/>
                    <a:lstStyle/>
                    <a:p>
                      <a:pPr marR="83185" algn="ctr">
                        <a:lnSpc>
                          <a:spcPct val="100000"/>
                        </a:lnSpc>
                        <a:spcBef>
                          <a:spcPts val="1330"/>
                        </a:spcBef>
                      </a:pPr>
                      <a:r>
                        <a:rPr sz="1800" spc="-10" dirty="0">
                          <a:latin typeface="Calibri"/>
                          <a:cs typeface="Calibri"/>
                        </a:rPr>
                        <a:t>&lt;1.000.000</a:t>
                      </a:r>
                      <a:endParaRPr sz="1800">
                        <a:latin typeface="Calibri"/>
                        <a:cs typeface="Calibri"/>
                      </a:endParaRPr>
                    </a:p>
                  </a:txBody>
                  <a:tcPr marL="0" marR="0" marT="168910" marB="0"/>
                </a:tc>
                <a:extLst>
                  <a:ext uri="{0D108BD9-81ED-4DB2-BD59-A6C34878D82A}">
                    <a16:rowId xmlns:a16="http://schemas.microsoft.com/office/drawing/2014/main" val="10002"/>
                  </a:ext>
                </a:extLst>
              </a:tr>
              <a:tr h="365760">
                <a:tc>
                  <a:txBody>
                    <a:bodyPr/>
                    <a:lstStyle/>
                    <a:p>
                      <a:pPr marL="91440">
                        <a:lnSpc>
                          <a:spcPct val="100000"/>
                        </a:lnSpc>
                        <a:spcBef>
                          <a:spcPts val="250"/>
                        </a:spcBef>
                      </a:pPr>
                      <a:r>
                        <a:rPr sz="1800" spc="-10" dirty="0">
                          <a:latin typeface="Calibri"/>
                          <a:cs typeface="Calibri"/>
                        </a:rPr>
                        <a:t>Affidamento</a:t>
                      </a:r>
                      <a:r>
                        <a:rPr sz="1800" spc="-15" dirty="0">
                          <a:latin typeface="Calibri"/>
                          <a:cs typeface="Calibri"/>
                        </a:rPr>
                        <a:t> </a:t>
                      </a:r>
                      <a:r>
                        <a:rPr sz="1800" spc="-10" dirty="0">
                          <a:latin typeface="Calibri"/>
                          <a:cs typeface="Calibri"/>
                        </a:rPr>
                        <a:t>diretto</a:t>
                      </a:r>
                      <a:endParaRPr sz="1800">
                        <a:latin typeface="Calibri"/>
                        <a:cs typeface="Calibri"/>
                      </a:endParaRPr>
                    </a:p>
                  </a:txBody>
                  <a:tcPr marL="0" marR="0" marT="31750" marB="0">
                    <a:lnB w="28575">
                      <a:solidFill>
                        <a:srgbClr val="000000"/>
                      </a:solidFill>
                      <a:prstDash val="solid"/>
                    </a:lnB>
                    <a:solidFill>
                      <a:srgbClr val="E7E7E7"/>
                    </a:solidFill>
                  </a:tcPr>
                </a:tc>
                <a:tc>
                  <a:txBody>
                    <a:bodyPr/>
                    <a:lstStyle/>
                    <a:p>
                      <a:pPr marR="27940" algn="ctr">
                        <a:lnSpc>
                          <a:spcPct val="100000"/>
                        </a:lnSpc>
                        <a:spcBef>
                          <a:spcPts val="250"/>
                        </a:spcBef>
                      </a:pPr>
                      <a:r>
                        <a:rPr sz="1800" spc="-10" dirty="0">
                          <a:latin typeface="Calibri"/>
                          <a:cs typeface="Calibri"/>
                        </a:rPr>
                        <a:t>&lt;140.000</a:t>
                      </a:r>
                      <a:endParaRPr sz="1800">
                        <a:latin typeface="Calibri"/>
                        <a:cs typeface="Calibri"/>
                      </a:endParaRPr>
                    </a:p>
                  </a:txBody>
                  <a:tcPr marL="0" marR="0" marT="31750" marB="0">
                    <a:lnB w="28575">
                      <a:solidFill>
                        <a:srgbClr val="000000"/>
                      </a:solidFill>
                      <a:prstDash val="solid"/>
                    </a:lnB>
                    <a:solidFill>
                      <a:srgbClr val="E7E7E7"/>
                    </a:solidFill>
                  </a:tcPr>
                </a:tc>
                <a:tc>
                  <a:txBody>
                    <a:bodyPr/>
                    <a:lstStyle/>
                    <a:p>
                      <a:pPr marR="83185" algn="ctr">
                        <a:lnSpc>
                          <a:spcPct val="100000"/>
                        </a:lnSpc>
                        <a:spcBef>
                          <a:spcPts val="250"/>
                        </a:spcBef>
                      </a:pPr>
                      <a:r>
                        <a:rPr sz="1800" dirty="0">
                          <a:latin typeface="Calibri"/>
                          <a:cs typeface="Calibri"/>
                        </a:rPr>
                        <a:t>&lt;</a:t>
                      </a:r>
                      <a:r>
                        <a:rPr sz="1800" spc="-15" dirty="0">
                          <a:latin typeface="Calibri"/>
                          <a:cs typeface="Calibri"/>
                        </a:rPr>
                        <a:t> </a:t>
                      </a:r>
                      <a:r>
                        <a:rPr sz="1800" spc="-10" dirty="0">
                          <a:latin typeface="Calibri"/>
                          <a:cs typeface="Calibri"/>
                        </a:rPr>
                        <a:t>150.000</a:t>
                      </a:r>
                      <a:endParaRPr sz="1800" dirty="0">
                        <a:latin typeface="Calibri"/>
                        <a:cs typeface="Calibri"/>
                      </a:endParaRPr>
                    </a:p>
                  </a:txBody>
                  <a:tcPr marL="0" marR="0" marT="31750" marB="0">
                    <a:lnB w="28575">
                      <a:solidFill>
                        <a:srgbClr val="000000"/>
                      </a:solidFill>
                      <a:prstDash val="solid"/>
                    </a:lnB>
                    <a:solidFill>
                      <a:srgbClr val="E7E7E7"/>
                    </a:solidFill>
                  </a:tcPr>
                </a:tc>
                <a:extLst>
                  <a:ext uri="{0D108BD9-81ED-4DB2-BD59-A6C34878D82A}">
                    <a16:rowId xmlns:a16="http://schemas.microsoft.com/office/drawing/2014/main" val="10003"/>
                  </a:ext>
                </a:extLst>
              </a:tr>
            </a:tbl>
          </a:graphicData>
        </a:graphic>
      </p:graphicFrame>
      <p:graphicFrame>
        <p:nvGraphicFramePr>
          <p:cNvPr id="5" name="object 5">
            <a:extLst>
              <a:ext uri="{FF2B5EF4-FFF2-40B4-BE49-F238E27FC236}">
                <a16:creationId xmlns:a16="http://schemas.microsoft.com/office/drawing/2014/main" id="{52036275-9147-B262-6DB9-D095F4798654}"/>
              </a:ext>
            </a:extLst>
          </p:cNvPr>
          <p:cNvGraphicFramePr>
            <a:graphicFrameLocks noGrp="1"/>
          </p:cNvGraphicFramePr>
          <p:nvPr/>
        </p:nvGraphicFramePr>
        <p:xfrm>
          <a:off x="602678" y="2859785"/>
          <a:ext cx="11042015" cy="902970"/>
        </p:xfrm>
        <a:graphic>
          <a:graphicData uri="http://schemas.openxmlformats.org/drawingml/2006/table">
            <a:tbl>
              <a:tblPr firstRow="1" bandRow="1">
                <a:tableStyleId>{2D5ABB26-0587-4C30-8999-92F81FD0307C}</a:tableStyleId>
              </a:tblPr>
              <a:tblGrid>
                <a:gridCol w="3008630">
                  <a:extLst>
                    <a:ext uri="{9D8B030D-6E8A-4147-A177-3AD203B41FA5}">
                      <a16:colId xmlns:a16="http://schemas.microsoft.com/office/drawing/2014/main" val="20000"/>
                    </a:ext>
                  </a:extLst>
                </a:gridCol>
                <a:gridCol w="2718435">
                  <a:extLst>
                    <a:ext uri="{9D8B030D-6E8A-4147-A177-3AD203B41FA5}">
                      <a16:colId xmlns:a16="http://schemas.microsoft.com/office/drawing/2014/main" val="20001"/>
                    </a:ext>
                  </a:extLst>
                </a:gridCol>
                <a:gridCol w="2555875">
                  <a:extLst>
                    <a:ext uri="{9D8B030D-6E8A-4147-A177-3AD203B41FA5}">
                      <a16:colId xmlns:a16="http://schemas.microsoft.com/office/drawing/2014/main" val="20002"/>
                    </a:ext>
                  </a:extLst>
                </a:gridCol>
                <a:gridCol w="2759075">
                  <a:extLst>
                    <a:ext uri="{9D8B030D-6E8A-4147-A177-3AD203B41FA5}">
                      <a16:colId xmlns:a16="http://schemas.microsoft.com/office/drawing/2014/main" val="20003"/>
                    </a:ext>
                  </a:extLst>
                </a:gridCol>
              </a:tblGrid>
              <a:tr h="537210">
                <a:tc gridSpan="4">
                  <a:txBody>
                    <a:bodyPr/>
                    <a:lstStyle/>
                    <a:p>
                      <a:pPr marL="447040">
                        <a:lnSpc>
                          <a:spcPct val="100000"/>
                        </a:lnSpc>
                        <a:spcBef>
                          <a:spcPts val="919"/>
                        </a:spcBef>
                      </a:pPr>
                      <a:r>
                        <a:rPr sz="1800" b="1" dirty="0">
                          <a:solidFill>
                            <a:srgbClr val="FFFFFF"/>
                          </a:solidFill>
                          <a:latin typeface="Calibri"/>
                          <a:cs typeface="Calibri"/>
                        </a:rPr>
                        <a:t>SETTORI</a:t>
                      </a:r>
                      <a:r>
                        <a:rPr sz="1800" b="1" spc="-45" dirty="0">
                          <a:solidFill>
                            <a:srgbClr val="FFFFFF"/>
                          </a:solidFill>
                          <a:latin typeface="Calibri"/>
                          <a:cs typeface="Calibri"/>
                        </a:rPr>
                        <a:t> </a:t>
                      </a:r>
                      <a:r>
                        <a:rPr sz="1800" b="1" dirty="0">
                          <a:solidFill>
                            <a:srgbClr val="FFFFFF"/>
                          </a:solidFill>
                          <a:latin typeface="Calibri"/>
                          <a:cs typeface="Calibri"/>
                        </a:rPr>
                        <a:t>SPECIALI</a:t>
                      </a:r>
                      <a:r>
                        <a:rPr sz="1800" b="1" spc="-55" dirty="0">
                          <a:solidFill>
                            <a:srgbClr val="FFFFFF"/>
                          </a:solidFill>
                          <a:latin typeface="Calibri"/>
                          <a:cs typeface="Calibri"/>
                        </a:rPr>
                        <a:t> </a:t>
                      </a:r>
                      <a:r>
                        <a:rPr sz="1800" b="1" dirty="0">
                          <a:solidFill>
                            <a:srgbClr val="FFFFFF"/>
                          </a:solidFill>
                          <a:latin typeface="Calibri"/>
                          <a:cs typeface="Calibri"/>
                        </a:rPr>
                        <a:t>(SOGLIA</a:t>
                      </a:r>
                      <a:r>
                        <a:rPr sz="1800" b="1" spc="-45" dirty="0">
                          <a:solidFill>
                            <a:srgbClr val="FFFFFF"/>
                          </a:solidFill>
                          <a:latin typeface="Calibri"/>
                          <a:cs typeface="Calibri"/>
                        </a:rPr>
                        <a:t> </a:t>
                      </a:r>
                      <a:r>
                        <a:rPr sz="1800" b="1" spc="-25" dirty="0">
                          <a:solidFill>
                            <a:srgbClr val="FFFFFF"/>
                          </a:solidFill>
                          <a:latin typeface="Calibri"/>
                          <a:cs typeface="Calibri"/>
                        </a:rPr>
                        <a:t>UE)</a:t>
                      </a:r>
                      <a:endParaRPr sz="1800">
                        <a:latin typeface="Calibri"/>
                        <a:cs typeface="Calibri"/>
                      </a:endParaRPr>
                    </a:p>
                  </a:txBody>
                  <a:tcPr marL="0" marR="0" marT="116839" marB="0">
                    <a:lnT w="28575">
                      <a:solidFill>
                        <a:srgbClr val="000000"/>
                      </a:solidFill>
                      <a:prstDash val="solid"/>
                    </a:lnT>
                    <a:lnB w="28575">
                      <a:solidFill>
                        <a:srgbClr val="000000"/>
                      </a:solidFill>
                      <a:prstDash val="solid"/>
                    </a:lnB>
                    <a:solidFill>
                      <a:srgbClr val="6FAC4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65760">
                <a:tc>
                  <a:txBody>
                    <a:bodyPr/>
                    <a:lstStyle/>
                    <a:p>
                      <a:pPr marL="91440">
                        <a:lnSpc>
                          <a:spcPct val="100000"/>
                        </a:lnSpc>
                        <a:spcBef>
                          <a:spcPts val="245"/>
                        </a:spcBef>
                      </a:pPr>
                      <a:r>
                        <a:rPr sz="1800" dirty="0">
                          <a:latin typeface="Calibri"/>
                          <a:cs typeface="Calibri"/>
                        </a:rPr>
                        <a:t>Stazioni</a:t>
                      </a:r>
                      <a:r>
                        <a:rPr sz="1800" spc="-65" dirty="0">
                          <a:latin typeface="Calibri"/>
                          <a:cs typeface="Calibri"/>
                        </a:rPr>
                        <a:t> </a:t>
                      </a:r>
                      <a:r>
                        <a:rPr sz="1800" spc="-10" dirty="0">
                          <a:latin typeface="Calibri"/>
                          <a:cs typeface="Calibri"/>
                        </a:rPr>
                        <a:t>appaltanti</a:t>
                      </a:r>
                      <a:endParaRPr sz="1800">
                        <a:latin typeface="Calibri"/>
                        <a:cs typeface="Calibri"/>
                      </a:endParaRPr>
                    </a:p>
                  </a:txBody>
                  <a:tcPr marL="0" marR="0" marT="31115" marB="0">
                    <a:lnT w="28575">
                      <a:solidFill>
                        <a:srgbClr val="000000"/>
                      </a:solidFill>
                      <a:prstDash val="solid"/>
                    </a:lnT>
                    <a:lnB w="28575">
                      <a:solidFill>
                        <a:srgbClr val="000000"/>
                      </a:solidFill>
                      <a:prstDash val="solid"/>
                    </a:lnB>
                    <a:solidFill>
                      <a:srgbClr val="E7E7E7"/>
                    </a:solidFill>
                  </a:tcPr>
                </a:tc>
                <a:tc>
                  <a:txBody>
                    <a:bodyPr/>
                    <a:lstStyle/>
                    <a:p>
                      <a:pPr marL="1195705">
                        <a:lnSpc>
                          <a:spcPct val="100000"/>
                        </a:lnSpc>
                        <a:spcBef>
                          <a:spcPts val="245"/>
                        </a:spcBef>
                      </a:pPr>
                      <a:r>
                        <a:rPr sz="1800" spc="-10" dirty="0">
                          <a:latin typeface="Calibri"/>
                          <a:cs typeface="Calibri"/>
                        </a:rPr>
                        <a:t>&gt;431.000</a:t>
                      </a:r>
                      <a:endParaRPr sz="1800">
                        <a:latin typeface="Calibri"/>
                        <a:cs typeface="Calibri"/>
                      </a:endParaRPr>
                    </a:p>
                  </a:txBody>
                  <a:tcPr marL="0" marR="0" marT="31115" marB="0">
                    <a:lnT w="28575">
                      <a:solidFill>
                        <a:srgbClr val="000000"/>
                      </a:solidFill>
                      <a:prstDash val="solid"/>
                    </a:lnT>
                    <a:lnB w="28575">
                      <a:solidFill>
                        <a:srgbClr val="000000"/>
                      </a:solidFill>
                      <a:prstDash val="solid"/>
                    </a:lnB>
                    <a:solidFill>
                      <a:srgbClr val="E7E7E7"/>
                    </a:solidFill>
                  </a:tcPr>
                </a:tc>
                <a:tc>
                  <a:txBody>
                    <a:bodyPr/>
                    <a:lstStyle/>
                    <a:p>
                      <a:pPr marL="654685">
                        <a:lnSpc>
                          <a:spcPct val="100000"/>
                        </a:lnSpc>
                        <a:spcBef>
                          <a:spcPts val="245"/>
                        </a:spcBef>
                      </a:pPr>
                      <a:r>
                        <a:rPr sz="1800" spc="-10" dirty="0">
                          <a:latin typeface="Calibri"/>
                          <a:cs typeface="Calibri"/>
                        </a:rPr>
                        <a:t>&gt;5.382.000</a:t>
                      </a:r>
                      <a:endParaRPr sz="1800">
                        <a:latin typeface="Calibri"/>
                        <a:cs typeface="Calibri"/>
                      </a:endParaRPr>
                    </a:p>
                  </a:txBody>
                  <a:tcPr marL="0" marR="0" marT="31115" marB="0">
                    <a:lnT w="28575">
                      <a:solidFill>
                        <a:srgbClr val="000000"/>
                      </a:solidFill>
                      <a:prstDash val="solid"/>
                    </a:lnT>
                    <a:lnB w="28575">
                      <a:solidFill>
                        <a:srgbClr val="000000"/>
                      </a:solidFill>
                      <a:prstDash val="solid"/>
                    </a:lnB>
                    <a:solidFill>
                      <a:srgbClr val="E7E7E7"/>
                    </a:solidFill>
                  </a:tcPr>
                </a:tc>
                <a:tc>
                  <a:txBody>
                    <a:bodyPr/>
                    <a:lstStyle/>
                    <a:p>
                      <a:pPr marL="859790">
                        <a:lnSpc>
                          <a:spcPct val="100000"/>
                        </a:lnSpc>
                        <a:spcBef>
                          <a:spcPts val="245"/>
                        </a:spcBef>
                      </a:pPr>
                      <a:r>
                        <a:rPr sz="1800" spc="-10" dirty="0">
                          <a:latin typeface="Calibri"/>
                          <a:cs typeface="Calibri"/>
                        </a:rPr>
                        <a:t>&gt;1.000.000</a:t>
                      </a:r>
                      <a:endParaRPr sz="1800" dirty="0">
                        <a:latin typeface="Calibri"/>
                        <a:cs typeface="Calibri"/>
                      </a:endParaRPr>
                    </a:p>
                  </a:txBody>
                  <a:tcPr marL="0" marR="0" marT="31115" marB="0">
                    <a:lnT w="28575">
                      <a:solidFill>
                        <a:srgbClr val="000000"/>
                      </a:solidFill>
                      <a:prstDash val="solid"/>
                    </a:lnT>
                    <a:lnB w="28575">
                      <a:solidFill>
                        <a:srgbClr val="000000"/>
                      </a:solidFill>
                      <a:prstDash val="solid"/>
                    </a:lnB>
                    <a:solidFill>
                      <a:srgbClr val="E7E7E7"/>
                    </a:solidFill>
                  </a:tcPr>
                </a:tc>
                <a:extLst>
                  <a:ext uri="{0D108BD9-81ED-4DB2-BD59-A6C34878D82A}">
                    <a16:rowId xmlns:a16="http://schemas.microsoft.com/office/drawing/2014/main" val="10001"/>
                  </a:ext>
                </a:extLst>
              </a:tr>
            </a:tbl>
          </a:graphicData>
        </a:graphic>
      </p:graphicFrame>
      <p:sp>
        <p:nvSpPr>
          <p:cNvPr id="6" name="object 6">
            <a:extLst>
              <a:ext uri="{FF2B5EF4-FFF2-40B4-BE49-F238E27FC236}">
                <a16:creationId xmlns:a16="http://schemas.microsoft.com/office/drawing/2014/main" id="{5A007DB6-C8BC-0D07-E547-D04B25CA6012}"/>
              </a:ext>
            </a:extLst>
          </p:cNvPr>
          <p:cNvSpPr txBox="1"/>
          <p:nvPr/>
        </p:nvSpPr>
        <p:spPr>
          <a:xfrm>
            <a:off x="723391" y="4185920"/>
            <a:ext cx="1918970" cy="1671955"/>
          </a:xfrm>
          <a:prstGeom prst="rect">
            <a:avLst/>
          </a:prstGeom>
        </p:spPr>
        <p:txBody>
          <a:bodyPr vert="horz" wrap="square" lIns="0" tIns="12700" rIns="0" bIns="0" rtlCol="0">
            <a:spAutoFit/>
          </a:bodyPr>
          <a:lstStyle/>
          <a:p>
            <a:pPr marL="12700" marR="5080" indent="-1270" algn="ctr">
              <a:lnSpc>
                <a:spcPct val="100000"/>
              </a:lnSpc>
              <a:spcBef>
                <a:spcPts val="100"/>
              </a:spcBef>
            </a:pPr>
            <a:r>
              <a:rPr sz="1800" i="1" dirty="0">
                <a:latin typeface="Calibri"/>
                <a:cs typeface="Calibri"/>
              </a:rPr>
              <a:t>Le</a:t>
            </a:r>
            <a:r>
              <a:rPr sz="1800" i="1" spc="-5" dirty="0">
                <a:latin typeface="Calibri"/>
                <a:cs typeface="Calibri"/>
              </a:rPr>
              <a:t> </a:t>
            </a:r>
            <a:r>
              <a:rPr sz="1800" i="1" dirty="0">
                <a:latin typeface="Calibri"/>
                <a:cs typeface="Calibri"/>
              </a:rPr>
              <a:t>soglie</a:t>
            </a:r>
            <a:r>
              <a:rPr sz="1800" i="1" spc="-5" dirty="0">
                <a:latin typeface="Calibri"/>
                <a:cs typeface="Calibri"/>
              </a:rPr>
              <a:t> </a:t>
            </a:r>
            <a:r>
              <a:rPr sz="1800" i="1" dirty="0">
                <a:latin typeface="Calibri"/>
                <a:cs typeface="Calibri"/>
              </a:rPr>
              <a:t>UE</a:t>
            </a:r>
            <a:r>
              <a:rPr sz="1800" i="1" spc="-15" dirty="0">
                <a:latin typeface="Calibri"/>
                <a:cs typeface="Calibri"/>
              </a:rPr>
              <a:t> </a:t>
            </a:r>
            <a:r>
              <a:rPr sz="1800" i="1" spc="-20" dirty="0">
                <a:latin typeface="Calibri"/>
                <a:cs typeface="Calibri"/>
              </a:rPr>
              <a:t>sono </a:t>
            </a:r>
            <a:r>
              <a:rPr sz="1800" i="1" spc="-10" dirty="0">
                <a:latin typeface="Calibri"/>
                <a:cs typeface="Calibri"/>
              </a:rPr>
              <a:t>periodicamente rideterminate</a:t>
            </a:r>
            <a:r>
              <a:rPr sz="1800" i="1" spc="10" dirty="0">
                <a:latin typeface="Calibri"/>
                <a:cs typeface="Calibri"/>
              </a:rPr>
              <a:t> </a:t>
            </a:r>
            <a:r>
              <a:rPr sz="1800" i="1" spc="-25" dirty="0">
                <a:latin typeface="Calibri"/>
                <a:cs typeface="Calibri"/>
              </a:rPr>
              <a:t>con </a:t>
            </a:r>
            <a:r>
              <a:rPr sz="1800" i="1" spc="-10" dirty="0">
                <a:latin typeface="Calibri"/>
                <a:cs typeface="Calibri"/>
              </a:rPr>
              <a:t>provvedimento</a:t>
            </a:r>
            <a:r>
              <a:rPr sz="1800" i="1" dirty="0">
                <a:latin typeface="Calibri"/>
                <a:cs typeface="Calibri"/>
              </a:rPr>
              <a:t> </a:t>
            </a:r>
            <a:r>
              <a:rPr sz="1800" i="1" spc="-10" dirty="0">
                <a:latin typeface="Calibri"/>
                <a:cs typeface="Calibri"/>
              </a:rPr>
              <a:t>della Commissione europea.</a:t>
            </a:r>
            <a:endParaRPr sz="1800" dirty="0">
              <a:latin typeface="Calibri"/>
              <a:cs typeface="Calibri"/>
            </a:endParaRPr>
          </a:p>
        </p:txBody>
      </p:sp>
      <p:pic>
        <p:nvPicPr>
          <p:cNvPr id="7" name="Picture 1">
            <a:extLst>
              <a:ext uri="{FF2B5EF4-FFF2-40B4-BE49-F238E27FC236}">
                <a16:creationId xmlns:a16="http://schemas.microsoft.com/office/drawing/2014/main" id="{9617A77D-7DD4-BB7E-AEF3-AE76CCF0A51C}"/>
              </a:ext>
            </a:extLst>
          </p:cNvPr>
          <p:cNvPicPr>
            <a:picLocks noChangeAspect="1"/>
          </p:cNvPicPr>
          <p:nvPr/>
        </p:nvPicPr>
        <p:blipFill>
          <a:blip r:embed="rId2"/>
          <a:stretch>
            <a:fillRect/>
          </a:stretch>
        </p:blipFill>
        <p:spPr>
          <a:xfrm>
            <a:off x="86514" y="88780"/>
            <a:ext cx="2932430" cy="634039"/>
          </a:xfrm>
          <a:prstGeom prst="rect">
            <a:avLst/>
          </a:prstGeom>
        </p:spPr>
      </p:pic>
      <p:pic>
        <p:nvPicPr>
          <p:cNvPr id="8" name="Immagine 7" descr="Immagine che contiene bandiera, mutande&#10;&#10;Descrizione generata automaticamente">
            <a:extLst>
              <a:ext uri="{FF2B5EF4-FFF2-40B4-BE49-F238E27FC236}">
                <a16:creationId xmlns:a16="http://schemas.microsoft.com/office/drawing/2014/main" id="{4AEC2104-94B3-2FDB-6B8C-CCE4C6741F7D}"/>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11063119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1D8CF-27F9-AD19-9A01-9EB7862766B7}"/>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CECA9C50-344F-AD86-220D-90D77ACF7CFB}"/>
              </a:ext>
            </a:extLst>
          </p:cNvPr>
          <p:cNvSpPr txBox="1"/>
          <p:nvPr/>
        </p:nvSpPr>
        <p:spPr>
          <a:xfrm>
            <a:off x="525875" y="1950262"/>
            <a:ext cx="8350884" cy="4116070"/>
          </a:xfrm>
          <a:prstGeom prst="rect">
            <a:avLst/>
          </a:prstGeom>
        </p:spPr>
        <p:txBody>
          <a:bodyPr vert="horz" wrap="square" lIns="0" tIns="13335" rIns="0" bIns="0" rtlCol="0">
            <a:spAutoFit/>
          </a:bodyPr>
          <a:lstStyle/>
          <a:p>
            <a:pPr marL="12700">
              <a:lnSpc>
                <a:spcPts val="2965"/>
              </a:lnSpc>
              <a:spcBef>
                <a:spcPts val="105"/>
              </a:spcBef>
            </a:pPr>
            <a:r>
              <a:rPr sz="2600" dirty="0">
                <a:highlight>
                  <a:srgbClr val="FFFF00"/>
                </a:highlight>
                <a:latin typeface="Calibri"/>
                <a:cs typeface="Calibri"/>
              </a:rPr>
              <a:t>La</a:t>
            </a:r>
            <a:r>
              <a:rPr sz="2600" spc="-45" dirty="0">
                <a:highlight>
                  <a:srgbClr val="FFFF00"/>
                </a:highlight>
                <a:latin typeface="Calibri"/>
                <a:cs typeface="Calibri"/>
              </a:rPr>
              <a:t> </a:t>
            </a:r>
            <a:r>
              <a:rPr sz="2600" dirty="0">
                <a:highlight>
                  <a:srgbClr val="FFFF00"/>
                </a:highlight>
                <a:latin typeface="Calibri"/>
                <a:cs typeface="Calibri"/>
              </a:rPr>
              <a:t>scelta</a:t>
            </a:r>
            <a:r>
              <a:rPr sz="2600" spc="-65" dirty="0">
                <a:highlight>
                  <a:srgbClr val="FFFF00"/>
                </a:highlight>
                <a:latin typeface="Calibri"/>
                <a:cs typeface="Calibri"/>
              </a:rPr>
              <a:t> </a:t>
            </a:r>
            <a:r>
              <a:rPr sz="2600" dirty="0">
                <a:highlight>
                  <a:srgbClr val="FFFF00"/>
                </a:highlight>
                <a:latin typeface="Calibri"/>
                <a:cs typeface="Calibri"/>
              </a:rPr>
              <a:t>del</a:t>
            </a:r>
            <a:r>
              <a:rPr sz="2600" spc="-50" dirty="0">
                <a:highlight>
                  <a:srgbClr val="FFFF00"/>
                </a:highlight>
                <a:latin typeface="Calibri"/>
                <a:cs typeface="Calibri"/>
              </a:rPr>
              <a:t> </a:t>
            </a:r>
            <a:r>
              <a:rPr sz="2600" dirty="0">
                <a:highlight>
                  <a:srgbClr val="FFFF00"/>
                </a:highlight>
                <a:latin typeface="Calibri"/>
                <a:cs typeface="Calibri"/>
              </a:rPr>
              <a:t>metodo</a:t>
            </a:r>
            <a:r>
              <a:rPr sz="2600" spc="-55" dirty="0">
                <a:highlight>
                  <a:srgbClr val="FFFF00"/>
                </a:highlight>
                <a:latin typeface="Calibri"/>
                <a:cs typeface="Calibri"/>
              </a:rPr>
              <a:t> </a:t>
            </a:r>
            <a:r>
              <a:rPr sz="2600" dirty="0">
                <a:highlight>
                  <a:srgbClr val="FFFF00"/>
                </a:highlight>
                <a:latin typeface="Calibri"/>
                <a:cs typeface="Calibri"/>
              </a:rPr>
              <a:t>per</a:t>
            </a:r>
            <a:r>
              <a:rPr sz="2600" spc="-50" dirty="0">
                <a:highlight>
                  <a:srgbClr val="FFFF00"/>
                </a:highlight>
                <a:latin typeface="Calibri"/>
                <a:cs typeface="Calibri"/>
              </a:rPr>
              <a:t> </a:t>
            </a:r>
            <a:r>
              <a:rPr sz="2600" dirty="0">
                <a:highlight>
                  <a:srgbClr val="FFFF00"/>
                </a:highlight>
                <a:latin typeface="Calibri"/>
                <a:cs typeface="Calibri"/>
              </a:rPr>
              <a:t>il</a:t>
            </a:r>
            <a:r>
              <a:rPr sz="2600" spc="-45" dirty="0">
                <a:highlight>
                  <a:srgbClr val="FFFF00"/>
                </a:highlight>
                <a:latin typeface="Calibri"/>
                <a:cs typeface="Calibri"/>
              </a:rPr>
              <a:t> </a:t>
            </a:r>
            <a:r>
              <a:rPr sz="2600" dirty="0">
                <a:highlight>
                  <a:srgbClr val="FFFF00"/>
                </a:highlight>
                <a:latin typeface="Calibri"/>
                <a:cs typeface="Calibri"/>
              </a:rPr>
              <a:t>calcolo</a:t>
            </a:r>
            <a:r>
              <a:rPr sz="2600" spc="-45" dirty="0">
                <a:highlight>
                  <a:srgbClr val="FFFF00"/>
                </a:highlight>
                <a:latin typeface="Calibri"/>
                <a:cs typeface="Calibri"/>
              </a:rPr>
              <a:t> </a:t>
            </a:r>
            <a:r>
              <a:rPr sz="2600" dirty="0">
                <a:highlight>
                  <a:srgbClr val="FFFF00"/>
                </a:highlight>
                <a:latin typeface="Calibri"/>
                <a:cs typeface="Calibri"/>
              </a:rPr>
              <a:t>dell’importo</a:t>
            </a:r>
            <a:r>
              <a:rPr sz="2600" spc="-60" dirty="0">
                <a:highlight>
                  <a:srgbClr val="FFFF00"/>
                </a:highlight>
                <a:latin typeface="Calibri"/>
                <a:cs typeface="Calibri"/>
              </a:rPr>
              <a:t> </a:t>
            </a:r>
            <a:r>
              <a:rPr sz="2600" spc="-10" dirty="0">
                <a:highlight>
                  <a:srgbClr val="FFFF00"/>
                </a:highlight>
                <a:latin typeface="Calibri"/>
                <a:cs typeface="Calibri"/>
              </a:rPr>
              <a:t>stimato</a:t>
            </a:r>
            <a:r>
              <a:rPr sz="2600" spc="-60" dirty="0">
                <a:highlight>
                  <a:srgbClr val="FFFF00"/>
                </a:highlight>
                <a:latin typeface="Calibri"/>
                <a:cs typeface="Calibri"/>
              </a:rPr>
              <a:t> </a:t>
            </a:r>
            <a:r>
              <a:rPr sz="2600" dirty="0">
                <a:highlight>
                  <a:srgbClr val="FFFF00"/>
                </a:highlight>
                <a:latin typeface="Calibri"/>
                <a:cs typeface="Calibri"/>
              </a:rPr>
              <a:t>di</a:t>
            </a:r>
            <a:r>
              <a:rPr sz="2600" spc="-45" dirty="0">
                <a:highlight>
                  <a:srgbClr val="FFFF00"/>
                </a:highlight>
                <a:latin typeface="Calibri"/>
                <a:cs typeface="Calibri"/>
              </a:rPr>
              <a:t> </a:t>
            </a:r>
            <a:r>
              <a:rPr sz="2600" spc="-25" dirty="0">
                <a:highlight>
                  <a:srgbClr val="FFFF00"/>
                </a:highlight>
                <a:latin typeface="Calibri"/>
                <a:cs typeface="Calibri"/>
              </a:rPr>
              <a:t>un</a:t>
            </a:r>
            <a:endParaRPr sz="2600" dirty="0">
              <a:highlight>
                <a:srgbClr val="FFFF00"/>
              </a:highlight>
              <a:latin typeface="Calibri"/>
              <a:cs typeface="Calibri"/>
            </a:endParaRPr>
          </a:p>
          <a:p>
            <a:pPr marL="12700">
              <a:lnSpc>
                <a:spcPts val="2810"/>
              </a:lnSpc>
            </a:pPr>
            <a:r>
              <a:rPr sz="2600" dirty="0">
                <a:highlight>
                  <a:srgbClr val="FFFF00"/>
                </a:highlight>
                <a:latin typeface="Calibri"/>
                <a:cs typeface="Calibri"/>
              </a:rPr>
              <a:t>appalto</a:t>
            </a:r>
            <a:r>
              <a:rPr sz="2600" spc="-45" dirty="0">
                <a:highlight>
                  <a:srgbClr val="FFFF00"/>
                </a:highlight>
                <a:latin typeface="Calibri"/>
                <a:cs typeface="Calibri"/>
              </a:rPr>
              <a:t> </a:t>
            </a:r>
            <a:r>
              <a:rPr sz="2600" dirty="0">
                <a:highlight>
                  <a:srgbClr val="FFFF00"/>
                </a:highlight>
                <a:latin typeface="Calibri"/>
                <a:cs typeface="Calibri"/>
              </a:rPr>
              <a:t>o</a:t>
            </a:r>
            <a:r>
              <a:rPr sz="2600" spc="-45" dirty="0">
                <a:highlight>
                  <a:srgbClr val="FFFF00"/>
                </a:highlight>
                <a:latin typeface="Calibri"/>
                <a:cs typeface="Calibri"/>
              </a:rPr>
              <a:t> </a:t>
            </a:r>
            <a:r>
              <a:rPr sz="2600" dirty="0">
                <a:highlight>
                  <a:srgbClr val="FFFF00"/>
                </a:highlight>
                <a:latin typeface="Calibri"/>
                <a:cs typeface="Calibri"/>
              </a:rPr>
              <a:t>concessione</a:t>
            </a:r>
            <a:r>
              <a:rPr sz="2600" spc="-60" dirty="0">
                <a:highlight>
                  <a:srgbClr val="FFFF00"/>
                </a:highlight>
                <a:latin typeface="Calibri"/>
                <a:cs typeface="Calibri"/>
              </a:rPr>
              <a:t> </a:t>
            </a:r>
            <a:r>
              <a:rPr sz="2600" dirty="0">
                <a:highlight>
                  <a:srgbClr val="FFFF00"/>
                </a:highlight>
                <a:latin typeface="Calibri"/>
                <a:cs typeface="Calibri"/>
              </a:rPr>
              <a:t>non</a:t>
            </a:r>
            <a:r>
              <a:rPr sz="2600" spc="-35" dirty="0">
                <a:highlight>
                  <a:srgbClr val="FFFF00"/>
                </a:highlight>
                <a:latin typeface="Calibri"/>
                <a:cs typeface="Calibri"/>
              </a:rPr>
              <a:t> </a:t>
            </a:r>
            <a:r>
              <a:rPr sz="2600" dirty="0">
                <a:highlight>
                  <a:srgbClr val="FFFF00"/>
                </a:highlight>
                <a:latin typeface="Calibri"/>
                <a:cs typeface="Calibri"/>
              </a:rPr>
              <a:t>può</a:t>
            </a:r>
            <a:r>
              <a:rPr sz="2600" spc="-30" dirty="0">
                <a:highlight>
                  <a:srgbClr val="FFFF00"/>
                </a:highlight>
                <a:latin typeface="Calibri"/>
                <a:cs typeface="Calibri"/>
              </a:rPr>
              <a:t> </a:t>
            </a:r>
            <a:r>
              <a:rPr sz="2600" dirty="0">
                <a:highlight>
                  <a:srgbClr val="FFFF00"/>
                </a:highlight>
                <a:latin typeface="Calibri"/>
                <a:cs typeface="Calibri"/>
              </a:rPr>
              <a:t>essere</a:t>
            </a:r>
            <a:r>
              <a:rPr sz="2600" spc="-75" dirty="0">
                <a:highlight>
                  <a:srgbClr val="FFFF00"/>
                </a:highlight>
                <a:latin typeface="Calibri"/>
                <a:cs typeface="Calibri"/>
              </a:rPr>
              <a:t> </a:t>
            </a:r>
            <a:r>
              <a:rPr sz="2600" spc="-20" dirty="0">
                <a:highlight>
                  <a:srgbClr val="FFFF00"/>
                </a:highlight>
                <a:latin typeface="Calibri"/>
                <a:cs typeface="Calibri"/>
              </a:rPr>
              <a:t>fatta</a:t>
            </a:r>
            <a:r>
              <a:rPr sz="2600" spc="-30" dirty="0">
                <a:highlight>
                  <a:srgbClr val="FFFF00"/>
                </a:highlight>
                <a:latin typeface="Calibri"/>
                <a:cs typeface="Calibri"/>
              </a:rPr>
              <a:t> </a:t>
            </a:r>
            <a:r>
              <a:rPr sz="2600" dirty="0">
                <a:highlight>
                  <a:srgbClr val="FFFF00"/>
                </a:highlight>
                <a:latin typeface="Calibri"/>
                <a:cs typeface="Calibri"/>
              </a:rPr>
              <a:t>per</a:t>
            </a:r>
            <a:r>
              <a:rPr sz="2600" spc="-50" dirty="0">
                <a:highlight>
                  <a:srgbClr val="FFFF00"/>
                </a:highlight>
                <a:latin typeface="Calibri"/>
                <a:cs typeface="Calibri"/>
              </a:rPr>
              <a:t> </a:t>
            </a:r>
            <a:r>
              <a:rPr sz="2600" b="1" spc="-10" dirty="0">
                <a:highlight>
                  <a:srgbClr val="FFFF00"/>
                </a:highlight>
                <a:latin typeface="Calibri"/>
                <a:cs typeface="Calibri"/>
              </a:rPr>
              <a:t>evitare</a:t>
            </a:r>
            <a:endParaRPr sz="2600" dirty="0">
              <a:highlight>
                <a:srgbClr val="FFFF00"/>
              </a:highlight>
              <a:latin typeface="Calibri"/>
              <a:cs typeface="Calibri"/>
            </a:endParaRPr>
          </a:p>
          <a:p>
            <a:pPr marL="12700" marR="106045">
              <a:lnSpc>
                <a:spcPct val="90000"/>
              </a:lnSpc>
              <a:spcBef>
                <a:spcPts val="155"/>
              </a:spcBef>
            </a:pPr>
            <a:r>
              <a:rPr sz="2600" b="1" spc="-20" dirty="0">
                <a:highlight>
                  <a:srgbClr val="FFFF00"/>
                </a:highlight>
                <a:latin typeface="Calibri"/>
                <a:cs typeface="Calibri"/>
              </a:rPr>
              <a:t>l’applicazione</a:t>
            </a:r>
            <a:r>
              <a:rPr sz="2600" b="1" spc="-30" dirty="0">
                <a:highlight>
                  <a:srgbClr val="FFFF00"/>
                </a:highlight>
                <a:latin typeface="Calibri"/>
                <a:cs typeface="Calibri"/>
              </a:rPr>
              <a:t> </a:t>
            </a:r>
            <a:r>
              <a:rPr sz="2600" b="1" dirty="0">
                <a:highlight>
                  <a:srgbClr val="FFFF00"/>
                </a:highlight>
                <a:latin typeface="Calibri"/>
                <a:cs typeface="Calibri"/>
              </a:rPr>
              <a:t>delle</a:t>
            </a:r>
            <a:r>
              <a:rPr sz="2600" b="1" spc="-40" dirty="0">
                <a:highlight>
                  <a:srgbClr val="FFFF00"/>
                </a:highlight>
                <a:latin typeface="Calibri"/>
                <a:cs typeface="Calibri"/>
              </a:rPr>
              <a:t> </a:t>
            </a:r>
            <a:r>
              <a:rPr sz="2600" b="1" dirty="0">
                <a:highlight>
                  <a:srgbClr val="FFFF00"/>
                </a:highlight>
                <a:latin typeface="Calibri"/>
                <a:cs typeface="Calibri"/>
              </a:rPr>
              <a:t>disposizioni</a:t>
            </a:r>
            <a:r>
              <a:rPr sz="2600" b="1" spc="-45" dirty="0">
                <a:highlight>
                  <a:srgbClr val="FFFF00"/>
                </a:highlight>
                <a:latin typeface="Calibri"/>
                <a:cs typeface="Calibri"/>
              </a:rPr>
              <a:t> </a:t>
            </a:r>
            <a:r>
              <a:rPr sz="2600" b="1" dirty="0">
                <a:highlight>
                  <a:srgbClr val="FFFF00"/>
                </a:highlight>
                <a:latin typeface="Calibri"/>
                <a:cs typeface="Calibri"/>
              </a:rPr>
              <a:t>del</a:t>
            </a:r>
            <a:r>
              <a:rPr sz="2600" b="1" spc="-50" dirty="0">
                <a:highlight>
                  <a:srgbClr val="FFFF00"/>
                </a:highlight>
                <a:latin typeface="Calibri"/>
                <a:cs typeface="Calibri"/>
              </a:rPr>
              <a:t> </a:t>
            </a:r>
            <a:r>
              <a:rPr sz="2600" b="1" dirty="0">
                <a:highlight>
                  <a:srgbClr val="FFFF00"/>
                </a:highlight>
                <a:latin typeface="Calibri"/>
                <a:cs typeface="Calibri"/>
              </a:rPr>
              <a:t>codice</a:t>
            </a:r>
            <a:r>
              <a:rPr sz="2600" b="1" spc="-35" dirty="0">
                <a:highlight>
                  <a:srgbClr val="FFFF00"/>
                </a:highlight>
                <a:latin typeface="Calibri"/>
                <a:cs typeface="Calibri"/>
              </a:rPr>
              <a:t> </a:t>
            </a:r>
            <a:r>
              <a:rPr sz="2600" dirty="0">
                <a:highlight>
                  <a:srgbClr val="FFFF00"/>
                </a:highlight>
                <a:latin typeface="Calibri"/>
                <a:cs typeface="Calibri"/>
              </a:rPr>
              <a:t>relative</a:t>
            </a:r>
            <a:r>
              <a:rPr sz="2600" spc="-75" dirty="0">
                <a:highlight>
                  <a:srgbClr val="FFFF00"/>
                </a:highlight>
                <a:latin typeface="Calibri"/>
                <a:cs typeface="Calibri"/>
              </a:rPr>
              <a:t> </a:t>
            </a:r>
            <a:r>
              <a:rPr sz="2600" dirty="0">
                <a:highlight>
                  <a:srgbClr val="FFFF00"/>
                </a:highlight>
                <a:latin typeface="Calibri"/>
                <a:cs typeface="Calibri"/>
              </a:rPr>
              <a:t>alle</a:t>
            </a:r>
            <a:r>
              <a:rPr sz="2600" spc="-45" dirty="0">
                <a:highlight>
                  <a:srgbClr val="FFFF00"/>
                </a:highlight>
                <a:latin typeface="Calibri"/>
                <a:cs typeface="Calibri"/>
              </a:rPr>
              <a:t> </a:t>
            </a:r>
            <a:r>
              <a:rPr sz="2600" spc="-10" dirty="0">
                <a:highlight>
                  <a:srgbClr val="FFFF00"/>
                </a:highlight>
                <a:latin typeface="Calibri"/>
                <a:cs typeface="Calibri"/>
              </a:rPr>
              <a:t>soglie </a:t>
            </a:r>
            <a:r>
              <a:rPr sz="2600" dirty="0">
                <a:highlight>
                  <a:srgbClr val="FFFF00"/>
                </a:highlight>
                <a:latin typeface="Calibri"/>
                <a:cs typeface="Calibri"/>
              </a:rPr>
              <a:t>europee.</a:t>
            </a:r>
            <a:r>
              <a:rPr sz="2600" spc="-65" dirty="0">
                <a:latin typeface="Calibri"/>
                <a:cs typeface="Calibri"/>
              </a:rPr>
              <a:t> </a:t>
            </a:r>
            <a:r>
              <a:rPr sz="2600" dirty="0">
                <a:latin typeface="Calibri"/>
                <a:cs typeface="Calibri"/>
              </a:rPr>
              <a:t>Un</a:t>
            </a:r>
            <a:r>
              <a:rPr sz="2600" spc="-45" dirty="0">
                <a:latin typeface="Calibri"/>
                <a:cs typeface="Calibri"/>
              </a:rPr>
              <a:t> </a:t>
            </a:r>
            <a:r>
              <a:rPr sz="2600" dirty="0">
                <a:latin typeface="Calibri"/>
                <a:cs typeface="Calibri"/>
              </a:rPr>
              <a:t>appalto</a:t>
            </a:r>
            <a:r>
              <a:rPr sz="2600" spc="-25" dirty="0">
                <a:latin typeface="Calibri"/>
                <a:cs typeface="Calibri"/>
              </a:rPr>
              <a:t> </a:t>
            </a:r>
            <a:r>
              <a:rPr sz="2600" dirty="0">
                <a:latin typeface="Calibri"/>
                <a:cs typeface="Calibri"/>
              </a:rPr>
              <a:t>non</a:t>
            </a:r>
            <a:r>
              <a:rPr sz="2600" spc="-25" dirty="0">
                <a:latin typeface="Calibri"/>
                <a:cs typeface="Calibri"/>
              </a:rPr>
              <a:t> </a:t>
            </a:r>
            <a:r>
              <a:rPr sz="2600" dirty="0">
                <a:latin typeface="Calibri"/>
                <a:cs typeface="Calibri"/>
              </a:rPr>
              <a:t>può</a:t>
            </a:r>
            <a:r>
              <a:rPr sz="2600" spc="-50" dirty="0">
                <a:latin typeface="Calibri"/>
                <a:cs typeface="Calibri"/>
              </a:rPr>
              <a:t> </a:t>
            </a:r>
            <a:r>
              <a:rPr sz="2600" dirty="0">
                <a:latin typeface="Calibri"/>
                <a:cs typeface="Calibri"/>
              </a:rPr>
              <a:t>essere</a:t>
            </a:r>
            <a:r>
              <a:rPr sz="2600" spc="-65" dirty="0">
                <a:latin typeface="Calibri"/>
                <a:cs typeface="Calibri"/>
              </a:rPr>
              <a:t> </a:t>
            </a:r>
            <a:r>
              <a:rPr sz="2600" spc="-10" dirty="0">
                <a:latin typeface="Calibri"/>
                <a:cs typeface="Calibri"/>
              </a:rPr>
              <a:t>frazionato</a:t>
            </a:r>
            <a:r>
              <a:rPr sz="2600" spc="-45" dirty="0">
                <a:latin typeface="Calibri"/>
                <a:cs typeface="Calibri"/>
              </a:rPr>
              <a:t> </a:t>
            </a:r>
            <a:r>
              <a:rPr sz="2600" dirty="0">
                <a:latin typeface="Calibri"/>
                <a:cs typeface="Calibri"/>
              </a:rPr>
              <a:t>per</a:t>
            </a:r>
            <a:r>
              <a:rPr sz="2600" spc="-40" dirty="0">
                <a:latin typeface="Calibri"/>
                <a:cs typeface="Calibri"/>
              </a:rPr>
              <a:t> </a:t>
            </a:r>
            <a:r>
              <a:rPr sz="2600" spc="-10" dirty="0">
                <a:latin typeface="Calibri"/>
                <a:cs typeface="Calibri"/>
              </a:rPr>
              <a:t>evitare </a:t>
            </a:r>
            <a:r>
              <a:rPr sz="2600" dirty="0">
                <a:latin typeface="Calibri"/>
                <a:cs typeface="Calibri"/>
              </a:rPr>
              <a:t>l'applicazione</a:t>
            </a:r>
            <a:r>
              <a:rPr sz="2600" spc="-50" dirty="0">
                <a:latin typeface="Calibri"/>
                <a:cs typeface="Calibri"/>
              </a:rPr>
              <a:t> </a:t>
            </a:r>
            <a:r>
              <a:rPr sz="2600" dirty="0">
                <a:latin typeface="Calibri"/>
                <a:cs typeface="Calibri"/>
              </a:rPr>
              <a:t>delle</a:t>
            </a:r>
            <a:r>
              <a:rPr sz="2600" spc="-40" dirty="0">
                <a:latin typeface="Calibri"/>
                <a:cs typeface="Calibri"/>
              </a:rPr>
              <a:t> </a:t>
            </a:r>
            <a:r>
              <a:rPr sz="2600" dirty="0">
                <a:latin typeface="Calibri"/>
                <a:cs typeface="Calibri"/>
              </a:rPr>
              <a:t>norme</a:t>
            </a:r>
            <a:r>
              <a:rPr sz="2600" spc="-30" dirty="0">
                <a:latin typeface="Calibri"/>
                <a:cs typeface="Calibri"/>
              </a:rPr>
              <a:t> </a:t>
            </a:r>
            <a:r>
              <a:rPr sz="2600" dirty="0">
                <a:latin typeface="Calibri"/>
                <a:cs typeface="Calibri"/>
              </a:rPr>
              <a:t>del</a:t>
            </a:r>
            <a:r>
              <a:rPr sz="2600" spc="-35" dirty="0">
                <a:latin typeface="Calibri"/>
                <a:cs typeface="Calibri"/>
              </a:rPr>
              <a:t> </a:t>
            </a:r>
            <a:r>
              <a:rPr sz="2600" dirty="0">
                <a:latin typeface="Calibri"/>
                <a:cs typeface="Calibri"/>
              </a:rPr>
              <a:t>codice,</a:t>
            </a:r>
            <a:r>
              <a:rPr sz="2600" spc="-35" dirty="0">
                <a:latin typeface="Calibri"/>
                <a:cs typeface="Calibri"/>
              </a:rPr>
              <a:t> </a:t>
            </a:r>
            <a:r>
              <a:rPr sz="2600" dirty="0">
                <a:latin typeface="Calibri"/>
                <a:cs typeface="Calibri"/>
              </a:rPr>
              <a:t>tranne</a:t>
            </a:r>
            <a:r>
              <a:rPr sz="2600" spc="-40" dirty="0">
                <a:latin typeface="Calibri"/>
                <a:cs typeface="Calibri"/>
              </a:rPr>
              <a:t> </a:t>
            </a:r>
            <a:r>
              <a:rPr sz="2600" dirty="0">
                <a:latin typeface="Calibri"/>
                <a:cs typeface="Calibri"/>
              </a:rPr>
              <a:t>nel</a:t>
            </a:r>
            <a:r>
              <a:rPr sz="2600" spc="-30" dirty="0">
                <a:latin typeface="Calibri"/>
                <a:cs typeface="Calibri"/>
              </a:rPr>
              <a:t> </a:t>
            </a:r>
            <a:r>
              <a:rPr sz="2600" dirty="0">
                <a:latin typeface="Calibri"/>
                <a:cs typeface="Calibri"/>
              </a:rPr>
              <a:t>caso</a:t>
            </a:r>
            <a:r>
              <a:rPr sz="2600" spc="-20" dirty="0">
                <a:latin typeface="Calibri"/>
                <a:cs typeface="Calibri"/>
              </a:rPr>
              <a:t> </a:t>
            </a:r>
            <a:r>
              <a:rPr sz="2600" dirty="0">
                <a:latin typeface="Calibri"/>
                <a:cs typeface="Calibri"/>
              </a:rPr>
              <a:t>in</a:t>
            </a:r>
            <a:r>
              <a:rPr sz="2600" spc="-25" dirty="0">
                <a:latin typeface="Calibri"/>
                <a:cs typeface="Calibri"/>
              </a:rPr>
              <a:t> cui </a:t>
            </a:r>
            <a:r>
              <a:rPr sz="2600" dirty="0">
                <a:latin typeface="Calibri"/>
                <a:cs typeface="Calibri"/>
              </a:rPr>
              <a:t>ragioni</a:t>
            </a:r>
            <a:r>
              <a:rPr sz="2600" spc="-70" dirty="0">
                <a:latin typeface="Calibri"/>
                <a:cs typeface="Calibri"/>
              </a:rPr>
              <a:t> </a:t>
            </a:r>
            <a:r>
              <a:rPr sz="2600" spc="-10" dirty="0">
                <a:latin typeface="Calibri"/>
                <a:cs typeface="Calibri"/>
              </a:rPr>
              <a:t>oggettive</a:t>
            </a:r>
            <a:r>
              <a:rPr sz="2600" spc="-80" dirty="0">
                <a:latin typeface="Calibri"/>
                <a:cs typeface="Calibri"/>
              </a:rPr>
              <a:t> </a:t>
            </a:r>
            <a:r>
              <a:rPr sz="2600" dirty="0">
                <a:latin typeface="Calibri"/>
                <a:cs typeface="Calibri"/>
              </a:rPr>
              <a:t>lo</a:t>
            </a:r>
            <a:r>
              <a:rPr sz="2600" spc="-70" dirty="0">
                <a:latin typeface="Calibri"/>
                <a:cs typeface="Calibri"/>
              </a:rPr>
              <a:t> </a:t>
            </a:r>
            <a:r>
              <a:rPr sz="2600" spc="-10" dirty="0">
                <a:latin typeface="Calibri"/>
                <a:cs typeface="Calibri"/>
              </a:rPr>
              <a:t>giustifichino.</a:t>
            </a:r>
            <a:endParaRPr sz="2600" dirty="0">
              <a:latin typeface="Calibri"/>
              <a:cs typeface="Calibri"/>
            </a:endParaRPr>
          </a:p>
          <a:p>
            <a:pPr marL="12700" marR="5080">
              <a:lnSpc>
                <a:spcPct val="90000"/>
              </a:lnSpc>
              <a:spcBef>
                <a:spcPts val="994"/>
              </a:spcBef>
            </a:pPr>
            <a:r>
              <a:rPr sz="2600" spc="-55" dirty="0">
                <a:latin typeface="Calibri"/>
                <a:cs typeface="Calibri"/>
              </a:rPr>
              <a:t>L’</a:t>
            </a:r>
            <a:r>
              <a:rPr sz="2600" spc="-45" dirty="0">
                <a:latin typeface="Calibri"/>
                <a:cs typeface="Calibri"/>
              </a:rPr>
              <a:t> </a:t>
            </a:r>
            <a:r>
              <a:rPr sz="2600" dirty="0">
                <a:latin typeface="Calibri"/>
                <a:cs typeface="Calibri"/>
              </a:rPr>
              <a:t>importo</a:t>
            </a:r>
            <a:r>
              <a:rPr sz="2600" spc="-45" dirty="0">
                <a:latin typeface="Calibri"/>
                <a:cs typeface="Calibri"/>
              </a:rPr>
              <a:t> </a:t>
            </a:r>
            <a:r>
              <a:rPr sz="2600" spc="-10" dirty="0">
                <a:latin typeface="Calibri"/>
                <a:cs typeface="Calibri"/>
              </a:rPr>
              <a:t>stimato</a:t>
            </a:r>
            <a:r>
              <a:rPr sz="2600" spc="-60" dirty="0">
                <a:latin typeface="Calibri"/>
                <a:cs typeface="Calibri"/>
              </a:rPr>
              <a:t> </a:t>
            </a:r>
            <a:r>
              <a:rPr sz="2600" dirty="0">
                <a:latin typeface="Calibri"/>
                <a:cs typeface="Calibri"/>
              </a:rPr>
              <a:t>dell'appalto</a:t>
            </a:r>
            <a:r>
              <a:rPr sz="2600" spc="-70" dirty="0">
                <a:latin typeface="Calibri"/>
                <a:cs typeface="Calibri"/>
              </a:rPr>
              <a:t> </a:t>
            </a:r>
            <a:r>
              <a:rPr sz="2600" dirty="0">
                <a:latin typeface="Calibri"/>
                <a:cs typeface="Calibri"/>
              </a:rPr>
              <a:t>o</a:t>
            </a:r>
            <a:r>
              <a:rPr sz="2600" spc="-50" dirty="0">
                <a:latin typeface="Calibri"/>
                <a:cs typeface="Calibri"/>
              </a:rPr>
              <a:t> </a:t>
            </a:r>
            <a:r>
              <a:rPr sz="2600" dirty="0">
                <a:latin typeface="Calibri"/>
                <a:cs typeface="Calibri"/>
              </a:rPr>
              <a:t>concessione</a:t>
            </a:r>
            <a:r>
              <a:rPr sz="2600" spc="-70" dirty="0">
                <a:latin typeface="Calibri"/>
                <a:cs typeface="Calibri"/>
              </a:rPr>
              <a:t> </a:t>
            </a:r>
            <a:r>
              <a:rPr sz="2600" dirty="0">
                <a:latin typeface="Calibri"/>
                <a:cs typeface="Calibri"/>
              </a:rPr>
              <a:t>è</a:t>
            </a:r>
            <a:r>
              <a:rPr sz="2600" spc="-60" dirty="0">
                <a:latin typeface="Calibri"/>
                <a:cs typeface="Calibri"/>
              </a:rPr>
              <a:t> </a:t>
            </a:r>
            <a:r>
              <a:rPr sz="2600" spc="-10" dirty="0">
                <a:latin typeface="Calibri"/>
                <a:cs typeface="Calibri"/>
              </a:rPr>
              <a:t>quantificato</a:t>
            </a:r>
            <a:r>
              <a:rPr sz="2600" spc="-60" dirty="0">
                <a:latin typeface="Calibri"/>
                <a:cs typeface="Calibri"/>
              </a:rPr>
              <a:t> </a:t>
            </a:r>
            <a:r>
              <a:rPr sz="2600" spc="-25" dirty="0">
                <a:latin typeface="Calibri"/>
                <a:cs typeface="Calibri"/>
              </a:rPr>
              <a:t>al </a:t>
            </a:r>
            <a:r>
              <a:rPr sz="2600" dirty="0">
                <a:latin typeface="Calibri"/>
                <a:cs typeface="Calibri"/>
              </a:rPr>
              <a:t>momento</a:t>
            </a:r>
            <a:r>
              <a:rPr sz="2600" spc="-40" dirty="0">
                <a:latin typeface="Calibri"/>
                <a:cs typeface="Calibri"/>
              </a:rPr>
              <a:t> </a:t>
            </a:r>
            <a:r>
              <a:rPr sz="2600" spc="-10" dirty="0">
                <a:latin typeface="Calibri"/>
                <a:cs typeface="Calibri"/>
              </a:rPr>
              <a:t>dell'invio</a:t>
            </a:r>
            <a:r>
              <a:rPr sz="2600" spc="-70" dirty="0">
                <a:latin typeface="Calibri"/>
                <a:cs typeface="Calibri"/>
              </a:rPr>
              <a:t> </a:t>
            </a:r>
            <a:r>
              <a:rPr sz="2600" dirty="0">
                <a:latin typeface="Calibri"/>
                <a:cs typeface="Calibri"/>
              </a:rPr>
              <a:t>dell'avviso</a:t>
            </a:r>
            <a:r>
              <a:rPr sz="2600" spc="-55" dirty="0">
                <a:latin typeface="Calibri"/>
                <a:cs typeface="Calibri"/>
              </a:rPr>
              <a:t> </a:t>
            </a:r>
            <a:r>
              <a:rPr sz="2600" dirty="0">
                <a:latin typeface="Calibri"/>
                <a:cs typeface="Calibri"/>
              </a:rPr>
              <a:t>di</a:t>
            </a:r>
            <a:r>
              <a:rPr sz="2600" spc="-40" dirty="0">
                <a:latin typeface="Calibri"/>
                <a:cs typeface="Calibri"/>
              </a:rPr>
              <a:t> </a:t>
            </a:r>
            <a:r>
              <a:rPr sz="2600" dirty="0">
                <a:latin typeface="Calibri"/>
                <a:cs typeface="Calibri"/>
              </a:rPr>
              <a:t>indizione</a:t>
            </a:r>
            <a:r>
              <a:rPr sz="2600" spc="-75" dirty="0">
                <a:latin typeface="Calibri"/>
                <a:cs typeface="Calibri"/>
              </a:rPr>
              <a:t> </a:t>
            </a:r>
            <a:r>
              <a:rPr sz="2600" dirty="0">
                <a:latin typeface="Calibri"/>
                <a:cs typeface="Calibri"/>
              </a:rPr>
              <a:t>di</a:t>
            </a:r>
            <a:r>
              <a:rPr sz="2600" spc="-40" dirty="0">
                <a:latin typeface="Calibri"/>
                <a:cs typeface="Calibri"/>
              </a:rPr>
              <a:t> </a:t>
            </a:r>
            <a:r>
              <a:rPr sz="2600" dirty="0">
                <a:latin typeface="Calibri"/>
                <a:cs typeface="Calibri"/>
              </a:rPr>
              <a:t>gara</a:t>
            </a:r>
            <a:r>
              <a:rPr sz="2600" spc="-35" dirty="0">
                <a:latin typeface="Calibri"/>
                <a:cs typeface="Calibri"/>
              </a:rPr>
              <a:t> </a:t>
            </a:r>
            <a:r>
              <a:rPr sz="2600" dirty="0">
                <a:latin typeface="Calibri"/>
                <a:cs typeface="Calibri"/>
              </a:rPr>
              <a:t>o</a:t>
            </a:r>
            <a:r>
              <a:rPr sz="2600" spc="-50" dirty="0">
                <a:latin typeface="Calibri"/>
                <a:cs typeface="Calibri"/>
              </a:rPr>
              <a:t> </a:t>
            </a:r>
            <a:r>
              <a:rPr sz="2600" dirty="0">
                <a:latin typeface="Calibri"/>
                <a:cs typeface="Calibri"/>
              </a:rPr>
              <a:t>del</a:t>
            </a:r>
            <a:r>
              <a:rPr sz="2600" spc="-50" dirty="0">
                <a:latin typeface="Calibri"/>
                <a:cs typeface="Calibri"/>
              </a:rPr>
              <a:t> </a:t>
            </a:r>
            <a:r>
              <a:rPr sz="2600" spc="-10" dirty="0">
                <a:latin typeface="Calibri"/>
                <a:cs typeface="Calibri"/>
              </a:rPr>
              <a:t>bando </a:t>
            </a:r>
            <a:r>
              <a:rPr sz="2600" dirty="0">
                <a:latin typeface="Calibri"/>
                <a:cs typeface="Calibri"/>
              </a:rPr>
              <a:t>di</a:t>
            </a:r>
            <a:r>
              <a:rPr sz="2600" spc="-50" dirty="0">
                <a:latin typeface="Calibri"/>
                <a:cs typeface="Calibri"/>
              </a:rPr>
              <a:t> </a:t>
            </a:r>
            <a:r>
              <a:rPr sz="2600" dirty="0">
                <a:latin typeface="Calibri"/>
                <a:cs typeface="Calibri"/>
              </a:rPr>
              <a:t>gara</a:t>
            </a:r>
            <a:r>
              <a:rPr sz="2600" spc="-35" dirty="0">
                <a:latin typeface="Calibri"/>
                <a:cs typeface="Calibri"/>
              </a:rPr>
              <a:t> </a:t>
            </a:r>
            <a:r>
              <a:rPr sz="2600" dirty="0">
                <a:latin typeface="Calibri"/>
                <a:cs typeface="Calibri"/>
              </a:rPr>
              <a:t>o,</a:t>
            </a:r>
            <a:r>
              <a:rPr sz="2600" spc="-35" dirty="0">
                <a:latin typeface="Calibri"/>
                <a:cs typeface="Calibri"/>
              </a:rPr>
              <a:t> </a:t>
            </a:r>
            <a:r>
              <a:rPr sz="2600" dirty="0">
                <a:latin typeface="Calibri"/>
                <a:cs typeface="Calibri"/>
              </a:rPr>
              <a:t>nei</a:t>
            </a:r>
            <a:r>
              <a:rPr sz="2600" spc="-45" dirty="0">
                <a:latin typeface="Calibri"/>
                <a:cs typeface="Calibri"/>
              </a:rPr>
              <a:t> </a:t>
            </a:r>
            <a:r>
              <a:rPr sz="2600" dirty="0">
                <a:latin typeface="Calibri"/>
                <a:cs typeface="Calibri"/>
              </a:rPr>
              <a:t>casi</a:t>
            </a:r>
            <a:r>
              <a:rPr sz="2600" spc="-50" dirty="0">
                <a:latin typeface="Calibri"/>
                <a:cs typeface="Calibri"/>
              </a:rPr>
              <a:t> </a:t>
            </a:r>
            <a:r>
              <a:rPr sz="2600" dirty="0">
                <a:latin typeface="Calibri"/>
                <a:cs typeface="Calibri"/>
              </a:rPr>
              <a:t>in</a:t>
            </a:r>
            <a:r>
              <a:rPr sz="2600" spc="-40" dirty="0">
                <a:latin typeface="Calibri"/>
                <a:cs typeface="Calibri"/>
              </a:rPr>
              <a:t> </a:t>
            </a:r>
            <a:r>
              <a:rPr sz="2600" dirty="0">
                <a:latin typeface="Calibri"/>
                <a:cs typeface="Calibri"/>
              </a:rPr>
              <a:t>cui</a:t>
            </a:r>
            <a:r>
              <a:rPr sz="2600" spc="-40" dirty="0">
                <a:latin typeface="Calibri"/>
                <a:cs typeface="Calibri"/>
              </a:rPr>
              <a:t> </a:t>
            </a:r>
            <a:r>
              <a:rPr sz="2600" dirty="0">
                <a:latin typeface="Calibri"/>
                <a:cs typeface="Calibri"/>
              </a:rPr>
              <a:t>non</a:t>
            </a:r>
            <a:r>
              <a:rPr sz="2600" spc="-40" dirty="0">
                <a:latin typeface="Calibri"/>
                <a:cs typeface="Calibri"/>
              </a:rPr>
              <a:t> </a:t>
            </a:r>
            <a:r>
              <a:rPr sz="2600" dirty="0">
                <a:latin typeface="Calibri"/>
                <a:cs typeface="Calibri"/>
              </a:rPr>
              <a:t>sia</a:t>
            </a:r>
            <a:r>
              <a:rPr sz="2600" spc="-50" dirty="0">
                <a:latin typeface="Calibri"/>
                <a:cs typeface="Calibri"/>
              </a:rPr>
              <a:t> </a:t>
            </a:r>
            <a:r>
              <a:rPr sz="2600" spc="-10" dirty="0">
                <a:latin typeface="Calibri"/>
                <a:cs typeface="Calibri"/>
              </a:rPr>
              <a:t>prevista</a:t>
            </a:r>
            <a:r>
              <a:rPr sz="2600" spc="-60" dirty="0">
                <a:latin typeface="Calibri"/>
                <a:cs typeface="Calibri"/>
              </a:rPr>
              <a:t> </a:t>
            </a:r>
            <a:r>
              <a:rPr sz="2600" dirty="0">
                <a:latin typeface="Calibri"/>
                <a:cs typeface="Calibri"/>
              </a:rPr>
              <a:t>un'indizione</a:t>
            </a:r>
            <a:r>
              <a:rPr sz="2600" spc="-75" dirty="0">
                <a:latin typeface="Calibri"/>
                <a:cs typeface="Calibri"/>
              </a:rPr>
              <a:t> </a:t>
            </a:r>
            <a:r>
              <a:rPr sz="2600" dirty="0">
                <a:latin typeface="Calibri"/>
                <a:cs typeface="Calibri"/>
              </a:rPr>
              <a:t>di</a:t>
            </a:r>
            <a:r>
              <a:rPr sz="2600" spc="-35" dirty="0">
                <a:latin typeface="Calibri"/>
                <a:cs typeface="Calibri"/>
              </a:rPr>
              <a:t> </a:t>
            </a:r>
            <a:r>
              <a:rPr sz="2600" dirty="0">
                <a:latin typeface="Calibri"/>
                <a:cs typeface="Calibri"/>
              </a:rPr>
              <a:t>gara,</a:t>
            </a:r>
            <a:r>
              <a:rPr sz="2600" spc="-40" dirty="0">
                <a:latin typeface="Calibri"/>
                <a:cs typeface="Calibri"/>
              </a:rPr>
              <a:t> </a:t>
            </a:r>
            <a:r>
              <a:rPr sz="2600" spc="-25" dirty="0">
                <a:latin typeface="Calibri"/>
                <a:cs typeface="Calibri"/>
              </a:rPr>
              <a:t>al </a:t>
            </a:r>
            <a:r>
              <a:rPr sz="2600" dirty="0">
                <a:latin typeface="Calibri"/>
                <a:cs typeface="Calibri"/>
              </a:rPr>
              <a:t>momento</a:t>
            </a:r>
            <a:r>
              <a:rPr sz="2600" spc="-55" dirty="0">
                <a:latin typeface="Calibri"/>
                <a:cs typeface="Calibri"/>
              </a:rPr>
              <a:t> </a:t>
            </a:r>
            <a:r>
              <a:rPr sz="2600" dirty="0">
                <a:latin typeface="Calibri"/>
                <a:cs typeface="Calibri"/>
              </a:rPr>
              <a:t>in</a:t>
            </a:r>
            <a:r>
              <a:rPr sz="2600" spc="-70" dirty="0">
                <a:latin typeface="Calibri"/>
                <a:cs typeface="Calibri"/>
              </a:rPr>
              <a:t> </a:t>
            </a:r>
            <a:r>
              <a:rPr sz="2600" dirty="0">
                <a:latin typeface="Calibri"/>
                <a:cs typeface="Calibri"/>
              </a:rPr>
              <a:t>cui</a:t>
            </a:r>
            <a:r>
              <a:rPr sz="2600" spc="-60" dirty="0">
                <a:latin typeface="Calibri"/>
                <a:cs typeface="Calibri"/>
              </a:rPr>
              <a:t> </a:t>
            </a:r>
            <a:r>
              <a:rPr sz="2600" dirty="0">
                <a:latin typeface="Calibri"/>
                <a:cs typeface="Calibri"/>
              </a:rPr>
              <a:t>la</a:t>
            </a:r>
            <a:r>
              <a:rPr sz="2600" spc="-50" dirty="0">
                <a:latin typeface="Calibri"/>
                <a:cs typeface="Calibri"/>
              </a:rPr>
              <a:t> </a:t>
            </a:r>
            <a:r>
              <a:rPr sz="2600" dirty="0">
                <a:latin typeface="Calibri"/>
                <a:cs typeface="Calibri"/>
              </a:rPr>
              <a:t>stazione</a:t>
            </a:r>
            <a:r>
              <a:rPr sz="2600" spc="-55" dirty="0">
                <a:latin typeface="Calibri"/>
                <a:cs typeface="Calibri"/>
              </a:rPr>
              <a:t> </a:t>
            </a:r>
            <a:r>
              <a:rPr sz="2600" dirty="0">
                <a:latin typeface="Calibri"/>
                <a:cs typeface="Calibri"/>
              </a:rPr>
              <a:t>appaltante</a:t>
            </a:r>
            <a:r>
              <a:rPr sz="2600" spc="-75" dirty="0">
                <a:latin typeface="Calibri"/>
                <a:cs typeface="Calibri"/>
              </a:rPr>
              <a:t> </a:t>
            </a:r>
            <a:r>
              <a:rPr sz="2600" dirty="0">
                <a:latin typeface="Calibri"/>
                <a:cs typeface="Calibri"/>
              </a:rPr>
              <a:t>o</a:t>
            </a:r>
            <a:r>
              <a:rPr sz="2600" spc="-55" dirty="0">
                <a:latin typeface="Calibri"/>
                <a:cs typeface="Calibri"/>
              </a:rPr>
              <a:t> </a:t>
            </a:r>
            <a:r>
              <a:rPr sz="2600" spc="-30" dirty="0">
                <a:latin typeface="Calibri"/>
                <a:cs typeface="Calibri"/>
              </a:rPr>
              <a:t>l’ente</a:t>
            </a:r>
            <a:r>
              <a:rPr sz="2600" spc="-70" dirty="0">
                <a:latin typeface="Calibri"/>
                <a:cs typeface="Calibri"/>
              </a:rPr>
              <a:t> </a:t>
            </a:r>
            <a:r>
              <a:rPr sz="2600" spc="-10" dirty="0">
                <a:latin typeface="Calibri"/>
                <a:cs typeface="Calibri"/>
              </a:rPr>
              <a:t>concedente </a:t>
            </a:r>
            <a:r>
              <a:rPr sz="2600" dirty="0">
                <a:latin typeface="Calibri"/>
                <a:cs typeface="Calibri"/>
              </a:rPr>
              <a:t>avvia</a:t>
            </a:r>
            <a:r>
              <a:rPr sz="2600" spc="-35" dirty="0">
                <a:latin typeface="Calibri"/>
                <a:cs typeface="Calibri"/>
              </a:rPr>
              <a:t> </a:t>
            </a:r>
            <a:r>
              <a:rPr sz="2600" dirty="0">
                <a:latin typeface="Calibri"/>
                <a:cs typeface="Calibri"/>
              </a:rPr>
              <a:t>la</a:t>
            </a:r>
            <a:r>
              <a:rPr sz="2600" spc="-45" dirty="0">
                <a:latin typeface="Calibri"/>
                <a:cs typeface="Calibri"/>
              </a:rPr>
              <a:t> </a:t>
            </a:r>
            <a:r>
              <a:rPr sz="2600" dirty="0">
                <a:latin typeface="Calibri"/>
                <a:cs typeface="Calibri"/>
              </a:rPr>
              <a:t>procedura</a:t>
            </a:r>
            <a:r>
              <a:rPr sz="2600" spc="-85" dirty="0">
                <a:latin typeface="Calibri"/>
                <a:cs typeface="Calibri"/>
              </a:rPr>
              <a:t> </a:t>
            </a:r>
            <a:r>
              <a:rPr sz="2600" dirty="0">
                <a:latin typeface="Calibri"/>
                <a:cs typeface="Calibri"/>
              </a:rPr>
              <a:t>di</a:t>
            </a:r>
            <a:r>
              <a:rPr sz="2600" spc="-40" dirty="0">
                <a:latin typeface="Calibri"/>
                <a:cs typeface="Calibri"/>
              </a:rPr>
              <a:t> </a:t>
            </a:r>
            <a:r>
              <a:rPr sz="2600" spc="-10" dirty="0">
                <a:latin typeface="Calibri"/>
                <a:cs typeface="Calibri"/>
              </a:rPr>
              <a:t>affidamento</a:t>
            </a:r>
            <a:r>
              <a:rPr sz="2600" spc="-75" dirty="0">
                <a:latin typeface="Calibri"/>
                <a:cs typeface="Calibri"/>
              </a:rPr>
              <a:t> </a:t>
            </a:r>
            <a:r>
              <a:rPr sz="2600" dirty="0">
                <a:latin typeface="Calibri"/>
                <a:cs typeface="Calibri"/>
              </a:rPr>
              <a:t>del</a:t>
            </a:r>
            <a:r>
              <a:rPr sz="2600" spc="-65" dirty="0">
                <a:latin typeface="Calibri"/>
                <a:cs typeface="Calibri"/>
              </a:rPr>
              <a:t> </a:t>
            </a:r>
            <a:r>
              <a:rPr sz="2600" spc="-10" dirty="0">
                <a:latin typeface="Calibri"/>
                <a:cs typeface="Calibri"/>
              </a:rPr>
              <a:t>contratto.</a:t>
            </a:r>
            <a:endParaRPr sz="2600" dirty="0">
              <a:latin typeface="Calibri"/>
              <a:cs typeface="Calibri"/>
            </a:endParaRPr>
          </a:p>
        </p:txBody>
      </p:sp>
      <p:pic>
        <p:nvPicPr>
          <p:cNvPr id="4" name="object 4">
            <a:extLst>
              <a:ext uri="{FF2B5EF4-FFF2-40B4-BE49-F238E27FC236}">
                <a16:creationId xmlns:a16="http://schemas.microsoft.com/office/drawing/2014/main" id="{133714A1-7285-7FAE-A4DE-CC87120A974F}"/>
              </a:ext>
            </a:extLst>
          </p:cNvPr>
          <p:cNvPicPr/>
          <p:nvPr/>
        </p:nvPicPr>
        <p:blipFill>
          <a:blip r:embed="rId2" cstate="print"/>
          <a:stretch>
            <a:fillRect/>
          </a:stretch>
        </p:blipFill>
        <p:spPr>
          <a:xfrm>
            <a:off x="8976359" y="2375916"/>
            <a:ext cx="2383536" cy="2097024"/>
          </a:xfrm>
          <a:prstGeom prst="rect">
            <a:avLst/>
          </a:prstGeom>
        </p:spPr>
      </p:pic>
      <p:pic>
        <p:nvPicPr>
          <p:cNvPr id="5" name="Picture 1">
            <a:extLst>
              <a:ext uri="{FF2B5EF4-FFF2-40B4-BE49-F238E27FC236}">
                <a16:creationId xmlns:a16="http://schemas.microsoft.com/office/drawing/2014/main" id="{BE2FBE67-0B78-BBDC-FA59-0FB3E4227ABC}"/>
              </a:ext>
            </a:extLst>
          </p:cNvPr>
          <p:cNvPicPr>
            <a:picLocks noChangeAspect="1"/>
          </p:cNvPicPr>
          <p:nvPr/>
        </p:nvPicPr>
        <p:blipFill>
          <a:blip r:embed="rId3"/>
          <a:stretch>
            <a:fillRect/>
          </a:stretch>
        </p:blipFill>
        <p:spPr>
          <a:xfrm>
            <a:off x="86514" y="88780"/>
            <a:ext cx="2932430" cy="634039"/>
          </a:xfrm>
          <a:prstGeom prst="rect">
            <a:avLst/>
          </a:prstGeom>
        </p:spPr>
      </p:pic>
      <p:sp>
        <p:nvSpPr>
          <p:cNvPr id="6" name="object 2">
            <a:extLst>
              <a:ext uri="{FF2B5EF4-FFF2-40B4-BE49-F238E27FC236}">
                <a16:creationId xmlns:a16="http://schemas.microsoft.com/office/drawing/2014/main" id="{7476AC6A-27DB-D647-61A5-178C4EC1A5F7}"/>
              </a:ext>
            </a:extLst>
          </p:cNvPr>
          <p:cNvSpPr txBox="1">
            <a:spLocks/>
          </p:cNvSpPr>
          <p:nvPr/>
        </p:nvSpPr>
        <p:spPr>
          <a:xfrm>
            <a:off x="602780" y="791668"/>
            <a:ext cx="10058400" cy="752001"/>
          </a:xfrm>
          <a:prstGeom prst="rect">
            <a:avLst/>
          </a:prstGeom>
        </p:spPr>
        <p:txBody>
          <a:bodyPr vert="horz" wrap="square" lIns="0" tIns="13335" rIns="0" bIns="0" rtlCol="0" anchor="b">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dirty="0"/>
              <a:t>Il valore del contratto</a:t>
            </a:r>
            <a:endParaRPr lang="it-IT" spc="-10" dirty="0"/>
          </a:p>
        </p:txBody>
      </p:sp>
      <p:pic>
        <p:nvPicPr>
          <p:cNvPr id="2" name="Immagine 1" descr="Immagine che contiene bandiera, mutande&#10;&#10;Descrizione generata automaticamente">
            <a:extLst>
              <a:ext uri="{FF2B5EF4-FFF2-40B4-BE49-F238E27FC236}">
                <a16:creationId xmlns:a16="http://schemas.microsoft.com/office/drawing/2014/main" id="{DE806065-F14E-1345-D9F3-4748E07D701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20354070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0AF4F-B81F-3B99-B7B6-74C9613899D8}"/>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AE11FC2B-132C-7CC3-E108-53C92B91B5B3}"/>
              </a:ext>
            </a:extLst>
          </p:cNvPr>
          <p:cNvSpPr txBox="1">
            <a:spLocks noGrp="1"/>
          </p:cNvSpPr>
          <p:nvPr>
            <p:ph type="title"/>
          </p:nvPr>
        </p:nvSpPr>
        <p:spPr>
          <a:xfrm>
            <a:off x="409143" y="1778177"/>
            <a:ext cx="11054080" cy="1817370"/>
          </a:xfrm>
          <a:prstGeom prst="rect">
            <a:avLst/>
          </a:prstGeom>
        </p:spPr>
        <p:txBody>
          <a:bodyPr vert="horz" wrap="square" lIns="0" tIns="97155" rIns="0" bIns="0" rtlCol="0">
            <a:spAutoFit/>
          </a:bodyPr>
          <a:lstStyle/>
          <a:p>
            <a:pPr marL="12700" marR="5080">
              <a:lnSpc>
                <a:spcPct val="80000"/>
              </a:lnSpc>
              <a:spcBef>
                <a:spcPts val="765"/>
              </a:spcBef>
              <a:tabLst>
                <a:tab pos="3955415" algn="l"/>
              </a:tabLst>
            </a:pPr>
            <a:r>
              <a:rPr sz="2800" b="0" dirty="0">
                <a:solidFill>
                  <a:srgbClr val="000000"/>
                </a:solidFill>
                <a:latin typeface="Calibri"/>
                <a:cs typeface="Calibri"/>
              </a:rPr>
              <a:t>Il</a:t>
            </a:r>
            <a:r>
              <a:rPr sz="2800" b="0" spc="-70" dirty="0">
                <a:solidFill>
                  <a:srgbClr val="000000"/>
                </a:solidFill>
                <a:latin typeface="Calibri"/>
                <a:cs typeface="Calibri"/>
              </a:rPr>
              <a:t> </a:t>
            </a:r>
            <a:r>
              <a:rPr sz="2800" b="0" dirty="0">
                <a:solidFill>
                  <a:srgbClr val="000000"/>
                </a:solidFill>
                <a:latin typeface="Calibri"/>
                <a:cs typeface="Calibri"/>
              </a:rPr>
              <a:t>calcolo,</a:t>
            </a:r>
            <a:r>
              <a:rPr sz="2800" b="0" spc="-85" dirty="0">
                <a:solidFill>
                  <a:srgbClr val="000000"/>
                </a:solidFill>
                <a:latin typeface="Calibri"/>
                <a:cs typeface="Calibri"/>
              </a:rPr>
              <a:t> </a:t>
            </a:r>
            <a:r>
              <a:rPr sz="2800" b="0" dirty="0">
                <a:solidFill>
                  <a:srgbClr val="000000"/>
                </a:solidFill>
                <a:latin typeface="Calibri"/>
                <a:cs typeface="Calibri"/>
              </a:rPr>
              <a:t>al</a:t>
            </a:r>
            <a:r>
              <a:rPr sz="2800" b="0" spc="-70" dirty="0">
                <a:solidFill>
                  <a:srgbClr val="000000"/>
                </a:solidFill>
                <a:latin typeface="Calibri"/>
                <a:cs typeface="Calibri"/>
              </a:rPr>
              <a:t> </a:t>
            </a:r>
            <a:r>
              <a:rPr sz="2800" b="0" dirty="0">
                <a:solidFill>
                  <a:srgbClr val="000000"/>
                </a:solidFill>
                <a:latin typeface="Calibri"/>
                <a:cs typeface="Calibri"/>
              </a:rPr>
              <a:t>netto</a:t>
            </a:r>
            <a:r>
              <a:rPr sz="2800" b="0" spc="-75" dirty="0">
                <a:solidFill>
                  <a:srgbClr val="000000"/>
                </a:solidFill>
                <a:latin typeface="Calibri"/>
                <a:cs typeface="Calibri"/>
              </a:rPr>
              <a:t> </a:t>
            </a:r>
            <a:r>
              <a:rPr sz="2800" b="0" spc="-10" dirty="0">
                <a:solidFill>
                  <a:srgbClr val="000000"/>
                </a:solidFill>
                <a:latin typeface="Calibri"/>
                <a:cs typeface="Calibri"/>
              </a:rPr>
              <a:t>dell'IVA,</a:t>
            </a:r>
            <a:r>
              <a:rPr sz="2800" b="0" dirty="0">
                <a:solidFill>
                  <a:srgbClr val="000000"/>
                </a:solidFill>
                <a:latin typeface="Calibri"/>
                <a:cs typeface="Calibri"/>
              </a:rPr>
              <a:t>	tiene</a:t>
            </a:r>
            <a:r>
              <a:rPr sz="2800" b="0" spc="-110" dirty="0">
                <a:solidFill>
                  <a:srgbClr val="000000"/>
                </a:solidFill>
                <a:latin typeface="Calibri"/>
                <a:cs typeface="Calibri"/>
              </a:rPr>
              <a:t> </a:t>
            </a:r>
            <a:r>
              <a:rPr sz="2800" b="0" dirty="0">
                <a:solidFill>
                  <a:srgbClr val="000000"/>
                </a:solidFill>
                <a:latin typeface="Calibri"/>
                <a:cs typeface="Calibri"/>
              </a:rPr>
              <a:t>conto</a:t>
            </a:r>
            <a:r>
              <a:rPr sz="2800" b="0" spc="-95" dirty="0">
                <a:solidFill>
                  <a:srgbClr val="000000"/>
                </a:solidFill>
                <a:latin typeface="Calibri"/>
                <a:cs typeface="Calibri"/>
              </a:rPr>
              <a:t> </a:t>
            </a:r>
            <a:r>
              <a:rPr sz="2800" b="0" dirty="0">
                <a:solidFill>
                  <a:srgbClr val="000000"/>
                </a:solidFill>
                <a:latin typeface="Calibri"/>
                <a:cs typeface="Calibri"/>
              </a:rPr>
              <a:t>dell'importo</a:t>
            </a:r>
            <a:r>
              <a:rPr sz="2800" b="0" spc="-85" dirty="0">
                <a:solidFill>
                  <a:srgbClr val="000000"/>
                </a:solidFill>
                <a:latin typeface="Calibri"/>
                <a:cs typeface="Calibri"/>
              </a:rPr>
              <a:t> </a:t>
            </a:r>
            <a:r>
              <a:rPr sz="2800" b="0" dirty="0">
                <a:solidFill>
                  <a:srgbClr val="000000"/>
                </a:solidFill>
                <a:latin typeface="Calibri"/>
                <a:cs typeface="Calibri"/>
              </a:rPr>
              <a:t>massimo</a:t>
            </a:r>
            <a:r>
              <a:rPr sz="2800" b="0" spc="-85" dirty="0">
                <a:solidFill>
                  <a:srgbClr val="000000"/>
                </a:solidFill>
                <a:latin typeface="Calibri"/>
                <a:cs typeface="Calibri"/>
              </a:rPr>
              <a:t> </a:t>
            </a:r>
            <a:r>
              <a:rPr sz="2800" b="0" spc="-10" dirty="0">
                <a:solidFill>
                  <a:srgbClr val="000000"/>
                </a:solidFill>
                <a:latin typeface="Calibri"/>
                <a:cs typeface="Calibri"/>
              </a:rPr>
              <a:t>stimato,</a:t>
            </a:r>
            <a:r>
              <a:rPr sz="2800" b="0" spc="-100" dirty="0">
                <a:solidFill>
                  <a:srgbClr val="000000"/>
                </a:solidFill>
                <a:latin typeface="Calibri"/>
                <a:cs typeface="Calibri"/>
              </a:rPr>
              <a:t> </a:t>
            </a:r>
            <a:r>
              <a:rPr sz="2800" b="0" spc="-25" dirty="0">
                <a:solidFill>
                  <a:srgbClr val="000000"/>
                </a:solidFill>
                <a:latin typeface="Calibri"/>
                <a:cs typeface="Calibri"/>
              </a:rPr>
              <a:t>ivi </a:t>
            </a:r>
            <a:r>
              <a:rPr sz="2800" b="0" spc="-10" dirty="0">
                <a:solidFill>
                  <a:srgbClr val="000000"/>
                </a:solidFill>
                <a:latin typeface="Calibri"/>
                <a:cs typeface="Calibri"/>
              </a:rPr>
              <a:t>compresa</a:t>
            </a:r>
            <a:r>
              <a:rPr sz="2800" b="0" spc="-55" dirty="0">
                <a:solidFill>
                  <a:srgbClr val="000000"/>
                </a:solidFill>
                <a:latin typeface="Calibri"/>
                <a:cs typeface="Calibri"/>
              </a:rPr>
              <a:t> </a:t>
            </a:r>
            <a:r>
              <a:rPr sz="2800" dirty="0">
                <a:solidFill>
                  <a:srgbClr val="000000"/>
                </a:solidFill>
                <a:latin typeface="Calibri"/>
                <a:cs typeface="Calibri"/>
              </a:rPr>
              <a:t>qualsiasi forma di eventuali opzioni o rinnovi del contratto esplicitamente stabiliti nei documenti di gara. Quando la stazione appaltante prevede premi o pagamenti per i candidati o gli offerenti, ne tiene conto nel calcolo dell’importo stimato dell'appalto.</a:t>
            </a:r>
          </a:p>
        </p:txBody>
      </p:sp>
      <p:sp>
        <p:nvSpPr>
          <p:cNvPr id="4" name="object 4">
            <a:extLst>
              <a:ext uri="{FF2B5EF4-FFF2-40B4-BE49-F238E27FC236}">
                <a16:creationId xmlns:a16="http://schemas.microsoft.com/office/drawing/2014/main" id="{6B9F42D7-A8C5-FA72-7EA6-E0EA2EA11B25}"/>
              </a:ext>
            </a:extLst>
          </p:cNvPr>
          <p:cNvSpPr txBox="1"/>
          <p:nvPr/>
        </p:nvSpPr>
        <p:spPr>
          <a:xfrm>
            <a:off x="409143" y="3595547"/>
            <a:ext cx="11085195" cy="2501265"/>
          </a:xfrm>
          <a:prstGeom prst="rect">
            <a:avLst/>
          </a:prstGeom>
        </p:spPr>
        <p:txBody>
          <a:bodyPr vert="horz" wrap="square" lIns="0" tIns="94615" rIns="0" bIns="0" rtlCol="0">
            <a:spAutoFit/>
          </a:bodyPr>
          <a:lstStyle/>
          <a:p>
            <a:pPr marL="12700" marR="486409">
              <a:lnSpc>
                <a:spcPts val="2690"/>
              </a:lnSpc>
              <a:spcBef>
                <a:spcPts val="745"/>
              </a:spcBef>
            </a:pPr>
            <a:r>
              <a:rPr sz="2800" dirty="0">
                <a:highlight>
                  <a:srgbClr val="FFFF00"/>
                </a:highlight>
                <a:latin typeface="Calibri"/>
                <a:cs typeface="Calibri"/>
              </a:rPr>
              <a:t>Se</a:t>
            </a:r>
            <a:r>
              <a:rPr sz="2800" spc="-65" dirty="0">
                <a:highlight>
                  <a:srgbClr val="FFFF00"/>
                </a:highlight>
                <a:latin typeface="Calibri"/>
                <a:cs typeface="Calibri"/>
              </a:rPr>
              <a:t> </a:t>
            </a:r>
            <a:r>
              <a:rPr sz="2800" dirty="0">
                <a:highlight>
                  <a:srgbClr val="FFFF00"/>
                </a:highlight>
                <a:latin typeface="Calibri"/>
                <a:cs typeface="Calibri"/>
              </a:rPr>
              <a:t>una</a:t>
            </a:r>
            <a:r>
              <a:rPr sz="2800" spc="-45" dirty="0">
                <a:highlight>
                  <a:srgbClr val="FFFF00"/>
                </a:highlight>
                <a:latin typeface="Calibri"/>
                <a:cs typeface="Calibri"/>
              </a:rPr>
              <a:t> </a:t>
            </a:r>
            <a:r>
              <a:rPr sz="2800" dirty="0">
                <a:highlight>
                  <a:srgbClr val="FFFF00"/>
                </a:highlight>
                <a:latin typeface="Calibri"/>
                <a:cs typeface="Calibri"/>
              </a:rPr>
              <a:t>stazione</a:t>
            </a:r>
            <a:r>
              <a:rPr sz="2800" spc="-45" dirty="0">
                <a:highlight>
                  <a:srgbClr val="FFFF00"/>
                </a:highlight>
                <a:latin typeface="Calibri"/>
                <a:cs typeface="Calibri"/>
              </a:rPr>
              <a:t> </a:t>
            </a:r>
            <a:r>
              <a:rPr sz="2800" spc="-10" dirty="0">
                <a:highlight>
                  <a:srgbClr val="FFFF00"/>
                </a:highlight>
                <a:latin typeface="Calibri"/>
                <a:cs typeface="Calibri"/>
              </a:rPr>
              <a:t>appaltante</a:t>
            </a:r>
            <a:r>
              <a:rPr sz="2800" spc="-60" dirty="0">
                <a:highlight>
                  <a:srgbClr val="FFFF00"/>
                </a:highlight>
                <a:latin typeface="Calibri"/>
                <a:cs typeface="Calibri"/>
              </a:rPr>
              <a:t> </a:t>
            </a:r>
            <a:r>
              <a:rPr sz="2800" dirty="0">
                <a:highlight>
                  <a:srgbClr val="FFFF00"/>
                </a:highlight>
                <a:latin typeface="Calibri"/>
                <a:cs typeface="Calibri"/>
              </a:rPr>
              <a:t>o</a:t>
            </a:r>
            <a:r>
              <a:rPr sz="2800" spc="-70" dirty="0">
                <a:highlight>
                  <a:srgbClr val="FFFF00"/>
                </a:highlight>
                <a:latin typeface="Calibri"/>
                <a:cs typeface="Calibri"/>
              </a:rPr>
              <a:t> </a:t>
            </a:r>
            <a:r>
              <a:rPr sz="2800" dirty="0">
                <a:highlight>
                  <a:srgbClr val="FFFF00"/>
                </a:highlight>
                <a:latin typeface="Calibri"/>
                <a:cs typeface="Calibri"/>
              </a:rPr>
              <a:t>un</a:t>
            </a:r>
            <a:r>
              <a:rPr sz="2800" spc="-40" dirty="0">
                <a:highlight>
                  <a:srgbClr val="FFFF00"/>
                </a:highlight>
                <a:latin typeface="Calibri"/>
                <a:cs typeface="Calibri"/>
              </a:rPr>
              <a:t> </a:t>
            </a:r>
            <a:r>
              <a:rPr sz="2800" dirty="0">
                <a:highlight>
                  <a:srgbClr val="FFFF00"/>
                </a:highlight>
                <a:latin typeface="Calibri"/>
                <a:cs typeface="Calibri"/>
              </a:rPr>
              <a:t>ente</a:t>
            </a:r>
            <a:r>
              <a:rPr sz="2800" spc="-65" dirty="0">
                <a:highlight>
                  <a:srgbClr val="FFFF00"/>
                </a:highlight>
                <a:latin typeface="Calibri"/>
                <a:cs typeface="Calibri"/>
              </a:rPr>
              <a:t> </a:t>
            </a:r>
            <a:r>
              <a:rPr sz="2800" spc="-10" dirty="0">
                <a:highlight>
                  <a:srgbClr val="FFFF00"/>
                </a:highlight>
                <a:latin typeface="Calibri"/>
                <a:cs typeface="Calibri"/>
              </a:rPr>
              <a:t>concedente</a:t>
            </a:r>
            <a:r>
              <a:rPr sz="2800" spc="-50" dirty="0">
                <a:highlight>
                  <a:srgbClr val="FFFF00"/>
                </a:highlight>
                <a:latin typeface="Calibri"/>
                <a:cs typeface="Calibri"/>
              </a:rPr>
              <a:t> </a:t>
            </a:r>
            <a:r>
              <a:rPr sz="2800" dirty="0">
                <a:highlight>
                  <a:srgbClr val="FFFF00"/>
                </a:highlight>
                <a:latin typeface="Calibri"/>
                <a:cs typeface="Calibri"/>
              </a:rPr>
              <a:t>sono</a:t>
            </a:r>
            <a:r>
              <a:rPr sz="2800" spc="-50" dirty="0">
                <a:highlight>
                  <a:srgbClr val="FFFF00"/>
                </a:highlight>
                <a:latin typeface="Calibri"/>
                <a:cs typeface="Calibri"/>
              </a:rPr>
              <a:t> </a:t>
            </a:r>
            <a:r>
              <a:rPr sz="2800" spc="-10" dirty="0">
                <a:highlight>
                  <a:srgbClr val="FFFF00"/>
                </a:highlight>
                <a:latin typeface="Calibri"/>
                <a:cs typeface="Calibri"/>
              </a:rPr>
              <a:t>composti</a:t>
            </a:r>
            <a:r>
              <a:rPr sz="2800" spc="-45" dirty="0">
                <a:highlight>
                  <a:srgbClr val="FFFF00"/>
                </a:highlight>
                <a:latin typeface="Calibri"/>
                <a:cs typeface="Calibri"/>
              </a:rPr>
              <a:t> </a:t>
            </a:r>
            <a:r>
              <a:rPr sz="2800" dirty="0">
                <a:highlight>
                  <a:srgbClr val="FFFF00"/>
                </a:highlight>
                <a:latin typeface="Calibri"/>
                <a:cs typeface="Calibri"/>
              </a:rPr>
              <a:t>da</a:t>
            </a:r>
            <a:r>
              <a:rPr sz="2800" spc="-35" dirty="0">
                <a:highlight>
                  <a:srgbClr val="FFFF00"/>
                </a:highlight>
                <a:latin typeface="Calibri"/>
                <a:cs typeface="Calibri"/>
              </a:rPr>
              <a:t> </a:t>
            </a:r>
            <a:r>
              <a:rPr sz="2800" b="1" spc="-10" dirty="0">
                <a:highlight>
                  <a:srgbClr val="FFFF00"/>
                </a:highlight>
                <a:latin typeface="Calibri"/>
                <a:cs typeface="Calibri"/>
              </a:rPr>
              <a:t>unità operative</a:t>
            </a:r>
            <a:r>
              <a:rPr sz="2800" b="1" spc="-55" dirty="0">
                <a:highlight>
                  <a:srgbClr val="FFFF00"/>
                </a:highlight>
                <a:latin typeface="Calibri"/>
                <a:cs typeface="Calibri"/>
              </a:rPr>
              <a:t> </a:t>
            </a:r>
            <a:r>
              <a:rPr sz="2800" b="1" dirty="0">
                <a:highlight>
                  <a:srgbClr val="FFFF00"/>
                </a:highlight>
                <a:latin typeface="Calibri"/>
                <a:cs typeface="Calibri"/>
              </a:rPr>
              <a:t>distinte</a:t>
            </a:r>
            <a:r>
              <a:rPr sz="2800" dirty="0">
                <a:highlight>
                  <a:srgbClr val="FFFF00"/>
                </a:highlight>
                <a:latin typeface="Calibri"/>
                <a:cs typeface="Calibri"/>
              </a:rPr>
              <a:t>,</a:t>
            </a:r>
            <a:r>
              <a:rPr sz="2800" spc="-60" dirty="0">
                <a:highlight>
                  <a:srgbClr val="FFFF00"/>
                </a:highlight>
                <a:latin typeface="Calibri"/>
                <a:cs typeface="Calibri"/>
              </a:rPr>
              <a:t> </a:t>
            </a:r>
            <a:r>
              <a:rPr sz="2800" dirty="0">
                <a:highlight>
                  <a:srgbClr val="FFFF00"/>
                </a:highlight>
                <a:latin typeface="Calibri"/>
                <a:cs typeface="Calibri"/>
              </a:rPr>
              <a:t>il</a:t>
            </a:r>
            <a:r>
              <a:rPr sz="2800" spc="-80" dirty="0">
                <a:highlight>
                  <a:srgbClr val="FFFF00"/>
                </a:highlight>
                <a:latin typeface="Calibri"/>
                <a:cs typeface="Calibri"/>
              </a:rPr>
              <a:t> </a:t>
            </a:r>
            <a:r>
              <a:rPr sz="2800" dirty="0">
                <a:highlight>
                  <a:srgbClr val="FFFF00"/>
                </a:highlight>
                <a:latin typeface="Calibri"/>
                <a:cs typeface="Calibri"/>
              </a:rPr>
              <a:t>calcolo</a:t>
            </a:r>
            <a:r>
              <a:rPr sz="2800" spc="-95" dirty="0">
                <a:highlight>
                  <a:srgbClr val="FFFF00"/>
                </a:highlight>
                <a:latin typeface="Calibri"/>
                <a:cs typeface="Calibri"/>
              </a:rPr>
              <a:t> </a:t>
            </a:r>
            <a:r>
              <a:rPr sz="2800" dirty="0">
                <a:highlight>
                  <a:srgbClr val="FFFF00"/>
                </a:highlight>
                <a:latin typeface="Calibri"/>
                <a:cs typeface="Calibri"/>
              </a:rPr>
              <a:t>dell’importo</a:t>
            </a:r>
            <a:r>
              <a:rPr sz="2800" spc="-50" dirty="0">
                <a:highlight>
                  <a:srgbClr val="FFFF00"/>
                </a:highlight>
                <a:latin typeface="Calibri"/>
                <a:cs typeface="Calibri"/>
              </a:rPr>
              <a:t> </a:t>
            </a:r>
            <a:r>
              <a:rPr sz="2800" spc="-10" dirty="0">
                <a:highlight>
                  <a:srgbClr val="FFFF00"/>
                </a:highlight>
                <a:latin typeface="Calibri"/>
                <a:cs typeface="Calibri"/>
              </a:rPr>
              <a:t>stimato</a:t>
            </a:r>
            <a:r>
              <a:rPr sz="2800" spc="-70" dirty="0">
                <a:highlight>
                  <a:srgbClr val="FFFF00"/>
                </a:highlight>
                <a:latin typeface="Calibri"/>
                <a:cs typeface="Calibri"/>
              </a:rPr>
              <a:t> </a:t>
            </a:r>
            <a:r>
              <a:rPr sz="2800" dirty="0">
                <a:highlight>
                  <a:srgbClr val="FFFF00"/>
                </a:highlight>
                <a:latin typeface="Calibri"/>
                <a:cs typeface="Calibri"/>
              </a:rPr>
              <a:t>di</a:t>
            </a:r>
            <a:r>
              <a:rPr sz="2800" spc="-80" dirty="0">
                <a:highlight>
                  <a:srgbClr val="FFFF00"/>
                </a:highlight>
                <a:latin typeface="Calibri"/>
                <a:cs typeface="Calibri"/>
              </a:rPr>
              <a:t> </a:t>
            </a:r>
            <a:r>
              <a:rPr sz="2800" dirty="0">
                <a:highlight>
                  <a:srgbClr val="FFFF00"/>
                </a:highlight>
                <a:latin typeface="Calibri"/>
                <a:cs typeface="Calibri"/>
              </a:rPr>
              <a:t>un</a:t>
            </a:r>
            <a:r>
              <a:rPr sz="2800" spc="-75" dirty="0">
                <a:highlight>
                  <a:srgbClr val="FFFF00"/>
                </a:highlight>
                <a:latin typeface="Calibri"/>
                <a:cs typeface="Calibri"/>
              </a:rPr>
              <a:t> </a:t>
            </a:r>
            <a:r>
              <a:rPr sz="2800" dirty="0">
                <a:highlight>
                  <a:srgbClr val="FFFF00"/>
                </a:highlight>
                <a:latin typeface="Calibri"/>
                <a:cs typeface="Calibri"/>
              </a:rPr>
              <a:t>appalto</a:t>
            </a:r>
            <a:r>
              <a:rPr sz="2800" spc="-70" dirty="0">
                <a:highlight>
                  <a:srgbClr val="FFFF00"/>
                </a:highlight>
                <a:latin typeface="Calibri"/>
                <a:cs typeface="Calibri"/>
              </a:rPr>
              <a:t> </a:t>
            </a:r>
            <a:r>
              <a:rPr sz="2800" dirty="0">
                <a:highlight>
                  <a:srgbClr val="FFFF00"/>
                </a:highlight>
                <a:latin typeface="Calibri"/>
                <a:cs typeface="Calibri"/>
              </a:rPr>
              <a:t>o</a:t>
            </a:r>
            <a:r>
              <a:rPr sz="2800" spc="-85" dirty="0">
                <a:highlight>
                  <a:srgbClr val="FFFF00"/>
                </a:highlight>
                <a:latin typeface="Calibri"/>
                <a:cs typeface="Calibri"/>
              </a:rPr>
              <a:t> </a:t>
            </a:r>
            <a:r>
              <a:rPr sz="2800" dirty="0">
                <a:highlight>
                  <a:srgbClr val="FFFF00"/>
                </a:highlight>
                <a:latin typeface="Calibri"/>
                <a:cs typeface="Calibri"/>
              </a:rPr>
              <a:t>di</a:t>
            </a:r>
            <a:r>
              <a:rPr sz="2800" spc="-75" dirty="0">
                <a:highlight>
                  <a:srgbClr val="FFFF00"/>
                </a:highlight>
                <a:latin typeface="Calibri"/>
                <a:cs typeface="Calibri"/>
              </a:rPr>
              <a:t> </a:t>
            </a:r>
            <a:r>
              <a:rPr sz="2800" spc="-25" dirty="0">
                <a:highlight>
                  <a:srgbClr val="FFFF00"/>
                </a:highlight>
                <a:latin typeface="Calibri"/>
                <a:cs typeface="Calibri"/>
              </a:rPr>
              <a:t>una</a:t>
            </a:r>
            <a:endParaRPr sz="2800" dirty="0">
              <a:highlight>
                <a:srgbClr val="FFFF00"/>
              </a:highlight>
              <a:latin typeface="Calibri"/>
              <a:cs typeface="Calibri"/>
            </a:endParaRPr>
          </a:p>
          <a:p>
            <a:pPr marL="12700" marR="5080">
              <a:lnSpc>
                <a:spcPct val="80000"/>
              </a:lnSpc>
              <a:spcBef>
                <a:spcPts val="20"/>
              </a:spcBef>
            </a:pPr>
            <a:r>
              <a:rPr sz="2800" dirty="0">
                <a:highlight>
                  <a:srgbClr val="FFFF00"/>
                </a:highlight>
                <a:latin typeface="Calibri"/>
                <a:cs typeface="Calibri"/>
              </a:rPr>
              <a:t>concessione</a:t>
            </a:r>
            <a:r>
              <a:rPr sz="2800" spc="-70" dirty="0">
                <a:highlight>
                  <a:srgbClr val="FFFF00"/>
                </a:highlight>
                <a:latin typeface="Calibri"/>
                <a:cs typeface="Calibri"/>
              </a:rPr>
              <a:t> </a:t>
            </a:r>
            <a:r>
              <a:rPr sz="2800" dirty="0">
                <a:highlight>
                  <a:srgbClr val="FFFF00"/>
                </a:highlight>
                <a:latin typeface="Calibri"/>
                <a:cs typeface="Calibri"/>
              </a:rPr>
              <a:t>tiene</a:t>
            </a:r>
            <a:r>
              <a:rPr sz="2800" spc="-95" dirty="0">
                <a:highlight>
                  <a:srgbClr val="FFFF00"/>
                </a:highlight>
                <a:latin typeface="Calibri"/>
                <a:cs typeface="Calibri"/>
              </a:rPr>
              <a:t> </a:t>
            </a:r>
            <a:r>
              <a:rPr sz="2800" dirty="0">
                <a:highlight>
                  <a:srgbClr val="FFFF00"/>
                </a:highlight>
                <a:latin typeface="Calibri"/>
                <a:cs typeface="Calibri"/>
              </a:rPr>
              <a:t>conto</a:t>
            </a:r>
            <a:r>
              <a:rPr sz="2800" spc="-90" dirty="0">
                <a:highlight>
                  <a:srgbClr val="FFFF00"/>
                </a:highlight>
                <a:latin typeface="Calibri"/>
                <a:cs typeface="Calibri"/>
              </a:rPr>
              <a:t> </a:t>
            </a:r>
            <a:r>
              <a:rPr sz="2800" dirty="0">
                <a:highlight>
                  <a:srgbClr val="FFFF00"/>
                </a:highlight>
                <a:latin typeface="Calibri"/>
                <a:cs typeface="Calibri"/>
              </a:rPr>
              <a:t>dell’importo</a:t>
            </a:r>
            <a:r>
              <a:rPr sz="2800" spc="-70" dirty="0">
                <a:highlight>
                  <a:srgbClr val="FFFF00"/>
                </a:highlight>
                <a:latin typeface="Calibri"/>
                <a:cs typeface="Calibri"/>
              </a:rPr>
              <a:t> </a:t>
            </a:r>
            <a:r>
              <a:rPr sz="2800" dirty="0">
                <a:highlight>
                  <a:srgbClr val="FFFF00"/>
                </a:highlight>
                <a:latin typeface="Calibri"/>
                <a:cs typeface="Calibri"/>
              </a:rPr>
              <a:t>totale</a:t>
            </a:r>
            <a:r>
              <a:rPr sz="2800" spc="-95" dirty="0">
                <a:highlight>
                  <a:srgbClr val="FFFF00"/>
                </a:highlight>
                <a:latin typeface="Calibri"/>
                <a:cs typeface="Calibri"/>
              </a:rPr>
              <a:t> </a:t>
            </a:r>
            <a:r>
              <a:rPr sz="2800" spc="-10" dirty="0">
                <a:highlight>
                  <a:srgbClr val="FFFF00"/>
                </a:highlight>
                <a:latin typeface="Calibri"/>
                <a:cs typeface="Calibri"/>
              </a:rPr>
              <a:t>stimato</a:t>
            </a:r>
            <a:r>
              <a:rPr sz="2800" spc="-90" dirty="0">
                <a:highlight>
                  <a:srgbClr val="FFFF00"/>
                </a:highlight>
                <a:latin typeface="Calibri"/>
                <a:cs typeface="Calibri"/>
              </a:rPr>
              <a:t> </a:t>
            </a:r>
            <a:r>
              <a:rPr sz="2800" dirty="0">
                <a:highlight>
                  <a:srgbClr val="FFFF00"/>
                </a:highlight>
                <a:latin typeface="Calibri"/>
                <a:cs typeface="Calibri"/>
              </a:rPr>
              <a:t>per</a:t>
            </a:r>
            <a:r>
              <a:rPr sz="2800" spc="-100" dirty="0">
                <a:highlight>
                  <a:srgbClr val="FFFF00"/>
                </a:highlight>
                <a:latin typeface="Calibri"/>
                <a:cs typeface="Calibri"/>
              </a:rPr>
              <a:t> </a:t>
            </a:r>
            <a:r>
              <a:rPr sz="2800" dirty="0">
                <a:highlight>
                  <a:srgbClr val="FFFF00"/>
                </a:highlight>
                <a:latin typeface="Calibri"/>
                <a:cs typeface="Calibri"/>
              </a:rPr>
              <a:t>tutte</a:t>
            </a:r>
            <a:r>
              <a:rPr sz="2800" spc="-85" dirty="0">
                <a:highlight>
                  <a:srgbClr val="FFFF00"/>
                </a:highlight>
                <a:latin typeface="Calibri"/>
                <a:cs typeface="Calibri"/>
              </a:rPr>
              <a:t> </a:t>
            </a:r>
            <a:r>
              <a:rPr sz="2800" dirty="0">
                <a:highlight>
                  <a:srgbClr val="FFFF00"/>
                </a:highlight>
                <a:latin typeface="Calibri"/>
                <a:cs typeface="Calibri"/>
              </a:rPr>
              <a:t>le</a:t>
            </a:r>
            <a:r>
              <a:rPr sz="2800" spc="-95" dirty="0">
                <a:highlight>
                  <a:srgbClr val="FFFF00"/>
                </a:highlight>
                <a:latin typeface="Calibri"/>
                <a:cs typeface="Calibri"/>
              </a:rPr>
              <a:t> </a:t>
            </a:r>
            <a:r>
              <a:rPr sz="2800" dirty="0">
                <a:highlight>
                  <a:srgbClr val="FFFF00"/>
                </a:highlight>
                <a:latin typeface="Calibri"/>
                <a:cs typeface="Calibri"/>
              </a:rPr>
              <a:t>singole</a:t>
            </a:r>
            <a:r>
              <a:rPr sz="2800" spc="-90" dirty="0">
                <a:highlight>
                  <a:srgbClr val="FFFF00"/>
                </a:highlight>
                <a:latin typeface="Calibri"/>
                <a:cs typeface="Calibri"/>
              </a:rPr>
              <a:t> </a:t>
            </a:r>
            <a:r>
              <a:rPr sz="2800" spc="-10" dirty="0">
                <a:highlight>
                  <a:srgbClr val="FFFF00"/>
                </a:highlight>
                <a:latin typeface="Calibri"/>
                <a:cs typeface="Calibri"/>
              </a:rPr>
              <a:t>unità operative.</a:t>
            </a:r>
            <a:r>
              <a:rPr sz="2800" spc="-90" dirty="0">
                <a:highlight>
                  <a:srgbClr val="FFFF00"/>
                </a:highlight>
                <a:latin typeface="Calibri"/>
                <a:cs typeface="Calibri"/>
              </a:rPr>
              <a:t> </a:t>
            </a:r>
            <a:r>
              <a:rPr sz="2800" dirty="0">
                <a:highlight>
                  <a:srgbClr val="FFFF00"/>
                </a:highlight>
                <a:latin typeface="Calibri"/>
                <a:cs typeface="Calibri"/>
              </a:rPr>
              <a:t>Se</a:t>
            </a:r>
            <a:r>
              <a:rPr sz="2800" spc="-70" dirty="0">
                <a:highlight>
                  <a:srgbClr val="FFFF00"/>
                </a:highlight>
                <a:latin typeface="Calibri"/>
                <a:cs typeface="Calibri"/>
              </a:rPr>
              <a:t> </a:t>
            </a:r>
            <a:r>
              <a:rPr sz="2800" dirty="0">
                <a:highlight>
                  <a:srgbClr val="FFFF00"/>
                </a:highlight>
                <a:latin typeface="Calibri"/>
                <a:cs typeface="Calibri"/>
              </a:rPr>
              <a:t>un'unità</a:t>
            </a:r>
            <a:r>
              <a:rPr sz="2800" spc="-50" dirty="0">
                <a:highlight>
                  <a:srgbClr val="FFFF00"/>
                </a:highlight>
                <a:latin typeface="Calibri"/>
                <a:cs typeface="Calibri"/>
              </a:rPr>
              <a:t> </a:t>
            </a:r>
            <a:r>
              <a:rPr sz="2800" spc="-10" dirty="0">
                <a:highlight>
                  <a:srgbClr val="FFFF00"/>
                </a:highlight>
                <a:latin typeface="Calibri"/>
                <a:cs typeface="Calibri"/>
              </a:rPr>
              <a:t>operativa</a:t>
            </a:r>
            <a:r>
              <a:rPr sz="2800" spc="-85" dirty="0">
                <a:highlight>
                  <a:srgbClr val="FFFF00"/>
                </a:highlight>
                <a:latin typeface="Calibri"/>
                <a:cs typeface="Calibri"/>
              </a:rPr>
              <a:t> </a:t>
            </a:r>
            <a:r>
              <a:rPr sz="2800" spc="-10" dirty="0">
                <a:highlight>
                  <a:srgbClr val="FFFF00"/>
                </a:highlight>
                <a:latin typeface="Calibri"/>
                <a:cs typeface="Calibri"/>
              </a:rPr>
              <a:t>distinta</a:t>
            </a:r>
            <a:r>
              <a:rPr sz="2800" spc="-50" dirty="0">
                <a:highlight>
                  <a:srgbClr val="FFFF00"/>
                </a:highlight>
                <a:latin typeface="Calibri"/>
                <a:cs typeface="Calibri"/>
              </a:rPr>
              <a:t> </a:t>
            </a:r>
            <a:r>
              <a:rPr sz="2800" dirty="0">
                <a:highlight>
                  <a:srgbClr val="FFFF00"/>
                </a:highlight>
                <a:latin typeface="Calibri"/>
                <a:cs typeface="Calibri"/>
              </a:rPr>
              <a:t>è</a:t>
            </a:r>
            <a:r>
              <a:rPr sz="2800" spc="-85" dirty="0">
                <a:highlight>
                  <a:srgbClr val="FFFF00"/>
                </a:highlight>
                <a:latin typeface="Calibri"/>
                <a:cs typeface="Calibri"/>
              </a:rPr>
              <a:t> </a:t>
            </a:r>
            <a:r>
              <a:rPr sz="2800" dirty="0">
                <a:highlight>
                  <a:srgbClr val="FFFF00"/>
                </a:highlight>
                <a:latin typeface="Calibri"/>
                <a:cs typeface="Calibri"/>
              </a:rPr>
              <a:t>responsabile</a:t>
            </a:r>
            <a:r>
              <a:rPr sz="2800" spc="-60" dirty="0">
                <a:highlight>
                  <a:srgbClr val="FFFF00"/>
                </a:highlight>
                <a:latin typeface="Calibri"/>
                <a:cs typeface="Calibri"/>
              </a:rPr>
              <a:t> </a:t>
            </a:r>
            <a:r>
              <a:rPr sz="2800" dirty="0">
                <a:highlight>
                  <a:srgbClr val="FFFF00"/>
                </a:highlight>
                <a:latin typeface="Calibri"/>
                <a:cs typeface="Calibri"/>
              </a:rPr>
              <a:t>in</a:t>
            </a:r>
            <a:r>
              <a:rPr sz="2800" spc="-85" dirty="0">
                <a:highlight>
                  <a:srgbClr val="FFFF00"/>
                </a:highlight>
                <a:latin typeface="Calibri"/>
                <a:cs typeface="Calibri"/>
              </a:rPr>
              <a:t> </a:t>
            </a:r>
            <a:r>
              <a:rPr sz="2800" spc="-20" dirty="0">
                <a:highlight>
                  <a:srgbClr val="FFFF00"/>
                </a:highlight>
                <a:latin typeface="Calibri"/>
                <a:cs typeface="Calibri"/>
              </a:rPr>
              <a:t>modo </a:t>
            </a:r>
            <a:r>
              <a:rPr sz="2800" spc="-10" dirty="0">
                <a:highlight>
                  <a:srgbClr val="FFFF00"/>
                </a:highlight>
                <a:latin typeface="Calibri"/>
                <a:cs typeface="Calibri"/>
              </a:rPr>
              <a:t>indipendente</a:t>
            </a:r>
            <a:r>
              <a:rPr sz="2800" spc="-30" dirty="0">
                <a:highlight>
                  <a:srgbClr val="FFFF00"/>
                </a:highlight>
                <a:latin typeface="Calibri"/>
                <a:cs typeface="Calibri"/>
              </a:rPr>
              <a:t> </a:t>
            </a:r>
            <a:r>
              <a:rPr sz="2800" dirty="0">
                <a:highlight>
                  <a:srgbClr val="FFFF00"/>
                </a:highlight>
                <a:latin typeface="Calibri"/>
                <a:cs typeface="Calibri"/>
              </a:rPr>
              <a:t>del</a:t>
            </a:r>
            <a:r>
              <a:rPr sz="2800" spc="-70" dirty="0">
                <a:highlight>
                  <a:srgbClr val="FFFF00"/>
                </a:highlight>
                <a:latin typeface="Calibri"/>
                <a:cs typeface="Calibri"/>
              </a:rPr>
              <a:t> </a:t>
            </a:r>
            <a:r>
              <a:rPr sz="2800" dirty="0">
                <a:highlight>
                  <a:srgbClr val="FFFF00"/>
                </a:highlight>
                <a:latin typeface="Calibri"/>
                <a:cs typeface="Calibri"/>
              </a:rPr>
              <a:t>proprio</a:t>
            </a:r>
            <a:r>
              <a:rPr sz="2800" spc="-45" dirty="0">
                <a:highlight>
                  <a:srgbClr val="FFFF00"/>
                </a:highlight>
                <a:latin typeface="Calibri"/>
                <a:cs typeface="Calibri"/>
              </a:rPr>
              <a:t> </a:t>
            </a:r>
            <a:r>
              <a:rPr sz="2800" dirty="0">
                <a:highlight>
                  <a:srgbClr val="FFFF00"/>
                </a:highlight>
                <a:latin typeface="Calibri"/>
                <a:cs typeface="Calibri"/>
              </a:rPr>
              <a:t>appalto</a:t>
            </a:r>
            <a:r>
              <a:rPr sz="2800" spc="-75" dirty="0">
                <a:highlight>
                  <a:srgbClr val="FFFF00"/>
                </a:highlight>
                <a:latin typeface="Calibri"/>
                <a:cs typeface="Calibri"/>
              </a:rPr>
              <a:t> </a:t>
            </a:r>
            <a:r>
              <a:rPr sz="2800" dirty="0">
                <a:highlight>
                  <a:srgbClr val="FFFF00"/>
                </a:highlight>
                <a:latin typeface="Calibri"/>
                <a:cs typeface="Calibri"/>
              </a:rPr>
              <a:t>o</a:t>
            </a:r>
            <a:r>
              <a:rPr sz="2800" spc="-70" dirty="0">
                <a:highlight>
                  <a:srgbClr val="FFFF00"/>
                </a:highlight>
                <a:latin typeface="Calibri"/>
                <a:cs typeface="Calibri"/>
              </a:rPr>
              <a:t> </a:t>
            </a:r>
            <a:r>
              <a:rPr sz="2800" dirty="0">
                <a:highlight>
                  <a:srgbClr val="FFFF00"/>
                </a:highlight>
                <a:latin typeface="Calibri"/>
                <a:cs typeface="Calibri"/>
              </a:rPr>
              <a:t>della</a:t>
            </a:r>
            <a:r>
              <a:rPr sz="2800" spc="-65" dirty="0">
                <a:highlight>
                  <a:srgbClr val="FFFF00"/>
                </a:highlight>
                <a:latin typeface="Calibri"/>
                <a:cs typeface="Calibri"/>
              </a:rPr>
              <a:t> </a:t>
            </a:r>
            <a:r>
              <a:rPr sz="2800" dirty="0">
                <a:highlight>
                  <a:srgbClr val="FFFF00"/>
                </a:highlight>
                <a:latin typeface="Calibri"/>
                <a:cs typeface="Calibri"/>
              </a:rPr>
              <a:t>propria</a:t>
            </a:r>
            <a:r>
              <a:rPr sz="2800" spc="-55" dirty="0">
                <a:highlight>
                  <a:srgbClr val="FFFF00"/>
                </a:highlight>
                <a:latin typeface="Calibri"/>
                <a:cs typeface="Calibri"/>
              </a:rPr>
              <a:t> </a:t>
            </a:r>
            <a:r>
              <a:rPr sz="2800" dirty="0">
                <a:highlight>
                  <a:srgbClr val="FFFF00"/>
                </a:highlight>
                <a:latin typeface="Calibri"/>
                <a:cs typeface="Calibri"/>
              </a:rPr>
              <a:t>concessione</a:t>
            </a:r>
            <a:r>
              <a:rPr sz="2800" spc="-40" dirty="0">
                <a:highlight>
                  <a:srgbClr val="FFFF00"/>
                </a:highlight>
                <a:latin typeface="Calibri"/>
                <a:cs typeface="Calibri"/>
              </a:rPr>
              <a:t> </a:t>
            </a:r>
            <a:r>
              <a:rPr sz="2800" dirty="0">
                <a:highlight>
                  <a:srgbClr val="FFFF00"/>
                </a:highlight>
                <a:latin typeface="Calibri"/>
                <a:cs typeface="Calibri"/>
              </a:rPr>
              <a:t>o</a:t>
            </a:r>
            <a:r>
              <a:rPr sz="2800" spc="-75" dirty="0">
                <a:highlight>
                  <a:srgbClr val="FFFF00"/>
                </a:highlight>
                <a:latin typeface="Calibri"/>
                <a:cs typeface="Calibri"/>
              </a:rPr>
              <a:t> </a:t>
            </a:r>
            <a:r>
              <a:rPr sz="2800" spc="-25" dirty="0">
                <a:highlight>
                  <a:srgbClr val="FFFF00"/>
                </a:highlight>
                <a:latin typeface="Calibri"/>
                <a:cs typeface="Calibri"/>
              </a:rPr>
              <a:t>di </a:t>
            </a:r>
            <a:r>
              <a:rPr sz="2800" spc="-10" dirty="0">
                <a:highlight>
                  <a:srgbClr val="FFFF00"/>
                </a:highlight>
                <a:latin typeface="Calibri"/>
                <a:cs typeface="Calibri"/>
              </a:rPr>
              <a:t>determinate</a:t>
            </a:r>
            <a:r>
              <a:rPr sz="2800" spc="-80" dirty="0">
                <a:highlight>
                  <a:srgbClr val="FFFF00"/>
                </a:highlight>
                <a:latin typeface="Calibri"/>
                <a:cs typeface="Calibri"/>
              </a:rPr>
              <a:t> </a:t>
            </a:r>
            <a:r>
              <a:rPr sz="2800" dirty="0">
                <a:highlight>
                  <a:srgbClr val="FFFF00"/>
                </a:highlight>
                <a:latin typeface="Calibri"/>
                <a:cs typeface="Calibri"/>
              </a:rPr>
              <a:t>categorie</a:t>
            </a:r>
            <a:r>
              <a:rPr sz="2800" spc="-110" dirty="0">
                <a:highlight>
                  <a:srgbClr val="FFFF00"/>
                </a:highlight>
                <a:latin typeface="Calibri"/>
                <a:cs typeface="Calibri"/>
              </a:rPr>
              <a:t> </a:t>
            </a:r>
            <a:r>
              <a:rPr sz="2800" dirty="0">
                <a:highlight>
                  <a:srgbClr val="FFFF00"/>
                </a:highlight>
                <a:latin typeface="Calibri"/>
                <a:cs typeface="Calibri"/>
              </a:rPr>
              <a:t>di</a:t>
            </a:r>
            <a:r>
              <a:rPr sz="2800" spc="-70" dirty="0">
                <a:highlight>
                  <a:srgbClr val="FFFF00"/>
                </a:highlight>
                <a:latin typeface="Calibri"/>
                <a:cs typeface="Calibri"/>
              </a:rPr>
              <a:t> </a:t>
            </a:r>
            <a:r>
              <a:rPr sz="2800" dirty="0">
                <a:highlight>
                  <a:srgbClr val="FFFF00"/>
                </a:highlight>
                <a:latin typeface="Calibri"/>
                <a:cs typeface="Calibri"/>
              </a:rPr>
              <a:t>essi,</a:t>
            </a:r>
            <a:r>
              <a:rPr sz="2800" spc="-70" dirty="0">
                <a:highlight>
                  <a:srgbClr val="FFFF00"/>
                </a:highlight>
                <a:latin typeface="Calibri"/>
                <a:cs typeface="Calibri"/>
              </a:rPr>
              <a:t> </a:t>
            </a:r>
            <a:r>
              <a:rPr sz="2800" dirty="0">
                <a:highlight>
                  <a:srgbClr val="FFFF00"/>
                </a:highlight>
                <a:latin typeface="Calibri"/>
                <a:cs typeface="Calibri"/>
              </a:rPr>
              <a:t>il</a:t>
            </a:r>
            <a:r>
              <a:rPr sz="2800" spc="-95" dirty="0">
                <a:highlight>
                  <a:srgbClr val="FFFF00"/>
                </a:highlight>
                <a:latin typeface="Calibri"/>
                <a:cs typeface="Calibri"/>
              </a:rPr>
              <a:t> </a:t>
            </a:r>
            <a:r>
              <a:rPr sz="2800" dirty="0">
                <a:highlight>
                  <a:srgbClr val="FFFF00"/>
                </a:highlight>
                <a:latin typeface="Calibri"/>
                <a:cs typeface="Calibri"/>
              </a:rPr>
              <a:t>relativo</a:t>
            </a:r>
            <a:r>
              <a:rPr sz="2800" spc="-85" dirty="0">
                <a:highlight>
                  <a:srgbClr val="FFFF00"/>
                </a:highlight>
                <a:latin typeface="Calibri"/>
                <a:cs typeface="Calibri"/>
              </a:rPr>
              <a:t> </a:t>
            </a:r>
            <a:r>
              <a:rPr sz="2800" dirty="0">
                <a:highlight>
                  <a:srgbClr val="FFFF00"/>
                </a:highlight>
                <a:latin typeface="Calibri"/>
                <a:cs typeface="Calibri"/>
              </a:rPr>
              <a:t>importo</a:t>
            </a:r>
            <a:r>
              <a:rPr sz="2800" spc="-55" dirty="0">
                <a:highlight>
                  <a:srgbClr val="FFFF00"/>
                </a:highlight>
                <a:latin typeface="Calibri"/>
                <a:cs typeface="Calibri"/>
              </a:rPr>
              <a:t> </a:t>
            </a:r>
            <a:r>
              <a:rPr sz="2800" dirty="0">
                <a:highlight>
                  <a:srgbClr val="FFFF00"/>
                </a:highlight>
                <a:latin typeface="Calibri"/>
                <a:cs typeface="Calibri"/>
              </a:rPr>
              <a:t>può</a:t>
            </a:r>
            <a:r>
              <a:rPr sz="2800" spc="-75" dirty="0">
                <a:highlight>
                  <a:srgbClr val="FFFF00"/>
                </a:highlight>
                <a:latin typeface="Calibri"/>
                <a:cs typeface="Calibri"/>
              </a:rPr>
              <a:t> </a:t>
            </a:r>
            <a:r>
              <a:rPr sz="2800" dirty="0">
                <a:highlight>
                  <a:srgbClr val="FFFF00"/>
                </a:highlight>
                <a:latin typeface="Calibri"/>
                <a:cs typeface="Calibri"/>
              </a:rPr>
              <a:t>essere</a:t>
            </a:r>
            <a:r>
              <a:rPr sz="2800" spc="-70" dirty="0">
                <a:highlight>
                  <a:srgbClr val="FFFF00"/>
                </a:highlight>
                <a:latin typeface="Calibri"/>
                <a:cs typeface="Calibri"/>
              </a:rPr>
              <a:t> </a:t>
            </a:r>
            <a:r>
              <a:rPr sz="2800" spc="-10" dirty="0" err="1">
                <a:highlight>
                  <a:srgbClr val="FFFF00"/>
                </a:highlight>
                <a:latin typeface="Calibri"/>
                <a:cs typeface="Calibri"/>
              </a:rPr>
              <a:t>stimato</a:t>
            </a:r>
            <a:r>
              <a:rPr sz="2800" spc="-75" dirty="0">
                <a:highlight>
                  <a:srgbClr val="FFFF00"/>
                </a:highlight>
                <a:latin typeface="Calibri"/>
                <a:cs typeface="Calibri"/>
              </a:rPr>
              <a:t> </a:t>
            </a:r>
            <a:r>
              <a:rPr sz="2800" spc="-25" dirty="0">
                <a:highlight>
                  <a:srgbClr val="FFFF00"/>
                </a:highlight>
                <a:latin typeface="Calibri"/>
                <a:cs typeface="Calibri"/>
              </a:rPr>
              <a:t>con</a:t>
            </a:r>
            <a:r>
              <a:rPr lang="it-IT" sz="2800" spc="-25" dirty="0">
                <a:highlight>
                  <a:srgbClr val="FFFF00"/>
                </a:highlight>
                <a:latin typeface="Calibri"/>
                <a:cs typeface="Calibri"/>
              </a:rPr>
              <a:t> </a:t>
            </a:r>
            <a:r>
              <a:rPr sz="2800" spc="-10" dirty="0" err="1">
                <a:highlight>
                  <a:srgbClr val="FFFF00"/>
                </a:highlight>
                <a:latin typeface="Calibri"/>
                <a:cs typeface="Calibri"/>
              </a:rPr>
              <a:t>riferimento</a:t>
            </a:r>
            <a:r>
              <a:rPr sz="2800" spc="-105" dirty="0">
                <a:highlight>
                  <a:srgbClr val="FFFF00"/>
                </a:highlight>
                <a:latin typeface="Calibri"/>
                <a:cs typeface="Calibri"/>
              </a:rPr>
              <a:t> </a:t>
            </a:r>
            <a:r>
              <a:rPr sz="2800" dirty="0">
                <a:highlight>
                  <a:srgbClr val="FFFF00"/>
                </a:highlight>
                <a:latin typeface="Calibri"/>
                <a:cs typeface="Calibri"/>
              </a:rPr>
              <a:t>all’importo</a:t>
            </a:r>
            <a:r>
              <a:rPr sz="2800" spc="-95" dirty="0">
                <a:highlight>
                  <a:srgbClr val="FFFF00"/>
                </a:highlight>
                <a:latin typeface="Calibri"/>
                <a:cs typeface="Calibri"/>
              </a:rPr>
              <a:t> </a:t>
            </a:r>
            <a:r>
              <a:rPr sz="2800" spc="-10" dirty="0">
                <a:highlight>
                  <a:srgbClr val="FFFF00"/>
                </a:highlight>
                <a:latin typeface="Calibri"/>
                <a:cs typeface="Calibri"/>
              </a:rPr>
              <a:t>attribuito</a:t>
            </a:r>
            <a:r>
              <a:rPr sz="2800" spc="-100" dirty="0">
                <a:highlight>
                  <a:srgbClr val="FFFF00"/>
                </a:highlight>
                <a:latin typeface="Calibri"/>
                <a:cs typeface="Calibri"/>
              </a:rPr>
              <a:t> </a:t>
            </a:r>
            <a:r>
              <a:rPr sz="2800" dirty="0">
                <a:highlight>
                  <a:srgbClr val="FFFF00"/>
                </a:highlight>
                <a:latin typeface="Calibri"/>
                <a:cs typeface="Calibri"/>
              </a:rPr>
              <a:t>dall'unità</a:t>
            </a:r>
            <a:r>
              <a:rPr sz="2800" spc="-80" dirty="0">
                <a:highlight>
                  <a:srgbClr val="FFFF00"/>
                </a:highlight>
                <a:latin typeface="Calibri"/>
                <a:cs typeface="Calibri"/>
              </a:rPr>
              <a:t> </a:t>
            </a:r>
            <a:r>
              <a:rPr sz="2800" spc="-10" dirty="0">
                <a:highlight>
                  <a:srgbClr val="FFFF00"/>
                </a:highlight>
                <a:latin typeface="Calibri"/>
                <a:cs typeface="Calibri"/>
              </a:rPr>
              <a:t>operativa</a:t>
            </a:r>
            <a:r>
              <a:rPr sz="2800" spc="-114" dirty="0">
                <a:highlight>
                  <a:srgbClr val="FFFF00"/>
                </a:highlight>
                <a:latin typeface="Calibri"/>
                <a:cs typeface="Calibri"/>
              </a:rPr>
              <a:t> </a:t>
            </a:r>
            <a:r>
              <a:rPr sz="2800" spc="-10" dirty="0">
                <a:highlight>
                  <a:srgbClr val="FFFF00"/>
                </a:highlight>
                <a:latin typeface="Calibri"/>
                <a:cs typeface="Calibri"/>
              </a:rPr>
              <a:t>distinta</a:t>
            </a:r>
            <a:r>
              <a:rPr sz="2800" spc="-10" dirty="0">
                <a:latin typeface="Calibri"/>
                <a:cs typeface="Calibri"/>
              </a:rPr>
              <a:t>.</a:t>
            </a:r>
            <a:endParaRPr sz="2800" dirty="0">
              <a:latin typeface="Calibri"/>
              <a:cs typeface="Calibri"/>
            </a:endParaRPr>
          </a:p>
        </p:txBody>
      </p:sp>
      <p:pic>
        <p:nvPicPr>
          <p:cNvPr id="5" name="Picture 1">
            <a:extLst>
              <a:ext uri="{FF2B5EF4-FFF2-40B4-BE49-F238E27FC236}">
                <a16:creationId xmlns:a16="http://schemas.microsoft.com/office/drawing/2014/main" id="{7671E3EC-1D7C-6B6B-D169-8CAF9DBF7707}"/>
              </a:ext>
            </a:extLst>
          </p:cNvPr>
          <p:cNvPicPr>
            <a:picLocks noChangeAspect="1"/>
          </p:cNvPicPr>
          <p:nvPr/>
        </p:nvPicPr>
        <p:blipFill>
          <a:blip r:embed="rId2"/>
          <a:stretch>
            <a:fillRect/>
          </a:stretch>
        </p:blipFill>
        <p:spPr>
          <a:xfrm>
            <a:off x="86514" y="88780"/>
            <a:ext cx="2932430" cy="634039"/>
          </a:xfrm>
          <a:prstGeom prst="rect">
            <a:avLst/>
          </a:prstGeom>
        </p:spPr>
      </p:pic>
      <p:sp>
        <p:nvSpPr>
          <p:cNvPr id="6" name="object 2">
            <a:extLst>
              <a:ext uri="{FF2B5EF4-FFF2-40B4-BE49-F238E27FC236}">
                <a16:creationId xmlns:a16="http://schemas.microsoft.com/office/drawing/2014/main" id="{67F5C369-8A7D-53E1-B90B-2679C1FEC141}"/>
              </a:ext>
            </a:extLst>
          </p:cNvPr>
          <p:cNvSpPr txBox="1">
            <a:spLocks/>
          </p:cNvSpPr>
          <p:nvPr/>
        </p:nvSpPr>
        <p:spPr>
          <a:xfrm>
            <a:off x="409143" y="845450"/>
            <a:ext cx="10058400" cy="752001"/>
          </a:xfrm>
          <a:prstGeom prst="rect">
            <a:avLst/>
          </a:prstGeom>
        </p:spPr>
        <p:txBody>
          <a:bodyPr vert="horz" wrap="square" lIns="0" tIns="13335" rIns="0" bIns="0" rtlCol="0" anchor="b">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dirty="0"/>
              <a:t>Il valore del contratto</a:t>
            </a:r>
            <a:endParaRPr lang="it-IT" spc="-10" dirty="0"/>
          </a:p>
        </p:txBody>
      </p:sp>
      <p:pic>
        <p:nvPicPr>
          <p:cNvPr id="2" name="Immagine 1" descr="Immagine che contiene bandiera, mutande&#10;&#10;Descrizione generata automaticamente">
            <a:extLst>
              <a:ext uri="{FF2B5EF4-FFF2-40B4-BE49-F238E27FC236}">
                <a16:creationId xmlns:a16="http://schemas.microsoft.com/office/drawing/2014/main" id="{03DF90E0-06F0-8AF0-3B7A-F72F15F34D01}"/>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10707491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288E2-0423-0936-8EF0-5259DF25664B}"/>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13CF3E78-0B63-F5D5-E0B2-A43B249EC317}"/>
              </a:ext>
            </a:extLst>
          </p:cNvPr>
          <p:cNvSpPr txBox="1"/>
          <p:nvPr/>
        </p:nvSpPr>
        <p:spPr>
          <a:xfrm>
            <a:off x="409143" y="1858645"/>
            <a:ext cx="10960100" cy="3140710"/>
          </a:xfrm>
          <a:prstGeom prst="rect">
            <a:avLst/>
          </a:prstGeom>
        </p:spPr>
        <p:txBody>
          <a:bodyPr vert="horz" wrap="square" lIns="0" tIns="54610" rIns="0" bIns="0" rtlCol="0">
            <a:spAutoFit/>
          </a:bodyPr>
          <a:lstStyle/>
          <a:p>
            <a:pPr marL="12700" marR="157480">
              <a:lnSpc>
                <a:spcPct val="90000"/>
              </a:lnSpc>
              <a:spcBef>
                <a:spcPts val="430"/>
              </a:spcBef>
            </a:pPr>
            <a:r>
              <a:rPr sz="2800" dirty="0">
                <a:latin typeface="Calibri"/>
                <a:cs typeface="Calibri"/>
              </a:rPr>
              <a:t>Per</a:t>
            </a:r>
            <a:r>
              <a:rPr sz="2800" spc="-65" dirty="0">
                <a:latin typeface="Calibri"/>
                <a:cs typeface="Calibri"/>
              </a:rPr>
              <a:t> </a:t>
            </a:r>
            <a:r>
              <a:rPr sz="2800" dirty="0">
                <a:latin typeface="Calibri"/>
                <a:cs typeface="Calibri"/>
              </a:rPr>
              <a:t>gli</a:t>
            </a:r>
            <a:r>
              <a:rPr sz="2800" spc="-70" dirty="0">
                <a:latin typeface="Calibri"/>
                <a:cs typeface="Calibri"/>
              </a:rPr>
              <a:t> </a:t>
            </a:r>
            <a:r>
              <a:rPr sz="2800" b="1" dirty="0">
                <a:latin typeface="Calibri"/>
                <a:cs typeface="Calibri"/>
              </a:rPr>
              <a:t>appalti</a:t>
            </a:r>
            <a:r>
              <a:rPr sz="2800" b="1" spc="-50" dirty="0">
                <a:latin typeface="Calibri"/>
                <a:cs typeface="Calibri"/>
              </a:rPr>
              <a:t> </a:t>
            </a:r>
            <a:r>
              <a:rPr sz="2800" b="1" dirty="0">
                <a:latin typeface="Calibri"/>
                <a:cs typeface="Calibri"/>
              </a:rPr>
              <a:t>pubblici</a:t>
            </a:r>
            <a:r>
              <a:rPr sz="2800" b="1" spc="-60" dirty="0">
                <a:latin typeface="Calibri"/>
                <a:cs typeface="Calibri"/>
              </a:rPr>
              <a:t> </a:t>
            </a:r>
            <a:r>
              <a:rPr sz="2800" b="1" dirty="0">
                <a:latin typeface="Calibri"/>
                <a:cs typeface="Calibri"/>
              </a:rPr>
              <a:t>di</a:t>
            </a:r>
            <a:r>
              <a:rPr sz="2800" b="1" spc="-65" dirty="0">
                <a:latin typeface="Calibri"/>
                <a:cs typeface="Calibri"/>
              </a:rPr>
              <a:t> </a:t>
            </a:r>
            <a:r>
              <a:rPr sz="2800" b="1" dirty="0">
                <a:latin typeface="Calibri"/>
                <a:cs typeface="Calibri"/>
              </a:rPr>
              <a:t>lavori</a:t>
            </a:r>
            <a:r>
              <a:rPr sz="2800" b="1" spc="-50" dirty="0">
                <a:latin typeface="Calibri"/>
                <a:cs typeface="Calibri"/>
              </a:rPr>
              <a:t> </a:t>
            </a:r>
            <a:r>
              <a:rPr sz="2800" dirty="0">
                <a:latin typeface="Calibri"/>
                <a:cs typeface="Calibri"/>
              </a:rPr>
              <a:t>il</a:t>
            </a:r>
            <a:r>
              <a:rPr sz="2800" spc="-80" dirty="0">
                <a:latin typeface="Calibri"/>
                <a:cs typeface="Calibri"/>
              </a:rPr>
              <a:t> </a:t>
            </a:r>
            <a:r>
              <a:rPr sz="2800" dirty="0">
                <a:latin typeface="Calibri"/>
                <a:cs typeface="Calibri"/>
              </a:rPr>
              <a:t>calcolo</a:t>
            </a:r>
            <a:r>
              <a:rPr sz="2800" spc="-70" dirty="0">
                <a:latin typeface="Calibri"/>
                <a:cs typeface="Calibri"/>
              </a:rPr>
              <a:t> </a:t>
            </a:r>
            <a:r>
              <a:rPr sz="2800" dirty="0">
                <a:latin typeface="Calibri"/>
                <a:cs typeface="Calibri"/>
              </a:rPr>
              <a:t>dell’importo</a:t>
            </a:r>
            <a:r>
              <a:rPr sz="2800" spc="-35" dirty="0">
                <a:latin typeface="Calibri"/>
                <a:cs typeface="Calibri"/>
              </a:rPr>
              <a:t> </a:t>
            </a:r>
            <a:r>
              <a:rPr sz="2800" spc="-10" dirty="0">
                <a:latin typeface="Calibri"/>
                <a:cs typeface="Calibri"/>
              </a:rPr>
              <a:t>stimato</a:t>
            </a:r>
            <a:r>
              <a:rPr sz="2800" spc="-60" dirty="0">
                <a:latin typeface="Calibri"/>
                <a:cs typeface="Calibri"/>
              </a:rPr>
              <a:t> </a:t>
            </a:r>
            <a:r>
              <a:rPr sz="2800" dirty="0">
                <a:latin typeface="Calibri"/>
                <a:cs typeface="Calibri"/>
              </a:rPr>
              <a:t>tiene</a:t>
            </a:r>
            <a:r>
              <a:rPr sz="2800" spc="-65" dirty="0">
                <a:latin typeface="Calibri"/>
                <a:cs typeface="Calibri"/>
              </a:rPr>
              <a:t> </a:t>
            </a:r>
            <a:r>
              <a:rPr sz="2800" spc="-10" dirty="0">
                <a:latin typeface="Calibri"/>
                <a:cs typeface="Calibri"/>
              </a:rPr>
              <a:t>conto </a:t>
            </a:r>
            <a:r>
              <a:rPr sz="2800" dirty="0">
                <a:latin typeface="Calibri"/>
                <a:cs typeface="Calibri"/>
              </a:rPr>
              <a:t>dell'importo</a:t>
            </a:r>
            <a:r>
              <a:rPr sz="2800" spc="-80" dirty="0">
                <a:latin typeface="Calibri"/>
                <a:cs typeface="Calibri"/>
              </a:rPr>
              <a:t> </a:t>
            </a:r>
            <a:r>
              <a:rPr sz="2800" dirty="0">
                <a:latin typeface="Calibri"/>
                <a:cs typeface="Calibri"/>
              </a:rPr>
              <a:t>dei</a:t>
            </a:r>
            <a:r>
              <a:rPr sz="2800" spc="-100" dirty="0">
                <a:latin typeface="Calibri"/>
                <a:cs typeface="Calibri"/>
              </a:rPr>
              <a:t> </a:t>
            </a:r>
            <a:r>
              <a:rPr sz="2800" dirty="0">
                <a:latin typeface="Calibri"/>
                <a:cs typeface="Calibri"/>
              </a:rPr>
              <a:t>lavori</a:t>
            </a:r>
            <a:r>
              <a:rPr sz="2800" spc="-100" dirty="0">
                <a:latin typeface="Calibri"/>
                <a:cs typeface="Calibri"/>
              </a:rPr>
              <a:t> </a:t>
            </a:r>
            <a:r>
              <a:rPr sz="2800" dirty="0">
                <a:latin typeface="Calibri"/>
                <a:cs typeface="Calibri"/>
              </a:rPr>
              <a:t>stessi</a:t>
            </a:r>
            <a:r>
              <a:rPr sz="2800" spc="-90" dirty="0">
                <a:latin typeface="Calibri"/>
                <a:cs typeface="Calibri"/>
              </a:rPr>
              <a:t> </a:t>
            </a:r>
            <a:r>
              <a:rPr sz="2800" dirty="0">
                <a:latin typeface="Calibri"/>
                <a:cs typeface="Calibri"/>
              </a:rPr>
              <a:t>nonché</a:t>
            </a:r>
            <a:r>
              <a:rPr sz="2800" spc="-70" dirty="0">
                <a:latin typeface="Calibri"/>
                <a:cs typeface="Calibri"/>
              </a:rPr>
              <a:t> </a:t>
            </a:r>
            <a:r>
              <a:rPr sz="2800" dirty="0">
                <a:latin typeface="Calibri"/>
                <a:cs typeface="Calibri"/>
              </a:rPr>
              <a:t>dell’importo</a:t>
            </a:r>
            <a:r>
              <a:rPr sz="2800" spc="-80" dirty="0">
                <a:latin typeface="Calibri"/>
                <a:cs typeface="Calibri"/>
              </a:rPr>
              <a:t> </a:t>
            </a:r>
            <a:r>
              <a:rPr sz="2800" spc="-10" dirty="0">
                <a:latin typeface="Calibri"/>
                <a:cs typeface="Calibri"/>
              </a:rPr>
              <a:t>complessivo</a:t>
            </a:r>
            <a:r>
              <a:rPr sz="2800" spc="-70" dirty="0">
                <a:latin typeface="Calibri"/>
                <a:cs typeface="Calibri"/>
              </a:rPr>
              <a:t> </a:t>
            </a:r>
            <a:r>
              <a:rPr sz="2800" spc="-10" dirty="0">
                <a:latin typeface="Calibri"/>
                <a:cs typeface="Calibri"/>
              </a:rPr>
              <a:t>stimato</a:t>
            </a:r>
            <a:r>
              <a:rPr sz="2800" spc="-90" dirty="0">
                <a:latin typeface="Calibri"/>
                <a:cs typeface="Calibri"/>
              </a:rPr>
              <a:t> </a:t>
            </a:r>
            <a:r>
              <a:rPr sz="2800" spc="-25" dirty="0">
                <a:latin typeface="Calibri"/>
                <a:cs typeface="Calibri"/>
              </a:rPr>
              <a:t>di </a:t>
            </a:r>
            <a:r>
              <a:rPr sz="2800" dirty="0">
                <a:latin typeface="Calibri"/>
                <a:cs typeface="Calibri"/>
              </a:rPr>
              <a:t>tutte</a:t>
            </a:r>
            <a:r>
              <a:rPr sz="2800" spc="-55" dirty="0">
                <a:latin typeface="Calibri"/>
                <a:cs typeface="Calibri"/>
              </a:rPr>
              <a:t> </a:t>
            </a:r>
            <a:r>
              <a:rPr sz="2800" dirty="0">
                <a:latin typeface="Calibri"/>
                <a:cs typeface="Calibri"/>
              </a:rPr>
              <a:t>le</a:t>
            </a:r>
            <a:r>
              <a:rPr sz="2800" spc="-50" dirty="0">
                <a:latin typeface="Calibri"/>
                <a:cs typeface="Calibri"/>
              </a:rPr>
              <a:t> </a:t>
            </a:r>
            <a:r>
              <a:rPr sz="2800" spc="-10" dirty="0">
                <a:latin typeface="Calibri"/>
                <a:cs typeface="Calibri"/>
              </a:rPr>
              <a:t>forniture</a:t>
            </a:r>
            <a:r>
              <a:rPr sz="2800" spc="-25" dirty="0">
                <a:latin typeface="Calibri"/>
                <a:cs typeface="Calibri"/>
              </a:rPr>
              <a:t> </a:t>
            </a:r>
            <a:r>
              <a:rPr sz="2800" dirty="0">
                <a:latin typeface="Calibri"/>
                <a:cs typeface="Calibri"/>
              </a:rPr>
              <a:t>e</a:t>
            </a:r>
            <a:r>
              <a:rPr sz="2800" spc="-50" dirty="0">
                <a:latin typeface="Calibri"/>
                <a:cs typeface="Calibri"/>
              </a:rPr>
              <a:t> </a:t>
            </a:r>
            <a:r>
              <a:rPr sz="2800" dirty="0">
                <a:latin typeface="Calibri"/>
                <a:cs typeface="Calibri"/>
              </a:rPr>
              <a:t>servizi</a:t>
            </a:r>
            <a:r>
              <a:rPr sz="2800" spc="-50" dirty="0">
                <a:latin typeface="Calibri"/>
                <a:cs typeface="Calibri"/>
              </a:rPr>
              <a:t> </a:t>
            </a:r>
            <a:r>
              <a:rPr sz="2800" dirty="0">
                <a:latin typeface="Calibri"/>
                <a:cs typeface="Calibri"/>
              </a:rPr>
              <a:t>messi</a:t>
            </a:r>
            <a:r>
              <a:rPr sz="2800" spc="-40" dirty="0">
                <a:latin typeface="Calibri"/>
                <a:cs typeface="Calibri"/>
              </a:rPr>
              <a:t> </a:t>
            </a:r>
            <a:r>
              <a:rPr sz="2800" dirty="0">
                <a:latin typeface="Calibri"/>
                <a:cs typeface="Calibri"/>
              </a:rPr>
              <a:t>a</a:t>
            </a:r>
            <a:r>
              <a:rPr sz="2800" spc="-55" dirty="0">
                <a:latin typeface="Calibri"/>
                <a:cs typeface="Calibri"/>
              </a:rPr>
              <a:t> </a:t>
            </a:r>
            <a:r>
              <a:rPr sz="2800" dirty="0">
                <a:latin typeface="Calibri"/>
                <a:cs typeface="Calibri"/>
              </a:rPr>
              <a:t>disposizione</a:t>
            </a:r>
            <a:r>
              <a:rPr sz="2800" spc="-10" dirty="0">
                <a:latin typeface="Calibri"/>
                <a:cs typeface="Calibri"/>
              </a:rPr>
              <a:t> dell'aggiudicatario</a:t>
            </a:r>
            <a:r>
              <a:rPr sz="2800" spc="-45" dirty="0">
                <a:latin typeface="Calibri"/>
                <a:cs typeface="Calibri"/>
              </a:rPr>
              <a:t> </a:t>
            </a:r>
            <a:r>
              <a:rPr sz="2800" spc="-10" dirty="0">
                <a:latin typeface="Calibri"/>
                <a:cs typeface="Calibri"/>
              </a:rPr>
              <a:t>dalla </a:t>
            </a:r>
            <a:r>
              <a:rPr sz="2800" dirty="0">
                <a:latin typeface="Calibri"/>
                <a:cs typeface="Calibri"/>
              </a:rPr>
              <a:t>stazione</a:t>
            </a:r>
            <a:r>
              <a:rPr sz="2800" spc="-75" dirty="0">
                <a:latin typeface="Calibri"/>
                <a:cs typeface="Calibri"/>
              </a:rPr>
              <a:t> </a:t>
            </a:r>
            <a:r>
              <a:rPr sz="2800" spc="-10" dirty="0">
                <a:latin typeface="Calibri"/>
                <a:cs typeface="Calibri"/>
              </a:rPr>
              <a:t>appaltante,</a:t>
            </a:r>
            <a:r>
              <a:rPr sz="2800" spc="-65" dirty="0">
                <a:latin typeface="Calibri"/>
                <a:cs typeface="Calibri"/>
              </a:rPr>
              <a:t> </a:t>
            </a:r>
            <a:r>
              <a:rPr sz="2800" dirty="0">
                <a:latin typeface="Calibri"/>
                <a:cs typeface="Calibri"/>
              </a:rPr>
              <a:t>a</a:t>
            </a:r>
            <a:r>
              <a:rPr sz="2800" spc="-75" dirty="0">
                <a:latin typeface="Calibri"/>
                <a:cs typeface="Calibri"/>
              </a:rPr>
              <a:t> </a:t>
            </a:r>
            <a:r>
              <a:rPr sz="2800" dirty="0">
                <a:latin typeface="Calibri"/>
                <a:cs typeface="Calibri"/>
              </a:rPr>
              <a:t>condizione</a:t>
            </a:r>
            <a:r>
              <a:rPr sz="2800" spc="-55" dirty="0">
                <a:latin typeface="Calibri"/>
                <a:cs typeface="Calibri"/>
              </a:rPr>
              <a:t> </a:t>
            </a:r>
            <a:r>
              <a:rPr sz="2800" dirty="0">
                <a:latin typeface="Calibri"/>
                <a:cs typeface="Calibri"/>
              </a:rPr>
              <a:t>che</a:t>
            </a:r>
            <a:r>
              <a:rPr sz="2800" spc="-65" dirty="0">
                <a:latin typeface="Calibri"/>
                <a:cs typeface="Calibri"/>
              </a:rPr>
              <a:t> </a:t>
            </a:r>
            <a:r>
              <a:rPr sz="2800" dirty="0">
                <a:latin typeface="Calibri"/>
                <a:cs typeface="Calibri"/>
              </a:rPr>
              <a:t>siano</a:t>
            </a:r>
            <a:r>
              <a:rPr sz="2800" spc="-70" dirty="0">
                <a:latin typeface="Calibri"/>
                <a:cs typeface="Calibri"/>
              </a:rPr>
              <a:t> </a:t>
            </a:r>
            <a:r>
              <a:rPr sz="2800" dirty="0">
                <a:latin typeface="Calibri"/>
                <a:cs typeface="Calibri"/>
              </a:rPr>
              <a:t>necessari</a:t>
            </a:r>
            <a:r>
              <a:rPr sz="2800" spc="-80" dirty="0">
                <a:latin typeface="Calibri"/>
                <a:cs typeface="Calibri"/>
              </a:rPr>
              <a:t> </a:t>
            </a:r>
            <a:r>
              <a:rPr sz="2800" dirty="0">
                <a:latin typeface="Calibri"/>
                <a:cs typeface="Calibri"/>
              </a:rPr>
              <a:t>all'esecuzione</a:t>
            </a:r>
            <a:r>
              <a:rPr sz="2800" spc="-65" dirty="0">
                <a:latin typeface="Calibri"/>
                <a:cs typeface="Calibri"/>
              </a:rPr>
              <a:t> </a:t>
            </a:r>
            <a:r>
              <a:rPr sz="2800" spc="-25" dirty="0">
                <a:latin typeface="Calibri"/>
                <a:cs typeface="Calibri"/>
              </a:rPr>
              <a:t>dei </a:t>
            </a:r>
            <a:r>
              <a:rPr sz="2800" dirty="0">
                <a:latin typeface="Calibri"/>
                <a:cs typeface="Calibri"/>
              </a:rPr>
              <a:t>lavori.</a:t>
            </a:r>
            <a:r>
              <a:rPr sz="2800" spc="-65" dirty="0">
                <a:latin typeface="Calibri"/>
                <a:cs typeface="Calibri"/>
              </a:rPr>
              <a:t> </a:t>
            </a:r>
            <a:r>
              <a:rPr sz="2800" spc="-20" dirty="0">
                <a:latin typeface="Calibri"/>
                <a:cs typeface="Calibri"/>
              </a:rPr>
              <a:t>L’importo</a:t>
            </a:r>
            <a:r>
              <a:rPr sz="2800" spc="-40" dirty="0">
                <a:latin typeface="Calibri"/>
                <a:cs typeface="Calibri"/>
              </a:rPr>
              <a:t> </a:t>
            </a:r>
            <a:r>
              <a:rPr sz="2800" dirty="0">
                <a:latin typeface="Calibri"/>
                <a:cs typeface="Calibri"/>
              </a:rPr>
              <a:t>delle</a:t>
            </a:r>
            <a:r>
              <a:rPr sz="2800" spc="-65" dirty="0">
                <a:latin typeface="Calibri"/>
                <a:cs typeface="Calibri"/>
              </a:rPr>
              <a:t> </a:t>
            </a:r>
            <a:r>
              <a:rPr sz="2800" spc="-10" dirty="0">
                <a:latin typeface="Calibri"/>
                <a:cs typeface="Calibri"/>
              </a:rPr>
              <a:t>forniture</a:t>
            </a:r>
            <a:r>
              <a:rPr sz="2800" spc="-45" dirty="0">
                <a:latin typeface="Calibri"/>
                <a:cs typeface="Calibri"/>
              </a:rPr>
              <a:t> </a:t>
            </a:r>
            <a:r>
              <a:rPr sz="2800" dirty="0">
                <a:latin typeface="Calibri"/>
                <a:cs typeface="Calibri"/>
              </a:rPr>
              <a:t>o</a:t>
            </a:r>
            <a:r>
              <a:rPr sz="2800" spc="-70" dirty="0">
                <a:latin typeface="Calibri"/>
                <a:cs typeface="Calibri"/>
              </a:rPr>
              <a:t> </a:t>
            </a:r>
            <a:r>
              <a:rPr sz="2800" dirty="0">
                <a:latin typeface="Calibri"/>
                <a:cs typeface="Calibri"/>
              </a:rPr>
              <a:t>dei</a:t>
            </a:r>
            <a:r>
              <a:rPr sz="2800" spc="-60" dirty="0">
                <a:latin typeface="Calibri"/>
                <a:cs typeface="Calibri"/>
              </a:rPr>
              <a:t> </a:t>
            </a:r>
            <a:r>
              <a:rPr sz="2800" dirty="0">
                <a:latin typeface="Calibri"/>
                <a:cs typeface="Calibri"/>
              </a:rPr>
              <a:t>servizi</a:t>
            </a:r>
            <a:r>
              <a:rPr sz="2800" spc="-60" dirty="0">
                <a:latin typeface="Calibri"/>
                <a:cs typeface="Calibri"/>
              </a:rPr>
              <a:t> </a:t>
            </a:r>
            <a:r>
              <a:rPr sz="2800" dirty="0">
                <a:latin typeface="Calibri"/>
                <a:cs typeface="Calibri"/>
              </a:rPr>
              <a:t>non</a:t>
            </a:r>
            <a:r>
              <a:rPr sz="2800" spc="-50" dirty="0">
                <a:latin typeface="Calibri"/>
                <a:cs typeface="Calibri"/>
              </a:rPr>
              <a:t> </a:t>
            </a:r>
            <a:r>
              <a:rPr sz="2800" dirty="0">
                <a:latin typeface="Calibri"/>
                <a:cs typeface="Calibri"/>
              </a:rPr>
              <a:t>necessari</a:t>
            </a:r>
            <a:r>
              <a:rPr sz="2800" spc="-65" dirty="0">
                <a:latin typeface="Calibri"/>
                <a:cs typeface="Calibri"/>
              </a:rPr>
              <a:t> </a:t>
            </a:r>
            <a:r>
              <a:rPr sz="2800" dirty="0">
                <a:latin typeface="Calibri"/>
                <a:cs typeface="Calibri"/>
              </a:rPr>
              <a:t>all'esecuzione</a:t>
            </a:r>
            <a:r>
              <a:rPr sz="2800" spc="-60" dirty="0">
                <a:latin typeface="Calibri"/>
                <a:cs typeface="Calibri"/>
              </a:rPr>
              <a:t> </a:t>
            </a:r>
            <a:r>
              <a:rPr sz="2800" spc="-25" dirty="0">
                <a:latin typeface="Calibri"/>
                <a:cs typeface="Calibri"/>
              </a:rPr>
              <a:t>di </a:t>
            </a:r>
            <a:r>
              <a:rPr sz="2800" dirty="0">
                <a:latin typeface="Calibri"/>
                <a:cs typeface="Calibri"/>
              </a:rPr>
              <a:t>uno</a:t>
            </a:r>
            <a:r>
              <a:rPr sz="2800" spc="-45" dirty="0">
                <a:latin typeface="Calibri"/>
                <a:cs typeface="Calibri"/>
              </a:rPr>
              <a:t> </a:t>
            </a:r>
            <a:r>
              <a:rPr sz="2800" dirty="0">
                <a:latin typeface="Calibri"/>
                <a:cs typeface="Calibri"/>
              </a:rPr>
              <a:t>specifico</a:t>
            </a:r>
            <a:r>
              <a:rPr sz="2800" spc="-55" dirty="0">
                <a:latin typeface="Calibri"/>
                <a:cs typeface="Calibri"/>
              </a:rPr>
              <a:t> </a:t>
            </a:r>
            <a:r>
              <a:rPr sz="2800" dirty="0">
                <a:latin typeface="Calibri"/>
                <a:cs typeface="Calibri"/>
              </a:rPr>
              <a:t>appalto</a:t>
            </a:r>
            <a:r>
              <a:rPr sz="2800" spc="-55" dirty="0">
                <a:latin typeface="Calibri"/>
                <a:cs typeface="Calibri"/>
              </a:rPr>
              <a:t> </a:t>
            </a:r>
            <a:r>
              <a:rPr sz="2800" dirty="0">
                <a:latin typeface="Calibri"/>
                <a:cs typeface="Calibri"/>
              </a:rPr>
              <a:t>di</a:t>
            </a:r>
            <a:r>
              <a:rPr sz="2800" spc="-65" dirty="0">
                <a:latin typeface="Calibri"/>
                <a:cs typeface="Calibri"/>
              </a:rPr>
              <a:t> </a:t>
            </a:r>
            <a:r>
              <a:rPr sz="2800" dirty="0">
                <a:latin typeface="Calibri"/>
                <a:cs typeface="Calibri"/>
              </a:rPr>
              <a:t>lavori</a:t>
            </a:r>
            <a:r>
              <a:rPr sz="2800" spc="-75" dirty="0">
                <a:latin typeface="Calibri"/>
                <a:cs typeface="Calibri"/>
              </a:rPr>
              <a:t> </a:t>
            </a:r>
            <a:r>
              <a:rPr sz="2800" dirty="0">
                <a:latin typeface="Calibri"/>
                <a:cs typeface="Calibri"/>
              </a:rPr>
              <a:t>non</a:t>
            </a:r>
            <a:r>
              <a:rPr sz="2800" spc="-50" dirty="0">
                <a:latin typeface="Calibri"/>
                <a:cs typeface="Calibri"/>
              </a:rPr>
              <a:t> </a:t>
            </a:r>
            <a:r>
              <a:rPr sz="2800" dirty="0">
                <a:latin typeface="Calibri"/>
                <a:cs typeface="Calibri"/>
              </a:rPr>
              <a:t>può</a:t>
            </a:r>
            <a:r>
              <a:rPr sz="2800" spc="-45" dirty="0">
                <a:latin typeface="Calibri"/>
                <a:cs typeface="Calibri"/>
              </a:rPr>
              <a:t> </a:t>
            </a:r>
            <a:r>
              <a:rPr sz="2800" dirty="0">
                <a:latin typeface="Calibri"/>
                <a:cs typeface="Calibri"/>
              </a:rPr>
              <a:t>essere</a:t>
            </a:r>
            <a:r>
              <a:rPr sz="2800" spc="-55" dirty="0">
                <a:latin typeface="Calibri"/>
                <a:cs typeface="Calibri"/>
              </a:rPr>
              <a:t> </a:t>
            </a:r>
            <a:r>
              <a:rPr sz="2800" dirty="0">
                <a:latin typeface="Calibri"/>
                <a:cs typeface="Calibri"/>
              </a:rPr>
              <a:t>aggiunto</a:t>
            </a:r>
            <a:r>
              <a:rPr sz="2800" spc="-65" dirty="0">
                <a:latin typeface="Calibri"/>
                <a:cs typeface="Calibri"/>
              </a:rPr>
              <a:t> </a:t>
            </a:r>
            <a:r>
              <a:rPr sz="2800" spc="-10" dirty="0">
                <a:latin typeface="Calibri"/>
                <a:cs typeface="Calibri"/>
              </a:rPr>
              <a:t>all’importo</a:t>
            </a:r>
            <a:endParaRPr sz="2800" dirty="0">
              <a:latin typeface="Calibri"/>
              <a:cs typeface="Calibri"/>
            </a:endParaRPr>
          </a:p>
          <a:p>
            <a:pPr marL="12700" marR="5080">
              <a:lnSpc>
                <a:spcPts val="3020"/>
              </a:lnSpc>
              <a:spcBef>
                <a:spcPts val="50"/>
              </a:spcBef>
            </a:pPr>
            <a:r>
              <a:rPr sz="2800" dirty="0">
                <a:latin typeface="Calibri"/>
                <a:cs typeface="Calibri"/>
              </a:rPr>
              <a:t>dell'appalto</a:t>
            </a:r>
            <a:r>
              <a:rPr sz="2800" spc="-45" dirty="0">
                <a:latin typeface="Calibri"/>
                <a:cs typeface="Calibri"/>
              </a:rPr>
              <a:t> </a:t>
            </a:r>
            <a:r>
              <a:rPr sz="2800" dirty="0">
                <a:latin typeface="Calibri"/>
                <a:cs typeface="Calibri"/>
              </a:rPr>
              <a:t>di</a:t>
            </a:r>
            <a:r>
              <a:rPr sz="2800" spc="-65" dirty="0">
                <a:latin typeface="Calibri"/>
                <a:cs typeface="Calibri"/>
              </a:rPr>
              <a:t> </a:t>
            </a:r>
            <a:r>
              <a:rPr sz="2800" dirty="0">
                <a:latin typeface="Calibri"/>
                <a:cs typeface="Calibri"/>
              </a:rPr>
              <a:t>lavori</a:t>
            </a:r>
            <a:r>
              <a:rPr sz="2800" spc="-60" dirty="0">
                <a:latin typeface="Calibri"/>
                <a:cs typeface="Calibri"/>
              </a:rPr>
              <a:t> </a:t>
            </a:r>
            <a:r>
              <a:rPr sz="2800" dirty="0">
                <a:latin typeface="Calibri"/>
                <a:cs typeface="Calibri"/>
              </a:rPr>
              <a:t>in</a:t>
            </a:r>
            <a:r>
              <a:rPr sz="2800" spc="-60" dirty="0">
                <a:latin typeface="Calibri"/>
                <a:cs typeface="Calibri"/>
              </a:rPr>
              <a:t> </a:t>
            </a:r>
            <a:r>
              <a:rPr sz="2800" dirty="0">
                <a:latin typeface="Calibri"/>
                <a:cs typeface="Calibri"/>
              </a:rPr>
              <a:t>modo</a:t>
            </a:r>
            <a:r>
              <a:rPr sz="2800" spc="-60" dirty="0">
                <a:latin typeface="Calibri"/>
                <a:cs typeface="Calibri"/>
              </a:rPr>
              <a:t> </a:t>
            </a:r>
            <a:r>
              <a:rPr sz="2800" dirty="0">
                <a:latin typeface="Calibri"/>
                <a:cs typeface="Calibri"/>
              </a:rPr>
              <a:t>da</a:t>
            </a:r>
            <a:r>
              <a:rPr sz="2800" spc="-55" dirty="0">
                <a:latin typeface="Calibri"/>
                <a:cs typeface="Calibri"/>
              </a:rPr>
              <a:t> </a:t>
            </a:r>
            <a:r>
              <a:rPr sz="2800" spc="-10" dirty="0">
                <a:latin typeface="Calibri"/>
                <a:cs typeface="Calibri"/>
              </a:rPr>
              <a:t>sottrarre</a:t>
            </a:r>
            <a:r>
              <a:rPr sz="2800" spc="-55" dirty="0">
                <a:latin typeface="Calibri"/>
                <a:cs typeface="Calibri"/>
              </a:rPr>
              <a:t> </a:t>
            </a:r>
            <a:r>
              <a:rPr sz="2800" spc="-10" dirty="0">
                <a:latin typeface="Calibri"/>
                <a:cs typeface="Calibri"/>
              </a:rPr>
              <a:t>l'acquisto</a:t>
            </a:r>
            <a:r>
              <a:rPr sz="2800" spc="-45" dirty="0">
                <a:latin typeface="Calibri"/>
                <a:cs typeface="Calibri"/>
              </a:rPr>
              <a:t> </a:t>
            </a:r>
            <a:r>
              <a:rPr sz="2800" dirty="0">
                <a:latin typeface="Calibri"/>
                <a:cs typeface="Calibri"/>
              </a:rPr>
              <a:t>di</a:t>
            </a:r>
            <a:r>
              <a:rPr sz="2800" spc="-60" dirty="0">
                <a:latin typeface="Calibri"/>
                <a:cs typeface="Calibri"/>
              </a:rPr>
              <a:t> </a:t>
            </a:r>
            <a:r>
              <a:rPr sz="2800" dirty="0">
                <a:latin typeface="Calibri"/>
                <a:cs typeface="Calibri"/>
              </a:rPr>
              <a:t>tali</a:t>
            </a:r>
            <a:r>
              <a:rPr sz="2800" spc="-75" dirty="0">
                <a:latin typeface="Calibri"/>
                <a:cs typeface="Calibri"/>
              </a:rPr>
              <a:t> </a:t>
            </a:r>
            <a:r>
              <a:rPr sz="2800" spc="-10" dirty="0">
                <a:latin typeface="Calibri"/>
                <a:cs typeface="Calibri"/>
              </a:rPr>
              <a:t>forniture</a:t>
            </a:r>
            <a:r>
              <a:rPr sz="2800" spc="-40" dirty="0">
                <a:latin typeface="Calibri"/>
                <a:cs typeface="Calibri"/>
              </a:rPr>
              <a:t> </a:t>
            </a:r>
            <a:r>
              <a:rPr sz="2800" dirty="0">
                <a:latin typeface="Calibri"/>
                <a:cs typeface="Calibri"/>
              </a:rPr>
              <a:t>o</a:t>
            </a:r>
            <a:r>
              <a:rPr sz="2800" spc="-70" dirty="0">
                <a:latin typeface="Calibri"/>
                <a:cs typeface="Calibri"/>
              </a:rPr>
              <a:t> </a:t>
            </a:r>
            <a:r>
              <a:rPr sz="2800" spc="-10" dirty="0">
                <a:latin typeface="Calibri"/>
                <a:cs typeface="Calibri"/>
              </a:rPr>
              <a:t>servizi </a:t>
            </a:r>
            <a:r>
              <a:rPr sz="2800" dirty="0">
                <a:latin typeface="Calibri"/>
                <a:cs typeface="Calibri"/>
              </a:rPr>
              <a:t>dall'applicazione</a:t>
            </a:r>
            <a:r>
              <a:rPr sz="2800" spc="-55" dirty="0">
                <a:latin typeface="Calibri"/>
                <a:cs typeface="Calibri"/>
              </a:rPr>
              <a:t> </a:t>
            </a:r>
            <a:r>
              <a:rPr sz="2800" dirty="0">
                <a:latin typeface="Calibri"/>
                <a:cs typeface="Calibri"/>
              </a:rPr>
              <a:t>delle</a:t>
            </a:r>
            <a:r>
              <a:rPr sz="2800" spc="-60" dirty="0">
                <a:latin typeface="Calibri"/>
                <a:cs typeface="Calibri"/>
              </a:rPr>
              <a:t> </a:t>
            </a:r>
            <a:r>
              <a:rPr sz="2800" dirty="0">
                <a:latin typeface="Calibri"/>
                <a:cs typeface="Calibri"/>
              </a:rPr>
              <a:t>disposizioni</a:t>
            </a:r>
            <a:r>
              <a:rPr sz="2800" spc="-30" dirty="0">
                <a:latin typeface="Calibri"/>
                <a:cs typeface="Calibri"/>
              </a:rPr>
              <a:t> </a:t>
            </a:r>
            <a:r>
              <a:rPr sz="2800" dirty="0">
                <a:latin typeface="Calibri"/>
                <a:cs typeface="Calibri"/>
              </a:rPr>
              <a:t>del</a:t>
            </a:r>
            <a:r>
              <a:rPr sz="2800" spc="-65" dirty="0">
                <a:latin typeface="Calibri"/>
                <a:cs typeface="Calibri"/>
              </a:rPr>
              <a:t> </a:t>
            </a:r>
            <a:r>
              <a:rPr sz="2800" spc="-10" dirty="0">
                <a:latin typeface="Calibri"/>
                <a:cs typeface="Calibri"/>
              </a:rPr>
              <a:t>codice.</a:t>
            </a:r>
            <a:endParaRPr sz="2800" dirty="0">
              <a:latin typeface="Calibri"/>
              <a:cs typeface="Calibri"/>
            </a:endParaRPr>
          </a:p>
        </p:txBody>
      </p:sp>
      <p:pic>
        <p:nvPicPr>
          <p:cNvPr id="4" name="Picture 1">
            <a:extLst>
              <a:ext uri="{FF2B5EF4-FFF2-40B4-BE49-F238E27FC236}">
                <a16:creationId xmlns:a16="http://schemas.microsoft.com/office/drawing/2014/main" id="{2B5A54CB-FFD7-473C-E837-F5D329A6F767}"/>
              </a:ext>
            </a:extLst>
          </p:cNvPr>
          <p:cNvPicPr>
            <a:picLocks noChangeAspect="1"/>
          </p:cNvPicPr>
          <p:nvPr/>
        </p:nvPicPr>
        <p:blipFill>
          <a:blip r:embed="rId2"/>
          <a:stretch>
            <a:fillRect/>
          </a:stretch>
        </p:blipFill>
        <p:spPr>
          <a:xfrm>
            <a:off x="86514" y="88780"/>
            <a:ext cx="2932430" cy="634039"/>
          </a:xfrm>
          <a:prstGeom prst="rect">
            <a:avLst/>
          </a:prstGeom>
        </p:spPr>
      </p:pic>
      <p:sp>
        <p:nvSpPr>
          <p:cNvPr id="5" name="object 2">
            <a:extLst>
              <a:ext uri="{FF2B5EF4-FFF2-40B4-BE49-F238E27FC236}">
                <a16:creationId xmlns:a16="http://schemas.microsoft.com/office/drawing/2014/main" id="{2004C430-5BD6-8EF5-7856-8A6E34ED9C5F}"/>
              </a:ext>
            </a:extLst>
          </p:cNvPr>
          <p:cNvSpPr txBox="1">
            <a:spLocks/>
          </p:cNvSpPr>
          <p:nvPr/>
        </p:nvSpPr>
        <p:spPr>
          <a:xfrm>
            <a:off x="409143" y="845450"/>
            <a:ext cx="10058400" cy="752001"/>
          </a:xfrm>
          <a:prstGeom prst="rect">
            <a:avLst/>
          </a:prstGeom>
        </p:spPr>
        <p:txBody>
          <a:bodyPr vert="horz" wrap="square" lIns="0" tIns="13335" rIns="0" bIns="0" rtlCol="0" anchor="b">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dirty="0"/>
              <a:t>Il valore del contratto</a:t>
            </a:r>
            <a:endParaRPr lang="it-IT" spc="-10" dirty="0"/>
          </a:p>
        </p:txBody>
      </p:sp>
      <p:pic>
        <p:nvPicPr>
          <p:cNvPr id="2" name="Immagine 1" descr="Immagine che contiene bandiera, mutande&#10;&#10;Descrizione generata automaticamente">
            <a:extLst>
              <a:ext uri="{FF2B5EF4-FFF2-40B4-BE49-F238E27FC236}">
                <a16:creationId xmlns:a16="http://schemas.microsoft.com/office/drawing/2014/main" id="{AE0A0E88-17F1-8108-3635-EBC4F225F076}"/>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4251038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756EC-0DFD-0795-ECD5-FCAB2A86457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EE20CB7-6441-F178-703F-F10BDE9CC8E8}"/>
              </a:ext>
            </a:extLst>
          </p:cNvPr>
          <p:cNvSpPr txBox="1">
            <a:spLocks noGrp="1"/>
          </p:cNvSpPr>
          <p:nvPr>
            <p:ph type="title"/>
          </p:nvPr>
        </p:nvSpPr>
        <p:spPr>
          <a:xfrm>
            <a:off x="1066800" y="481533"/>
            <a:ext cx="10058400" cy="752001"/>
          </a:xfrm>
          <a:prstGeom prst="rect">
            <a:avLst/>
          </a:prstGeom>
        </p:spPr>
        <p:txBody>
          <a:bodyPr vert="horz" wrap="square" lIns="0" tIns="13335" rIns="0" bIns="0" rtlCol="0">
            <a:spAutoFit/>
          </a:bodyPr>
          <a:lstStyle/>
          <a:p>
            <a:pPr marL="12700" algn="ctr">
              <a:lnSpc>
                <a:spcPct val="100000"/>
              </a:lnSpc>
              <a:spcBef>
                <a:spcPts val="105"/>
              </a:spcBef>
            </a:pPr>
            <a:r>
              <a:rPr b="1" dirty="0"/>
              <a:t>Principi</a:t>
            </a:r>
            <a:r>
              <a:rPr b="1" spc="-25" dirty="0"/>
              <a:t> </a:t>
            </a:r>
            <a:r>
              <a:rPr b="1" dirty="0"/>
              <a:t>del</a:t>
            </a:r>
            <a:r>
              <a:rPr b="1" spc="-25" dirty="0"/>
              <a:t> </a:t>
            </a:r>
            <a:r>
              <a:rPr b="1" spc="-10" dirty="0"/>
              <a:t>Codice</a:t>
            </a:r>
          </a:p>
        </p:txBody>
      </p:sp>
      <p:sp>
        <p:nvSpPr>
          <p:cNvPr id="3" name="object 3">
            <a:extLst>
              <a:ext uri="{FF2B5EF4-FFF2-40B4-BE49-F238E27FC236}">
                <a16:creationId xmlns:a16="http://schemas.microsoft.com/office/drawing/2014/main" id="{381C0BD9-A7A3-D993-16EE-91092656EEF7}"/>
              </a:ext>
            </a:extLst>
          </p:cNvPr>
          <p:cNvSpPr txBox="1"/>
          <p:nvPr/>
        </p:nvSpPr>
        <p:spPr>
          <a:xfrm>
            <a:off x="643127" y="1708404"/>
            <a:ext cx="1983105" cy="1190625"/>
          </a:xfrm>
          <a:prstGeom prst="rect">
            <a:avLst/>
          </a:prstGeom>
          <a:solidFill>
            <a:srgbClr val="00B050"/>
          </a:solidFill>
          <a:ln w="47625" cmpd="dbl">
            <a:solidFill>
              <a:schemeClr val="tx1"/>
            </a:solidFill>
          </a:ln>
        </p:spPr>
        <p:txBody>
          <a:bodyPr vert="horz" wrap="square" lIns="0" tIns="49530" rIns="0" bIns="0" rtlCol="0">
            <a:spAutoFit/>
          </a:bodyPr>
          <a:lstStyle/>
          <a:p>
            <a:pPr>
              <a:lnSpc>
                <a:spcPct val="100000"/>
              </a:lnSpc>
              <a:spcBef>
                <a:spcPts val="390"/>
              </a:spcBef>
            </a:pPr>
            <a:endParaRPr lang="it-IT" sz="2300" dirty="0">
              <a:latin typeface="Times New Roman"/>
              <a:cs typeface="Times New Roman"/>
            </a:endParaRPr>
          </a:p>
          <a:p>
            <a:pPr marL="470534">
              <a:lnSpc>
                <a:spcPct val="100000"/>
              </a:lnSpc>
            </a:pPr>
            <a:r>
              <a:rPr lang="it-IT" sz="2300" spc="-10" dirty="0">
                <a:solidFill>
                  <a:srgbClr val="FFFFFF"/>
                </a:solidFill>
                <a:latin typeface="Calibri"/>
                <a:cs typeface="Calibri"/>
              </a:rPr>
              <a:t>Risultato</a:t>
            </a:r>
            <a:endParaRPr lang="it-IT" sz="2300" dirty="0">
              <a:latin typeface="Calibri"/>
              <a:cs typeface="Calibri"/>
            </a:endParaRPr>
          </a:p>
        </p:txBody>
      </p:sp>
      <p:sp>
        <p:nvSpPr>
          <p:cNvPr id="4" name="object 4">
            <a:extLst>
              <a:ext uri="{FF2B5EF4-FFF2-40B4-BE49-F238E27FC236}">
                <a16:creationId xmlns:a16="http://schemas.microsoft.com/office/drawing/2014/main" id="{142F8F9C-8E43-1B30-1216-D68AD4B27BC1}"/>
              </a:ext>
            </a:extLst>
          </p:cNvPr>
          <p:cNvSpPr txBox="1"/>
          <p:nvPr/>
        </p:nvSpPr>
        <p:spPr>
          <a:xfrm>
            <a:off x="2814827" y="1708404"/>
            <a:ext cx="1983105" cy="1190625"/>
          </a:xfrm>
          <a:prstGeom prst="rect">
            <a:avLst/>
          </a:prstGeom>
          <a:solidFill>
            <a:srgbClr val="92D050"/>
          </a:solidFill>
          <a:ln w="38100" cmpd="dbl">
            <a:solidFill>
              <a:schemeClr val="tx1"/>
            </a:solidFill>
          </a:ln>
        </p:spPr>
        <p:txBody>
          <a:bodyPr vert="horz" wrap="square" lIns="0" tIns="49530" rIns="0" bIns="0" rtlCol="0">
            <a:spAutoFit/>
          </a:bodyPr>
          <a:lstStyle/>
          <a:p>
            <a:pPr>
              <a:lnSpc>
                <a:spcPct val="100000"/>
              </a:lnSpc>
              <a:spcBef>
                <a:spcPts val="390"/>
              </a:spcBef>
            </a:pPr>
            <a:endParaRPr sz="2300" dirty="0">
              <a:latin typeface="Times New Roman"/>
              <a:cs typeface="Times New Roman"/>
            </a:endParaRPr>
          </a:p>
          <a:p>
            <a:pPr marL="570230">
              <a:lnSpc>
                <a:spcPct val="100000"/>
              </a:lnSpc>
            </a:pPr>
            <a:r>
              <a:rPr sz="2300" spc="-10" dirty="0">
                <a:solidFill>
                  <a:srgbClr val="FFFFFF"/>
                </a:solidFill>
                <a:latin typeface="Calibri"/>
                <a:cs typeface="Calibri"/>
              </a:rPr>
              <a:t>Fiducia</a:t>
            </a:r>
            <a:endParaRPr sz="2300" dirty="0">
              <a:latin typeface="Calibri"/>
              <a:cs typeface="Calibri"/>
            </a:endParaRPr>
          </a:p>
        </p:txBody>
      </p:sp>
      <p:sp>
        <p:nvSpPr>
          <p:cNvPr id="5" name="object 5">
            <a:extLst>
              <a:ext uri="{FF2B5EF4-FFF2-40B4-BE49-F238E27FC236}">
                <a16:creationId xmlns:a16="http://schemas.microsoft.com/office/drawing/2014/main" id="{18AE78CB-4377-80A8-A61D-ED2F44D11083}"/>
              </a:ext>
            </a:extLst>
          </p:cNvPr>
          <p:cNvSpPr txBox="1"/>
          <p:nvPr/>
        </p:nvSpPr>
        <p:spPr>
          <a:xfrm>
            <a:off x="4995671" y="1708404"/>
            <a:ext cx="1983105" cy="1190625"/>
          </a:xfrm>
          <a:prstGeom prst="rect">
            <a:avLst/>
          </a:prstGeom>
          <a:solidFill>
            <a:srgbClr val="15EB9F"/>
          </a:solidFill>
          <a:ln w="38100" cmpd="dbl">
            <a:solidFill>
              <a:schemeClr val="tx1"/>
            </a:solidFill>
          </a:ln>
        </p:spPr>
        <p:txBody>
          <a:bodyPr vert="horz" wrap="square" lIns="0" tIns="224790" rIns="0" bIns="0" rtlCol="0">
            <a:spAutoFit/>
          </a:bodyPr>
          <a:lstStyle/>
          <a:p>
            <a:pPr marL="381635">
              <a:lnSpc>
                <a:spcPts val="2645"/>
              </a:lnSpc>
              <a:spcBef>
                <a:spcPts val="1770"/>
              </a:spcBef>
            </a:pPr>
            <a:r>
              <a:rPr sz="2300" dirty="0">
                <a:solidFill>
                  <a:srgbClr val="FFFFFF"/>
                </a:solidFill>
                <a:latin typeface="Calibri"/>
                <a:cs typeface="Calibri"/>
              </a:rPr>
              <a:t>Accesso</a:t>
            </a:r>
            <a:r>
              <a:rPr sz="2300" spc="-40" dirty="0">
                <a:solidFill>
                  <a:srgbClr val="FFFFFF"/>
                </a:solidFill>
                <a:latin typeface="Calibri"/>
                <a:cs typeface="Calibri"/>
              </a:rPr>
              <a:t> </a:t>
            </a:r>
            <a:r>
              <a:rPr sz="2300" spc="-25" dirty="0">
                <a:solidFill>
                  <a:srgbClr val="FFFFFF"/>
                </a:solidFill>
                <a:latin typeface="Calibri"/>
                <a:cs typeface="Calibri"/>
              </a:rPr>
              <a:t>al</a:t>
            </a:r>
            <a:endParaRPr sz="2300" dirty="0">
              <a:latin typeface="Calibri"/>
              <a:cs typeface="Calibri"/>
            </a:endParaRPr>
          </a:p>
          <a:p>
            <a:pPr marL="499109">
              <a:lnSpc>
                <a:spcPts val="2645"/>
              </a:lnSpc>
            </a:pPr>
            <a:r>
              <a:rPr sz="2300" spc="-10" dirty="0">
                <a:solidFill>
                  <a:srgbClr val="FFFFFF"/>
                </a:solidFill>
                <a:latin typeface="Calibri"/>
                <a:cs typeface="Calibri"/>
              </a:rPr>
              <a:t>mercato</a:t>
            </a:r>
            <a:endParaRPr sz="2300" dirty="0">
              <a:latin typeface="Calibri"/>
              <a:cs typeface="Calibri"/>
            </a:endParaRPr>
          </a:p>
        </p:txBody>
      </p:sp>
      <p:sp>
        <p:nvSpPr>
          <p:cNvPr id="6" name="object 6">
            <a:extLst>
              <a:ext uri="{FF2B5EF4-FFF2-40B4-BE49-F238E27FC236}">
                <a16:creationId xmlns:a16="http://schemas.microsoft.com/office/drawing/2014/main" id="{33C2B911-A3E5-7413-83F7-BADAFA7DD074}"/>
              </a:ext>
            </a:extLst>
          </p:cNvPr>
          <p:cNvSpPr txBox="1"/>
          <p:nvPr/>
        </p:nvSpPr>
        <p:spPr>
          <a:xfrm>
            <a:off x="7176516" y="1708404"/>
            <a:ext cx="1983105" cy="1190625"/>
          </a:xfrm>
          <a:prstGeom prst="rect">
            <a:avLst/>
          </a:prstGeom>
          <a:solidFill>
            <a:srgbClr val="5B9BD4"/>
          </a:solidFill>
          <a:ln w="12700">
            <a:solidFill>
              <a:srgbClr val="FFFFFF"/>
            </a:solidFill>
          </a:ln>
        </p:spPr>
        <p:txBody>
          <a:bodyPr vert="horz" wrap="square" lIns="0" tIns="49530" rIns="0" bIns="0" rtlCol="0">
            <a:spAutoFit/>
          </a:bodyPr>
          <a:lstStyle/>
          <a:p>
            <a:pPr>
              <a:lnSpc>
                <a:spcPct val="100000"/>
              </a:lnSpc>
              <a:spcBef>
                <a:spcPts val="390"/>
              </a:spcBef>
            </a:pPr>
            <a:endParaRPr sz="2300" dirty="0">
              <a:latin typeface="Times New Roman"/>
              <a:cs typeface="Times New Roman"/>
            </a:endParaRPr>
          </a:p>
          <a:p>
            <a:pPr marL="313690">
              <a:lnSpc>
                <a:spcPct val="100000"/>
              </a:lnSpc>
            </a:pPr>
            <a:r>
              <a:rPr sz="2300" dirty="0">
                <a:solidFill>
                  <a:srgbClr val="FFFFFF"/>
                </a:solidFill>
                <a:latin typeface="Calibri"/>
                <a:cs typeface="Calibri"/>
              </a:rPr>
              <a:t>Buona</a:t>
            </a:r>
            <a:r>
              <a:rPr sz="2300" spc="-20" dirty="0">
                <a:solidFill>
                  <a:srgbClr val="FFFFFF"/>
                </a:solidFill>
                <a:latin typeface="Calibri"/>
                <a:cs typeface="Calibri"/>
              </a:rPr>
              <a:t> fede</a:t>
            </a:r>
            <a:endParaRPr sz="2300" dirty="0">
              <a:latin typeface="Calibri"/>
              <a:cs typeface="Calibri"/>
            </a:endParaRPr>
          </a:p>
        </p:txBody>
      </p:sp>
      <p:sp>
        <p:nvSpPr>
          <p:cNvPr id="7" name="object 7">
            <a:extLst>
              <a:ext uri="{FF2B5EF4-FFF2-40B4-BE49-F238E27FC236}">
                <a16:creationId xmlns:a16="http://schemas.microsoft.com/office/drawing/2014/main" id="{B12C4E7E-3499-FA74-3FD1-8FCA7F7650DE}"/>
              </a:ext>
            </a:extLst>
          </p:cNvPr>
          <p:cNvSpPr txBox="1"/>
          <p:nvPr/>
        </p:nvSpPr>
        <p:spPr>
          <a:xfrm>
            <a:off x="9357359" y="1708404"/>
            <a:ext cx="1983105" cy="1190625"/>
          </a:xfrm>
          <a:prstGeom prst="rect">
            <a:avLst/>
          </a:prstGeom>
          <a:solidFill>
            <a:schemeClr val="accent3">
              <a:lumMod val="40000"/>
              <a:lumOff val="60000"/>
            </a:schemeClr>
          </a:solidFill>
          <a:ln w="12700">
            <a:solidFill>
              <a:srgbClr val="FFFFFF"/>
            </a:solidFill>
          </a:ln>
        </p:spPr>
        <p:txBody>
          <a:bodyPr vert="horz" wrap="square" lIns="0" tIns="49530" rIns="0" bIns="0" rtlCol="0">
            <a:spAutoFit/>
          </a:bodyPr>
          <a:lstStyle/>
          <a:p>
            <a:pPr>
              <a:lnSpc>
                <a:spcPct val="100000"/>
              </a:lnSpc>
              <a:spcBef>
                <a:spcPts val="390"/>
              </a:spcBef>
            </a:pPr>
            <a:endParaRPr sz="2300">
              <a:latin typeface="Times New Roman"/>
              <a:cs typeface="Times New Roman"/>
            </a:endParaRPr>
          </a:p>
          <a:p>
            <a:pPr marL="248920">
              <a:lnSpc>
                <a:spcPct val="100000"/>
              </a:lnSpc>
            </a:pPr>
            <a:r>
              <a:rPr sz="2300" spc="-10" dirty="0">
                <a:solidFill>
                  <a:srgbClr val="FFFFFF"/>
                </a:solidFill>
                <a:latin typeface="Calibri"/>
                <a:cs typeface="Calibri"/>
              </a:rPr>
              <a:t>Affidamento</a:t>
            </a:r>
            <a:endParaRPr sz="2300">
              <a:latin typeface="Calibri"/>
              <a:cs typeface="Calibri"/>
            </a:endParaRPr>
          </a:p>
        </p:txBody>
      </p:sp>
      <p:sp>
        <p:nvSpPr>
          <p:cNvPr id="8" name="object 8">
            <a:extLst>
              <a:ext uri="{FF2B5EF4-FFF2-40B4-BE49-F238E27FC236}">
                <a16:creationId xmlns:a16="http://schemas.microsoft.com/office/drawing/2014/main" id="{3E3E4250-1672-ECDA-5CC4-ED0738EFCD8E}"/>
              </a:ext>
            </a:extLst>
          </p:cNvPr>
          <p:cNvSpPr txBox="1"/>
          <p:nvPr/>
        </p:nvSpPr>
        <p:spPr>
          <a:xfrm>
            <a:off x="632459" y="3096767"/>
            <a:ext cx="1983105" cy="1190625"/>
          </a:xfrm>
          <a:prstGeom prst="rect">
            <a:avLst/>
          </a:prstGeom>
          <a:solidFill>
            <a:srgbClr val="EC7C30"/>
          </a:solidFill>
          <a:ln w="12700">
            <a:solidFill>
              <a:srgbClr val="FFFFFF"/>
            </a:solidFill>
          </a:ln>
        </p:spPr>
        <p:txBody>
          <a:bodyPr vert="horz" wrap="square" lIns="0" tIns="49530" rIns="0" bIns="0" rtlCol="0">
            <a:spAutoFit/>
          </a:bodyPr>
          <a:lstStyle/>
          <a:p>
            <a:pPr>
              <a:lnSpc>
                <a:spcPct val="100000"/>
              </a:lnSpc>
              <a:spcBef>
                <a:spcPts val="390"/>
              </a:spcBef>
            </a:pPr>
            <a:endParaRPr sz="2300">
              <a:latin typeface="Times New Roman"/>
              <a:cs typeface="Times New Roman"/>
            </a:endParaRPr>
          </a:p>
          <a:p>
            <a:pPr marL="358775">
              <a:lnSpc>
                <a:spcPct val="100000"/>
              </a:lnSpc>
            </a:pPr>
            <a:r>
              <a:rPr sz="2300" spc="-10" dirty="0">
                <a:solidFill>
                  <a:srgbClr val="FFFFFF"/>
                </a:solidFill>
                <a:latin typeface="Calibri"/>
                <a:cs typeface="Calibri"/>
              </a:rPr>
              <a:t>Solidarietà</a:t>
            </a:r>
            <a:endParaRPr sz="2300">
              <a:latin typeface="Calibri"/>
              <a:cs typeface="Calibri"/>
            </a:endParaRPr>
          </a:p>
        </p:txBody>
      </p:sp>
      <p:sp>
        <p:nvSpPr>
          <p:cNvPr id="9" name="object 9">
            <a:extLst>
              <a:ext uri="{FF2B5EF4-FFF2-40B4-BE49-F238E27FC236}">
                <a16:creationId xmlns:a16="http://schemas.microsoft.com/office/drawing/2014/main" id="{A776FDC9-F300-9D15-6B92-F1EEEFB2EDEB}"/>
              </a:ext>
            </a:extLst>
          </p:cNvPr>
          <p:cNvSpPr txBox="1"/>
          <p:nvPr/>
        </p:nvSpPr>
        <p:spPr>
          <a:xfrm>
            <a:off x="2814827" y="3096767"/>
            <a:ext cx="1983105" cy="1190625"/>
          </a:xfrm>
          <a:prstGeom prst="rect">
            <a:avLst/>
          </a:prstGeom>
          <a:solidFill>
            <a:srgbClr val="A4A4A4"/>
          </a:solidFill>
          <a:ln w="12700">
            <a:solidFill>
              <a:srgbClr val="FFFFFF"/>
            </a:solidFill>
          </a:ln>
        </p:spPr>
        <p:txBody>
          <a:bodyPr vert="horz" wrap="square" lIns="0" tIns="49530" rIns="0" bIns="0" rtlCol="0">
            <a:spAutoFit/>
          </a:bodyPr>
          <a:lstStyle/>
          <a:p>
            <a:pPr>
              <a:lnSpc>
                <a:spcPct val="100000"/>
              </a:lnSpc>
              <a:spcBef>
                <a:spcPts val="390"/>
              </a:spcBef>
            </a:pPr>
            <a:endParaRPr sz="2300">
              <a:latin typeface="Times New Roman"/>
              <a:cs typeface="Times New Roman"/>
            </a:endParaRPr>
          </a:p>
          <a:p>
            <a:pPr marL="243840">
              <a:lnSpc>
                <a:spcPct val="100000"/>
              </a:lnSpc>
            </a:pPr>
            <a:r>
              <a:rPr sz="2300" spc="-10" dirty="0">
                <a:solidFill>
                  <a:srgbClr val="FFFFFF"/>
                </a:solidFill>
                <a:latin typeface="Calibri"/>
                <a:cs typeface="Calibri"/>
              </a:rPr>
              <a:t>Sussidiarietà</a:t>
            </a:r>
            <a:endParaRPr sz="2300">
              <a:latin typeface="Calibri"/>
              <a:cs typeface="Calibri"/>
            </a:endParaRPr>
          </a:p>
        </p:txBody>
      </p:sp>
      <p:sp>
        <p:nvSpPr>
          <p:cNvPr id="10" name="object 10">
            <a:extLst>
              <a:ext uri="{FF2B5EF4-FFF2-40B4-BE49-F238E27FC236}">
                <a16:creationId xmlns:a16="http://schemas.microsoft.com/office/drawing/2014/main" id="{8CD1C1D7-1339-A5AA-D820-1BA42D635F9C}"/>
              </a:ext>
            </a:extLst>
          </p:cNvPr>
          <p:cNvSpPr txBox="1"/>
          <p:nvPr/>
        </p:nvSpPr>
        <p:spPr>
          <a:xfrm>
            <a:off x="4995671" y="3096767"/>
            <a:ext cx="1983105" cy="1190625"/>
          </a:xfrm>
          <a:prstGeom prst="rect">
            <a:avLst/>
          </a:prstGeom>
          <a:solidFill>
            <a:srgbClr val="FFC000"/>
          </a:solidFill>
          <a:ln w="12700">
            <a:solidFill>
              <a:srgbClr val="FFFFFF"/>
            </a:solidFill>
          </a:ln>
        </p:spPr>
        <p:txBody>
          <a:bodyPr vert="horz" wrap="square" lIns="0" tIns="224790" rIns="0" bIns="0" rtlCol="0">
            <a:spAutoFit/>
          </a:bodyPr>
          <a:lstStyle/>
          <a:p>
            <a:pPr marL="635" algn="ctr">
              <a:lnSpc>
                <a:spcPts val="2645"/>
              </a:lnSpc>
              <a:spcBef>
                <a:spcPts val="1770"/>
              </a:spcBef>
            </a:pPr>
            <a:r>
              <a:rPr sz="2300" spc="-10" dirty="0">
                <a:solidFill>
                  <a:srgbClr val="FFFFFF"/>
                </a:solidFill>
                <a:latin typeface="Calibri"/>
                <a:cs typeface="Calibri"/>
              </a:rPr>
              <a:t>Auto-</a:t>
            </a:r>
            <a:endParaRPr sz="2300">
              <a:latin typeface="Calibri"/>
              <a:cs typeface="Calibri"/>
            </a:endParaRPr>
          </a:p>
          <a:p>
            <a:pPr algn="ctr">
              <a:lnSpc>
                <a:spcPts val="2645"/>
              </a:lnSpc>
            </a:pPr>
            <a:r>
              <a:rPr sz="2300" spc="-10" dirty="0">
                <a:solidFill>
                  <a:srgbClr val="FFFFFF"/>
                </a:solidFill>
                <a:latin typeface="Calibri"/>
                <a:cs typeface="Calibri"/>
              </a:rPr>
              <a:t>organizzazione</a:t>
            </a:r>
            <a:endParaRPr sz="2300">
              <a:latin typeface="Calibri"/>
              <a:cs typeface="Calibri"/>
            </a:endParaRPr>
          </a:p>
        </p:txBody>
      </p:sp>
      <p:sp>
        <p:nvSpPr>
          <p:cNvPr id="11" name="object 11">
            <a:extLst>
              <a:ext uri="{FF2B5EF4-FFF2-40B4-BE49-F238E27FC236}">
                <a16:creationId xmlns:a16="http://schemas.microsoft.com/office/drawing/2014/main" id="{BC1EA994-8216-8E8D-1350-71516386E19D}"/>
              </a:ext>
            </a:extLst>
          </p:cNvPr>
          <p:cNvSpPr txBox="1"/>
          <p:nvPr/>
        </p:nvSpPr>
        <p:spPr>
          <a:xfrm>
            <a:off x="7176516" y="3096767"/>
            <a:ext cx="1983105" cy="1190625"/>
          </a:xfrm>
          <a:prstGeom prst="rect">
            <a:avLst/>
          </a:prstGeom>
          <a:solidFill>
            <a:srgbClr val="5B9BD4"/>
          </a:solidFill>
          <a:ln w="12700">
            <a:solidFill>
              <a:srgbClr val="FFFFFF"/>
            </a:solidFill>
          </a:ln>
        </p:spPr>
        <p:txBody>
          <a:bodyPr vert="horz" wrap="square" lIns="0" tIns="224790" rIns="0" bIns="0" rtlCol="0">
            <a:spAutoFit/>
          </a:bodyPr>
          <a:lstStyle/>
          <a:p>
            <a:pPr marL="332105">
              <a:lnSpc>
                <a:spcPts val="2645"/>
              </a:lnSpc>
              <a:spcBef>
                <a:spcPts val="1770"/>
              </a:spcBef>
            </a:pPr>
            <a:r>
              <a:rPr sz="2300" spc="-10" dirty="0">
                <a:solidFill>
                  <a:srgbClr val="FFFFFF"/>
                </a:solidFill>
                <a:latin typeface="Calibri"/>
                <a:cs typeface="Calibri"/>
              </a:rPr>
              <a:t>Autonomia</a:t>
            </a:r>
            <a:endParaRPr sz="2300">
              <a:latin typeface="Calibri"/>
              <a:cs typeface="Calibri"/>
            </a:endParaRPr>
          </a:p>
          <a:p>
            <a:pPr marL="264795">
              <a:lnSpc>
                <a:spcPts val="2645"/>
              </a:lnSpc>
            </a:pPr>
            <a:r>
              <a:rPr sz="2300" spc="-10" dirty="0">
                <a:solidFill>
                  <a:srgbClr val="FFFFFF"/>
                </a:solidFill>
                <a:latin typeface="Calibri"/>
                <a:cs typeface="Calibri"/>
              </a:rPr>
              <a:t>contrattuale</a:t>
            </a:r>
            <a:endParaRPr sz="2300">
              <a:latin typeface="Calibri"/>
              <a:cs typeface="Calibri"/>
            </a:endParaRPr>
          </a:p>
        </p:txBody>
      </p:sp>
      <p:sp>
        <p:nvSpPr>
          <p:cNvPr id="12" name="object 12">
            <a:extLst>
              <a:ext uri="{FF2B5EF4-FFF2-40B4-BE49-F238E27FC236}">
                <a16:creationId xmlns:a16="http://schemas.microsoft.com/office/drawing/2014/main" id="{6783B26C-1FA1-FD01-C267-0D9196355CCE}"/>
              </a:ext>
            </a:extLst>
          </p:cNvPr>
          <p:cNvSpPr txBox="1"/>
          <p:nvPr/>
        </p:nvSpPr>
        <p:spPr>
          <a:xfrm>
            <a:off x="9357359" y="3096767"/>
            <a:ext cx="1983105" cy="1190625"/>
          </a:xfrm>
          <a:prstGeom prst="rect">
            <a:avLst/>
          </a:prstGeom>
          <a:solidFill>
            <a:schemeClr val="accent6">
              <a:lumMod val="60000"/>
              <a:lumOff val="40000"/>
            </a:schemeClr>
          </a:solidFill>
          <a:ln w="12700">
            <a:solidFill>
              <a:srgbClr val="FFFFFF"/>
            </a:solidFill>
          </a:ln>
        </p:spPr>
        <p:txBody>
          <a:bodyPr vert="horz" wrap="square" lIns="0" tIns="224790" rIns="0" bIns="0" rtlCol="0">
            <a:spAutoFit/>
          </a:bodyPr>
          <a:lstStyle/>
          <a:p>
            <a:pPr marL="4445" algn="ctr">
              <a:lnSpc>
                <a:spcPts val="2645"/>
              </a:lnSpc>
              <a:spcBef>
                <a:spcPts val="1770"/>
              </a:spcBef>
            </a:pPr>
            <a:r>
              <a:rPr sz="2300" spc="-10" dirty="0">
                <a:solidFill>
                  <a:srgbClr val="FFFFFF"/>
                </a:solidFill>
                <a:latin typeface="Calibri"/>
                <a:cs typeface="Calibri"/>
              </a:rPr>
              <a:t>Equilibrio</a:t>
            </a:r>
            <a:endParaRPr sz="2300">
              <a:latin typeface="Calibri"/>
              <a:cs typeface="Calibri"/>
            </a:endParaRPr>
          </a:p>
          <a:p>
            <a:pPr marL="3175" algn="ctr">
              <a:lnSpc>
                <a:spcPts val="2645"/>
              </a:lnSpc>
            </a:pPr>
            <a:r>
              <a:rPr sz="2300" spc="-10" dirty="0">
                <a:solidFill>
                  <a:srgbClr val="FFFFFF"/>
                </a:solidFill>
                <a:latin typeface="Calibri"/>
                <a:cs typeface="Calibri"/>
              </a:rPr>
              <a:t>contrattuale</a:t>
            </a:r>
            <a:endParaRPr sz="2300">
              <a:latin typeface="Calibri"/>
              <a:cs typeface="Calibri"/>
            </a:endParaRPr>
          </a:p>
        </p:txBody>
      </p:sp>
      <p:sp>
        <p:nvSpPr>
          <p:cNvPr id="13" name="object 13">
            <a:extLst>
              <a:ext uri="{FF2B5EF4-FFF2-40B4-BE49-F238E27FC236}">
                <a16:creationId xmlns:a16="http://schemas.microsoft.com/office/drawing/2014/main" id="{F214CBB9-19E6-98DD-A0AC-86EB34443E94}"/>
              </a:ext>
            </a:extLst>
          </p:cNvPr>
          <p:cNvSpPr txBox="1"/>
          <p:nvPr/>
        </p:nvSpPr>
        <p:spPr>
          <a:xfrm>
            <a:off x="2814827" y="4485132"/>
            <a:ext cx="1983105" cy="1190625"/>
          </a:xfrm>
          <a:prstGeom prst="rect">
            <a:avLst/>
          </a:prstGeom>
          <a:solidFill>
            <a:srgbClr val="EC7C30"/>
          </a:solidFill>
          <a:ln w="12700">
            <a:solidFill>
              <a:srgbClr val="FFFFFF"/>
            </a:solidFill>
          </a:ln>
        </p:spPr>
        <p:txBody>
          <a:bodyPr vert="horz" wrap="square" lIns="0" tIns="259715" rIns="0" bIns="0" rtlCol="0">
            <a:spAutoFit/>
          </a:bodyPr>
          <a:lstStyle/>
          <a:p>
            <a:pPr marL="370205" marR="363220" indent="7620">
              <a:lnSpc>
                <a:spcPts val="2530"/>
              </a:lnSpc>
              <a:spcBef>
                <a:spcPts val="2045"/>
              </a:spcBef>
            </a:pPr>
            <a:r>
              <a:rPr sz="2300" spc="-25" dirty="0">
                <a:solidFill>
                  <a:srgbClr val="FFFFFF"/>
                </a:solidFill>
                <a:latin typeface="Calibri"/>
                <a:cs typeface="Calibri"/>
              </a:rPr>
              <a:t>Tassatività </a:t>
            </a:r>
            <a:r>
              <a:rPr sz="2300" spc="-10" dirty="0">
                <a:solidFill>
                  <a:srgbClr val="FFFFFF"/>
                </a:solidFill>
                <a:latin typeface="Calibri"/>
                <a:cs typeface="Calibri"/>
              </a:rPr>
              <a:t>esclusione</a:t>
            </a:r>
            <a:endParaRPr sz="2300">
              <a:latin typeface="Calibri"/>
              <a:cs typeface="Calibri"/>
            </a:endParaRPr>
          </a:p>
        </p:txBody>
      </p:sp>
      <p:sp>
        <p:nvSpPr>
          <p:cNvPr id="14" name="object 14">
            <a:extLst>
              <a:ext uri="{FF2B5EF4-FFF2-40B4-BE49-F238E27FC236}">
                <a16:creationId xmlns:a16="http://schemas.microsoft.com/office/drawing/2014/main" id="{828E14CA-5158-274A-B847-4AA53F2D27BF}"/>
              </a:ext>
            </a:extLst>
          </p:cNvPr>
          <p:cNvSpPr txBox="1"/>
          <p:nvPr/>
        </p:nvSpPr>
        <p:spPr>
          <a:xfrm>
            <a:off x="4995671" y="4485132"/>
            <a:ext cx="1983105" cy="1190625"/>
          </a:xfrm>
          <a:prstGeom prst="rect">
            <a:avLst/>
          </a:prstGeom>
          <a:solidFill>
            <a:srgbClr val="A4A4A4"/>
          </a:solidFill>
          <a:ln w="12700">
            <a:solidFill>
              <a:srgbClr val="FFFFFF"/>
            </a:solidFill>
          </a:ln>
        </p:spPr>
        <p:txBody>
          <a:bodyPr vert="horz" wrap="square" lIns="0" tIns="259715" rIns="0" bIns="0" rtlCol="0">
            <a:spAutoFit/>
          </a:bodyPr>
          <a:lstStyle/>
          <a:p>
            <a:pPr marL="111760" marR="104139" indent="349250">
              <a:lnSpc>
                <a:spcPts val="2530"/>
              </a:lnSpc>
              <a:spcBef>
                <a:spcPts val="2045"/>
              </a:spcBef>
            </a:pPr>
            <a:r>
              <a:rPr sz="2300" spc="-10" dirty="0">
                <a:solidFill>
                  <a:srgbClr val="FFFFFF"/>
                </a:solidFill>
                <a:latin typeface="Calibri"/>
                <a:cs typeface="Calibri"/>
              </a:rPr>
              <a:t>Massima partecipazione</a:t>
            </a:r>
            <a:endParaRPr sz="2300">
              <a:latin typeface="Calibri"/>
              <a:cs typeface="Calibri"/>
            </a:endParaRPr>
          </a:p>
        </p:txBody>
      </p:sp>
      <p:sp>
        <p:nvSpPr>
          <p:cNvPr id="15" name="object 15">
            <a:extLst>
              <a:ext uri="{FF2B5EF4-FFF2-40B4-BE49-F238E27FC236}">
                <a16:creationId xmlns:a16="http://schemas.microsoft.com/office/drawing/2014/main" id="{DBCD4140-F2B1-EF8B-343C-FCF578FDCA5C}"/>
              </a:ext>
            </a:extLst>
          </p:cNvPr>
          <p:cNvSpPr txBox="1"/>
          <p:nvPr/>
        </p:nvSpPr>
        <p:spPr>
          <a:xfrm>
            <a:off x="7176516" y="4485132"/>
            <a:ext cx="1983105" cy="1190625"/>
          </a:xfrm>
          <a:prstGeom prst="rect">
            <a:avLst/>
          </a:prstGeom>
          <a:solidFill>
            <a:srgbClr val="FFC000"/>
          </a:solidFill>
          <a:ln w="12700">
            <a:solidFill>
              <a:srgbClr val="FFFFFF"/>
            </a:solidFill>
          </a:ln>
        </p:spPr>
        <p:txBody>
          <a:bodyPr vert="horz" wrap="square" lIns="0" tIns="259715" rIns="0" bIns="0" rtlCol="0">
            <a:spAutoFit/>
          </a:bodyPr>
          <a:lstStyle/>
          <a:p>
            <a:pPr marL="679450" marR="227965" indent="-441959">
              <a:lnSpc>
                <a:spcPts val="2530"/>
              </a:lnSpc>
              <a:spcBef>
                <a:spcPts val="2045"/>
              </a:spcBef>
            </a:pPr>
            <a:r>
              <a:rPr sz="2300" spc="-10" dirty="0">
                <a:solidFill>
                  <a:srgbClr val="FFFFFF"/>
                </a:solidFill>
                <a:latin typeface="Calibri"/>
                <a:cs typeface="Calibri"/>
              </a:rPr>
              <a:t>Applicazione </a:t>
            </a:r>
            <a:r>
              <a:rPr sz="2300" spc="-20" dirty="0">
                <a:solidFill>
                  <a:srgbClr val="FFFFFF"/>
                </a:solidFill>
                <a:latin typeface="Calibri"/>
                <a:cs typeface="Calibri"/>
              </a:rPr>
              <a:t>CCNL</a:t>
            </a:r>
            <a:endParaRPr sz="2300">
              <a:latin typeface="Calibri"/>
              <a:cs typeface="Calibri"/>
            </a:endParaRPr>
          </a:p>
        </p:txBody>
      </p:sp>
      <p:pic>
        <p:nvPicPr>
          <p:cNvPr id="16" name="Immagine 15" descr="Immagine che contiene bandiera, mutande&#10;&#10;Descrizione generata automaticamente">
            <a:extLst>
              <a:ext uri="{FF2B5EF4-FFF2-40B4-BE49-F238E27FC236}">
                <a16:creationId xmlns:a16="http://schemas.microsoft.com/office/drawing/2014/main" id="{67DD6B94-FE0B-5463-A328-F825642D7990}"/>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17" name="Picture 1">
            <a:extLst>
              <a:ext uri="{FF2B5EF4-FFF2-40B4-BE49-F238E27FC236}">
                <a16:creationId xmlns:a16="http://schemas.microsoft.com/office/drawing/2014/main" id="{13ABD947-0FA3-CA0D-8975-DB8613E9B2BF}"/>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11032950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ADB1E-9EE2-0794-06F7-E1D9B02769F0}"/>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5A9A92DF-4A91-79EE-3E63-6B956B1BC825}"/>
              </a:ext>
            </a:extLst>
          </p:cNvPr>
          <p:cNvSpPr txBox="1"/>
          <p:nvPr/>
        </p:nvSpPr>
        <p:spPr>
          <a:xfrm>
            <a:off x="418871" y="1696221"/>
            <a:ext cx="11010900" cy="4592320"/>
          </a:xfrm>
          <a:prstGeom prst="rect">
            <a:avLst/>
          </a:prstGeom>
        </p:spPr>
        <p:txBody>
          <a:bodyPr vert="horz" wrap="square" lIns="0" tIns="59690" rIns="0" bIns="0" rtlCol="0">
            <a:spAutoFit/>
          </a:bodyPr>
          <a:lstStyle/>
          <a:p>
            <a:pPr marL="12700">
              <a:lnSpc>
                <a:spcPct val="100000"/>
              </a:lnSpc>
              <a:spcBef>
                <a:spcPts val="470"/>
              </a:spcBef>
            </a:pPr>
            <a:r>
              <a:rPr sz="2600" dirty="0">
                <a:latin typeface="Calibri"/>
                <a:cs typeface="Calibri"/>
              </a:rPr>
              <a:t>Per</a:t>
            </a:r>
            <a:r>
              <a:rPr sz="2600" spc="-80" dirty="0">
                <a:latin typeface="Calibri"/>
                <a:cs typeface="Calibri"/>
              </a:rPr>
              <a:t> </a:t>
            </a:r>
            <a:r>
              <a:rPr sz="2600" dirty="0">
                <a:latin typeface="Calibri"/>
                <a:cs typeface="Calibri"/>
              </a:rPr>
              <a:t>i</a:t>
            </a:r>
            <a:r>
              <a:rPr sz="2600" spc="-65" dirty="0">
                <a:latin typeface="Calibri"/>
                <a:cs typeface="Calibri"/>
              </a:rPr>
              <a:t> </a:t>
            </a:r>
            <a:r>
              <a:rPr sz="2600" spc="-10" dirty="0">
                <a:latin typeface="Calibri"/>
                <a:cs typeface="Calibri"/>
              </a:rPr>
              <a:t>contratti</a:t>
            </a:r>
            <a:r>
              <a:rPr sz="2600" spc="-60" dirty="0">
                <a:latin typeface="Calibri"/>
                <a:cs typeface="Calibri"/>
              </a:rPr>
              <a:t> </a:t>
            </a:r>
            <a:r>
              <a:rPr sz="2600" dirty="0">
                <a:latin typeface="Calibri"/>
                <a:cs typeface="Calibri"/>
              </a:rPr>
              <a:t>relativi</a:t>
            </a:r>
            <a:r>
              <a:rPr sz="2600" spc="-60" dirty="0">
                <a:latin typeface="Calibri"/>
                <a:cs typeface="Calibri"/>
              </a:rPr>
              <a:t> </a:t>
            </a:r>
            <a:r>
              <a:rPr sz="2600" dirty="0">
                <a:latin typeface="Calibri"/>
                <a:cs typeface="Calibri"/>
              </a:rPr>
              <a:t>a</a:t>
            </a:r>
            <a:r>
              <a:rPr sz="2600" spc="-60" dirty="0">
                <a:latin typeface="Calibri"/>
                <a:cs typeface="Calibri"/>
              </a:rPr>
              <a:t> </a:t>
            </a:r>
            <a:r>
              <a:rPr sz="2600" dirty="0">
                <a:latin typeface="Calibri"/>
                <a:cs typeface="Calibri"/>
              </a:rPr>
              <a:t>lavori</a:t>
            </a:r>
            <a:r>
              <a:rPr sz="2600" spc="-60" dirty="0">
                <a:latin typeface="Calibri"/>
                <a:cs typeface="Calibri"/>
              </a:rPr>
              <a:t> </a:t>
            </a:r>
            <a:r>
              <a:rPr sz="2600" dirty="0">
                <a:latin typeface="Calibri"/>
                <a:cs typeface="Calibri"/>
              </a:rPr>
              <a:t>e</a:t>
            </a:r>
            <a:r>
              <a:rPr sz="2600" spc="-60" dirty="0">
                <a:latin typeface="Calibri"/>
                <a:cs typeface="Calibri"/>
              </a:rPr>
              <a:t> </a:t>
            </a:r>
            <a:r>
              <a:rPr sz="2600" spc="-10" dirty="0">
                <a:latin typeface="Calibri"/>
                <a:cs typeface="Calibri"/>
              </a:rPr>
              <a:t>servizi:</a:t>
            </a:r>
            <a:endParaRPr sz="2600" dirty="0">
              <a:latin typeface="Calibri"/>
              <a:cs typeface="Calibri"/>
            </a:endParaRPr>
          </a:p>
          <a:p>
            <a:pPr marL="12700" marR="5080" indent="332105">
              <a:lnSpc>
                <a:spcPct val="80000"/>
              </a:lnSpc>
              <a:spcBef>
                <a:spcPts val="994"/>
              </a:spcBef>
              <a:buAutoNum type="alphaLcParenR"/>
              <a:tabLst>
                <a:tab pos="344805" algn="l"/>
              </a:tabLst>
            </a:pPr>
            <a:r>
              <a:rPr sz="2600" dirty="0">
                <a:latin typeface="Calibri"/>
                <a:cs typeface="Calibri"/>
              </a:rPr>
              <a:t>quando</a:t>
            </a:r>
            <a:r>
              <a:rPr sz="2600" spc="-50" dirty="0">
                <a:latin typeface="Calibri"/>
                <a:cs typeface="Calibri"/>
              </a:rPr>
              <a:t> </a:t>
            </a:r>
            <a:r>
              <a:rPr sz="2600" dirty="0">
                <a:latin typeface="Calibri"/>
                <a:cs typeface="Calibri"/>
              </a:rPr>
              <a:t>un'opera</a:t>
            </a:r>
            <a:r>
              <a:rPr sz="2600" spc="-55" dirty="0">
                <a:latin typeface="Calibri"/>
                <a:cs typeface="Calibri"/>
              </a:rPr>
              <a:t> </a:t>
            </a:r>
            <a:r>
              <a:rPr sz="2600" spc="-10" dirty="0">
                <a:latin typeface="Calibri"/>
                <a:cs typeface="Calibri"/>
              </a:rPr>
              <a:t>prevista</a:t>
            </a:r>
            <a:r>
              <a:rPr sz="2600" spc="-60" dirty="0">
                <a:latin typeface="Calibri"/>
                <a:cs typeface="Calibri"/>
              </a:rPr>
              <a:t> </a:t>
            </a:r>
            <a:r>
              <a:rPr sz="2600" dirty="0">
                <a:latin typeface="Calibri"/>
                <a:cs typeface="Calibri"/>
              </a:rPr>
              <a:t>o</a:t>
            </a:r>
            <a:r>
              <a:rPr sz="2600" spc="-35" dirty="0">
                <a:latin typeface="Calibri"/>
                <a:cs typeface="Calibri"/>
              </a:rPr>
              <a:t> </a:t>
            </a:r>
            <a:r>
              <a:rPr sz="2600" dirty="0">
                <a:latin typeface="Calibri"/>
                <a:cs typeface="Calibri"/>
              </a:rPr>
              <a:t>una</a:t>
            </a:r>
            <a:r>
              <a:rPr sz="2600" spc="-45" dirty="0">
                <a:latin typeface="Calibri"/>
                <a:cs typeface="Calibri"/>
              </a:rPr>
              <a:t> </a:t>
            </a:r>
            <a:r>
              <a:rPr sz="2600" dirty="0">
                <a:latin typeface="Calibri"/>
                <a:cs typeface="Calibri"/>
              </a:rPr>
              <a:t>prestazione</a:t>
            </a:r>
            <a:r>
              <a:rPr sz="2600" spc="-65" dirty="0">
                <a:latin typeface="Calibri"/>
                <a:cs typeface="Calibri"/>
              </a:rPr>
              <a:t> </a:t>
            </a:r>
            <a:r>
              <a:rPr sz="2600" dirty="0">
                <a:latin typeface="Calibri"/>
                <a:cs typeface="Calibri"/>
              </a:rPr>
              <a:t>di</a:t>
            </a:r>
            <a:r>
              <a:rPr sz="2600" spc="-45" dirty="0">
                <a:latin typeface="Calibri"/>
                <a:cs typeface="Calibri"/>
              </a:rPr>
              <a:t> </a:t>
            </a:r>
            <a:r>
              <a:rPr sz="2600" dirty="0">
                <a:latin typeface="Calibri"/>
                <a:cs typeface="Calibri"/>
              </a:rPr>
              <a:t>servizi</a:t>
            </a:r>
            <a:r>
              <a:rPr sz="2600" spc="-60" dirty="0">
                <a:latin typeface="Calibri"/>
                <a:cs typeface="Calibri"/>
              </a:rPr>
              <a:t> </a:t>
            </a:r>
            <a:r>
              <a:rPr sz="2600" dirty="0">
                <a:latin typeface="Calibri"/>
                <a:cs typeface="Calibri"/>
              </a:rPr>
              <a:t>può</a:t>
            </a:r>
            <a:r>
              <a:rPr sz="2600" spc="-40" dirty="0">
                <a:latin typeface="Calibri"/>
                <a:cs typeface="Calibri"/>
              </a:rPr>
              <a:t> </a:t>
            </a:r>
            <a:r>
              <a:rPr sz="2600" dirty="0">
                <a:latin typeface="Calibri"/>
                <a:cs typeface="Calibri"/>
              </a:rPr>
              <a:t>dare</a:t>
            </a:r>
            <a:r>
              <a:rPr sz="2600" spc="-45" dirty="0">
                <a:latin typeface="Calibri"/>
                <a:cs typeface="Calibri"/>
              </a:rPr>
              <a:t> </a:t>
            </a:r>
            <a:r>
              <a:rPr sz="2600" dirty="0">
                <a:latin typeface="Calibri"/>
                <a:cs typeface="Calibri"/>
              </a:rPr>
              <a:t>luogo</a:t>
            </a:r>
            <a:r>
              <a:rPr sz="2600" spc="-40" dirty="0">
                <a:latin typeface="Calibri"/>
                <a:cs typeface="Calibri"/>
              </a:rPr>
              <a:t> </a:t>
            </a:r>
            <a:r>
              <a:rPr sz="2600" dirty="0">
                <a:latin typeface="Calibri"/>
                <a:cs typeface="Calibri"/>
              </a:rPr>
              <a:t>ad</a:t>
            </a:r>
            <a:r>
              <a:rPr sz="2600" spc="-40" dirty="0">
                <a:latin typeface="Calibri"/>
                <a:cs typeface="Calibri"/>
              </a:rPr>
              <a:t> </a:t>
            </a:r>
            <a:r>
              <a:rPr sz="2600" spc="-10" dirty="0">
                <a:latin typeface="Calibri"/>
                <a:cs typeface="Calibri"/>
              </a:rPr>
              <a:t>appalti </a:t>
            </a:r>
            <a:r>
              <a:rPr sz="2600" dirty="0">
                <a:latin typeface="Calibri"/>
                <a:cs typeface="Calibri"/>
              </a:rPr>
              <a:t>aggiudicati</a:t>
            </a:r>
            <a:r>
              <a:rPr sz="2600" spc="-80" dirty="0">
                <a:latin typeface="Calibri"/>
                <a:cs typeface="Calibri"/>
              </a:rPr>
              <a:t> </a:t>
            </a:r>
            <a:r>
              <a:rPr sz="2600" dirty="0">
                <a:latin typeface="Calibri"/>
                <a:cs typeface="Calibri"/>
              </a:rPr>
              <a:t>per</a:t>
            </a:r>
            <a:r>
              <a:rPr sz="2600" spc="-80" dirty="0">
                <a:latin typeface="Calibri"/>
                <a:cs typeface="Calibri"/>
              </a:rPr>
              <a:t> </a:t>
            </a:r>
            <a:r>
              <a:rPr sz="2600" dirty="0">
                <a:latin typeface="Calibri"/>
                <a:cs typeface="Calibri"/>
              </a:rPr>
              <a:t>lotti</a:t>
            </a:r>
            <a:r>
              <a:rPr sz="2600" spc="-70" dirty="0">
                <a:latin typeface="Calibri"/>
                <a:cs typeface="Calibri"/>
              </a:rPr>
              <a:t> </a:t>
            </a:r>
            <a:r>
              <a:rPr sz="2600" dirty="0">
                <a:latin typeface="Calibri"/>
                <a:cs typeface="Calibri"/>
              </a:rPr>
              <a:t>distinti,</a:t>
            </a:r>
            <a:r>
              <a:rPr sz="2600" spc="-90" dirty="0">
                <a:latin typeface="Calibri"/>
                <a:cs typeface="Calibri"/>
              </a:rPr>
              <a:t> </a:t>
            </a:r>
            <a:r>
              <a:rPr sz="2600" dirty="0">
                <a:latin typeface="Calibri"/>
                <a:cs typeface="Calibri"/>
              </a:rPr>
              <a:t>è</a:t>
            </a:r>
            <a:r>
              <a:rPr sz="2600" spc="-65" dirty="0">
                <a:latin typeface="Calibri"/>
                <a:cs typeface="Calibri"/>
              </a:rPr>
              <a:t> </a:t>
            </a:r>
            <a:r>
              <a:rPr sz="2600" spc="-10" dirty="0">
                <a:latin typeface="Calibri"/>
                <a:cs typeface="Calibri"/>
              </a:rPr>
              <a:t>computato</a:t>
            </a:r>
            <a:r>
              <a:rPr sz="2600" spc="-70" dirty="0">
                <a:latin typeface="Calibri"/>
                <a:cs typeface="Calibri"/>
              </a:rPr>
              <a:t> </a:t>
            </a:r>
            <a:r>
              <a:rPr sz="2600" dirty="0">
                <a:latin typeface="Calibri"/>
                <a:cs typeface="Calibri"/>
              </a:rPr>
              <a:t>l’importo</a:t>
            </a:r>
            <a:r>
              <a:rPr sz="2600" spc="-65" dirty="0">
                <a:latin typeface="Calibri"/>
                <a:cs typeface="Calibri"/>
              </a:rPr>
              <a:t> </a:t>
            </a:r>
            <a:r>
              <a:rPr sz="2600" dirty="0">
                <a:latin typeface="Calibri"/>
                <a:cs typeface="Calibri"/>
              </a:rPr>
              <a:t>complessivo</a:t>
            </a:r>
            <a:r>
              <a:rPr sz="2600" spc="-85" dirty="0">
                <a:latin typeface="Calibri"/>
                <a:cs typeface="Calibri"/>
              </a:rPr>
              <a:t> </a:t>
            </a:r>
            <a:r>
              <a:rPr sz="2600" dirty="0">
                <a:latin typeface="Calibri"/>
                <a:cs typeface="Calibri"/>
              </a:rPr>
              <a:t>stimato</a:t>
            </a:r>
            <a:r>
              <a:rPr sz="2600" spc="-85" dirty="0">
                <a:latin typeface="Calibri"/>
                <a:cs typeface="Calibri"/>
              </a:rPr>
              <a:t> </a:t>
            </a:r>
            <a:r>
              <a:rPr sz="2600" spc="-10" dirty="0">
                <a:latin typeface="Calibri"/>
                <a:cs typeface="Calibri"/>
              </a:rPr>
              <a:t>della totalità</a:t>
            </a:r>
            <a:r>
              <a:rPr sz="2600" spc="-45" dirty="0">
                <a:latin typeface="Calibri"/>
                <a:cs typeface="Calibri"/>
              </a:rPr>
              <a:t> </a:t>
            </a:r>
            <a:r>
              <a:rPr sz="2600" dirty="0">
                <a:latin typeface="Calibri"/>
                <a:cs typeface="Calibri"/>
              </a:rPr>
              <a:t>di</a:t>
            </a:r>
            <a:r>
              <a:rPr sz="2600" spc="-55" dirty="0">
                <a:latin typeface="Calibri"/>
                <a:cs typeface="Calibri"/>
              </a:rPr>
              <a:t> </a:t>
            </a:r>
            <a:r>
              <a:rPr sz="2600" dirty="0">
                <a:latin typeface="Calibri"/>
                <a:cs typeface="Calibri"/>
              </a:rPr>
              <a:t>tali</a:t>
            </a:r>
            <a:r>
              <a:rPr sz="2600" spc="-55" dirty="0">
                <a:latin typeface="Calibri"/>
                <a:cs typeface="Calibri"/>
              </a:rPr>
              <a:t> </a:t>
            </a:r>
            <a:r>
              <a:rPr sz="2600" spc="-10" dirty="0">
                <a:latin typeface="Calibri"/>
                <a:cs typeface="Calibri"/>
              </a:rPr>
              <a:t>lotti;</a:t>
            </a:r>
            <a:endParaRPr sz="2600" dirty="0">
              <a:latin typeface="Calibri"/>
              <a:cs typeface="Calibri"/>
            </a:endParaRPr>
          </a:p>
          <a:p>
            <a:pPr marL="359410" indent="-346710">
              <a:lnSpc>
                <a:spcPts val="2810"/>
              </a:lnSpc>
              <a:spcBef>
                <a:spcPts val="385"/>
              </a:spcBef>
              <a:buAutoNum type="alphaLcParenR"/>
              <a:tabLst>
                <a:tab pos="359410" algn="l"/>
              </a:tabLst>
            </a:pPr>
            <a:r>
              <a:rPr sz="2600" dirty="0">
                <a:latin typeface="Calibri"/>
                <a:cs typeface="Calibri"/>
              </a:rPr>
              <a:t>quando</a:t>
            </a:r>
            <a:r>
              <a:rPr sz="2600" spc="-50" dirty="0">
                <a:latin typeface="Calibri"/>
                <a:cs typeface="Calibri"/>
              </a:rPr>
              <a:t> </a:t>
            </a:r>
            <a:r>
              <a:rPr sz="2600" dirty="0">
                <a:latin typeface="Calibri"/>
                <a:cs typeface="Calibri"/>
              </a:rPr>
              <a:t>l’importo</a:t>
            </a:r>
            <a:r>
              <a:rPr sz="2600" spc="-40" dirty="0">
                <a:latin typeface="Calibri"/>
                <a:cs typeface="Calibri"/>
              </a:rPr>
              <a:t> </a:t>
            </a:r>
            <a:r>
              <a:rPr sz="2600" dirty="0">
                <a:latin typeface="Calibri"/>
                <a:cs typeface="Calibri"/>
              </a:rPr>
              <a:t>cumulato</a:t>
            </a:r>
            <a:r>
              <a:rPr sz="2600" spc="-40" dirty="0">
                <a:latin typeface="Calibri"/>
                <a:cs typeface="Calibri"/>
              </a:rPr>
              <a:t> </a:t>
            </a:r>
            <a:r>
              <a:rPr sz="2600" dirty="0">
                <a:latin typeface="Calibri"/>
                <a:cs typeface="Calibri"/>
              </a:rPr>
              <a:t>dei</a:t>
            </a:r>
            <a:r>
              <a:rPr sz="2600" spc="-65" dirty="0">
                <a:latin typeface="Calibri"/>
                <a:cs typeface="Calibri"/>
              </a:rPr>
              <a:t> </a:t>
            </a:r>
            <a:r>
              <a:rPr sz="2600" dirty="0">
                <a:latin typeface="Calibri"/>
                <a:cs typeface="Calibri"/>
              </a:rPr>
              <a:t>lotti</a:t>
            </a:r>
            <a:r>
              <a:rPr sz="2600" spc="-20" dirty="0">
                <a:latin typeface="Calibri"/>
                <a:cs typeface="Calibri"/>
              </a:rPr>
              <a:t> </a:t>
            </a:r>
            <a:r>
              <a:rPr sz="2600" dirty="0">
                <a:latin typeface="Calibri"/>
                <a:cs typeface="Calibri"/>
              </a:rPr>
              <a:t>è</a:t>
            </a:r>
            <a:r>
              <a:rPr sz="2600" spc="-50" dirty="0">
                <a:latin typeface="Calibri"/>
                <a:cs typeface="Calibri"/>
              </a:rPr>
              <a:t> </a:t>
            </a:r>
            <a:r>
              <a:rPr sz="2600" dirty="0">
                <a:latin typeface="Calibri"/>
                <a:cs typeface="Calibri"/>
              </a:rPr>
              <a:t>pari</a:t>
            </a:r>
            <a:r>
              <a:rPr sz="2600" spc="-35" dirty="0">
                <a:latin typeface="Calibri"/>
                <a:cs typeface="Calibri"/>
              </a:rPr>
              <a:t> </a:t>
            </a:r>
            <a:r>
              <a:rPr sz="2600" dirty="0">
                <a:latin typeface="Calibri"/>
                <a:cs typeface="Calibri"/>
              </a:rPr>
              <a:t>o</a:t>
            </a:r>
            <a:r>
              <a:rPr sz="2600" spc="-40" dirty="0">
                <a:latin typeface="Calibri"/>
                <a:cs typeface="Calibri"/>
              </a:rPr>
              <a:t> </a:t>
            </a:r>
            <a:r>
              <a:rPr sz="2600" dirty="0">
                <a:latin typeface="Calibri"/>
                <a:cs typeface="Calibri"/>
              </a:rPr>
              <a:t>superiore</a:t>
            </a:r>
            <a:r>
              <a:rPr sz="2600" spc="-60" dirty="0">
                <a:latin typeface="Calibri"/>
                <a:cs typeface="Calibri"/>
              </a:rPr>
              <a:t> </a:t>
            </a:r>
            <a:r>
              <a:rPr sz="2600" dirty="0">
                <a:latin typeface="Calibri"/>
                <a:cs typeface="Calibri"/>
              </a:rPr>
              <a:t>alle</a:t>
            </a:r>
            <a:r>
              <a:rPr sz="2600" spc="-45" dirty="0">
                <a:latin typeface="Calibri"/>
                <a:cs typeface="Calibri"/>
              </a:rPr>
              <a:t> </a:t>
            </a:r>
            <a:r>
              <a:rPr sz="2600" dirty="0">
                <a:latin typeface="Calibri"/>
                <a:cs typeface="Calibri"/>
              </a:rPr>
              <a:t>soglie</a:t>
            </a:r>
            <a:r>
              <a:rPr sz="2600" spc="-35" dirty="0">
                <a:latin typeface="Calibri"/>
                <a:cs typeface="Calibri"/>
              </a:rPr>
              <a:t> </a:t>
            </a:r>
            <a:r>
              <a:rPr sz="2600" dirty="0">
                <a:latin typeface="Calibri"/>
                <a:cs typeface="Calibri"/>
              </a:rPr>
              <a:t>UE,</a:t>
            </a:r>
            <a:r>
              <a:rPr sz="2600" spc="-35" dirty="0">
                <a:latin typeface="Calibri"/>
                <a:cs typeface="Calibri"/>
              </a:rPr>
              <a:t> </a:t>
            </a:r>
            <a:r>
              <a:rPr sz="2600" spc="-25" dirty="0">
                <a:latin typeface="Calibri"/>
                <a:cs typeface="Calibri"/>
              </a:rPr>
              <a:t>le</a:t>
            </a:r>
            <a:endParaRPr sz="2600" dirty="0">
              <a:latin typeface="Calibri"/>
              <a:cs typeface="Calibri"/>
            </a:endParaRPr>
          </a:p>
          <a:p>
            <a:pPr marL="12700">
              <a:lnSpc>
                <a:spcPts val="2810"/>
              </a:lnSpc>
            </a:pPr>
            <a:r>
              <a:rPr sz="2600" dirty="0">
                <a:latin typeface="Calibri"/>
                <a:cs typeface="Calibri"/>
              </a:rPr>
              <a:t>disposizioni</a:t>
            </a:r>
            <a:r>
              <a:rPr sz="2600" spc="-50" dirty="0">
                <a:latin typeface="Calibri"/>
                <a:cs typeface="Calibri"/>
              </a:rPr>
              <a:t> </a:t>
            </a:r>
            <a:r>
              <a:rPr sz="2600" dirty="0">
                <a:latin typeface="Calibri"/>
                <a:cs typeface="Calibri"/>
              </a:rPr>
              <a:t>del</a:t>
            </a:r>
            <a:r>
              <a:rPr sz="2600" spc="-25" dirty="0">
                <a:latin typeface="Calibri"/>
                <a:cs typeface="Calibri"/>
              </a:rPr>
              <a:t> </a:t>
            </a:r>
            <a:r>
              <a:rPr sz="2600" dirty="0">
                <a:latin typeface="Calibri"/>
                <a:cs typeface="Calibri"/>
              </a:rPr>
              <a:t>codice</a:t>
            </a:r>
            <a:r>
              <a:rPr sz="2600" spc="-30" dirty="0">
                <a:latin typeface="Calibri"/>
                <a:cs typeface="Calibri"/>
              </a:rPr>
              <a:t> </a:t>
            </a:r>
            <a:r>
              <a:rPr sz="2600" dirty="0">
                <a:latin typeface="Calibri"/>
                <a:cs typeface="Calibri"/>
              </a:rPr>
              <a:t>si</a:t>
            </a:r>
            <a:r>
              <a:rPr sz="2600" spc="-25" dirty="0">
                <a:latin typeface="Calibri"/>
                <a:cs typeface="Calibri"/>
              </a:rPr>
              <a:t> </a:t>
            </a:r>
            <a:r>
              <a:rPr sz="2600" dirty="0">
                <a:latin typeface="Calibri"/>
                <a:cs typeface="Calibri"/>
              </a:rPr>
              <a:t>applicano</a:t>
            </a:r>
            <a:r>
              <a:rPr sz="2600" spc="-30" dirty="0">
                <a:latin typeface="Calibri"/>
                <a:cs typeface="Calibri"/>
              </a:rPr>
              <a:t> </a:t>
            </a:r>
            <a:r>
              <a:rPr sz="2600" dirty="0">
                <a:latin typeface="Calibri"/>
                <a:cs typeface="Calibri"/>
              </a:rPr>
              <a:t>all'aggiudicazione</a:t>
            </a:r>
            <a:r>
              <a:rPr sz="2600" spc="-25" dirty="0">
                <a:latin typeface="Calibri"/>
                <a:cs typeface="Calibri"/>
              </a:rPr>
              <a:t> </a:t>
            </a:r>
            <a:r>
              <a:rPr sz="2600" dirty="0">
                <a:latin typeface="Calibri"/>
                <a:cs typeface="Calibri"/>
              </a:rPr>
              <a:t>di</a:t>
            </a:r>
            <a:r>
              <a:rPr sz="2600" spc="-25" dirty="0">
                <a:latin typeface="Calibri"/>
                <a:cs typeface="Calibri"/>
              </a:rPr>
              <a:t> </a:t>
            </a:r>
            <a:r>
              <a:rPr sz="2600" dirty="0">
                <a:latin typeface="Calibri"/>
                <a:cs typeface="Calibri"/>
              </a:rPr>
              <a:t>ciascun</a:t>
            </a:r>
            <a:r>
              <a:rPr sz="2600" spc="-35" dirty="0">
                <a:latin typeface="Calibri"/>
                <a:cs typeface="Calibri"/>
              </a:rPr>
              <a:t> </a:t>
            </a:r>
            <a:r>
              <a:rPr sz="2600" spc="-10" dirty="0">
                <a:latin typeface="Calibri"/>
                <a:cs typeface="Calibri"/>
              </a:rPr>
              <a:t>lotto.</a:t>
            </a:r>
            <a:endParaRPr sz="2600" dirty="0">
              <a:latin typeface="Calibri"/>
              <a:cs typeface="Calibri"/>
            </a:endParaRPr>
          </a:p>
          <a:p>
            <a:pPr marL="12700">
              <a:lnSpc>
                <a:spcPct val="100000"/>
              </a:lnSpc>
              <a:spcBef>
                <a:spcPts val="375"/>
              </a:spcBef>
            </a:pPr>
            <a:r>
              <a:rPr sz="2600" dirty="0">
                <a:latin typeface="Calibri"/>
                <a:cs typeface="Calibri"/>
              </a:rPr>
              <a:t>Per</a:t>
            </a:r>
            <a:r>
              <a:rPr sz="2600" spc="-60" dirty="0">
                <a:latin typeface="Calibri"/>
                <a:cs typeface="Calibri"/>
              </a:rPr>
              <a:t> </a:t>
            </a:r>
            <a:r>
              <a:rPr sz="2600" dirty="0">
                <a:latin typeface="Calibri"/>
                <a:cs typeface="Calibri"/>
              </a:rPr>
              <a:t>gli</a:t>
            </a:r>
            <a:r>
              <a:rPr sz="2600" spc="-35" dirty="0">
                <a:latin typeface="Calibri"/>
                <a:cs typeface="Calibri"/>
              </a:rPr>
              <a:t> </a:t>
            </a:r>
            <a:r>
              <a:rPr sz="2600" dirty="0">
                <a:latin typeface="Calibri"/>
                <a:cs typeface="Calibri"/>
              </a:rPr>
              <a:t>appalti</a:t>
            </a:r>
            <a:r>
              <a:rPr sz="2600" spc="-35" dirty="0">
                <a:latin typeface="Calibri"/>
                <a:cs typeface="Calibri"/>
              </a:rPr>
              <a:t> </a:t>
            </a:r>
            <a:r>
              <a:rPr sz="2600" dirty="0">
                <a:latin typeface="Calibri"/>
                <a:cs typeface="Calibri"/>
              </a:rPr>
              <a:t>di</a:t>
            </a:r>
            <a:r>
              <a:rPr sz="2600" spc="-45" dirty="0">
                <a:latin typeface="Calibri"/>
                <a:cs typeface="Calibri"/>
              </a:rPr>
              <a:t> </a:t>
            </a:r>
            <a:r>
              <a:rPr sz="2600" spc="-10" dirty="0">
                <a:latin typeface="Calibri"/>
                <a:cs typeface="Calibri"/>
              </a:rPr>
              <a:t>forniture:</a:t>
            </a:r>
            <a:endParaRPr sz="2600" dirty="0">
              <a:latin typeface="Calibri"/>
              <a:cs typeface="Calibri"/>
            </a:endParaRPr>
          </a:p>
          <a:p>
            <a:pPr marL="12700" marR="203200" indent="332105" algn="just">
              <a:lnSpc>
                <a:spcPct val="80000"/>
              </a:lnSpc>
              <a:spcBef>
                <a:spcPts val="994"/>
              </a:spcBef>
              <a:buAutoNum type="alphaLcParenR"/>
              <a:tabLst>
                <a:tab pos="344805" algn="l"/>
              </a:tabLst>
            </a:pPr>
            <a:r>
              <a:rPr sz="2600" dirty="0">
                <a:latin typeface="Calibri"/>
                <a:cs typeface="Calibri"/>
              </a:rPr>
              <a:t>quando</a:t>
            </a:r>
            <a:r>
              <a:rPr sz="2600" spc="-60" dirty="0">
                <a:latin typeface="Calibri"/>
                <a:cs typeface="Calibri"/>
              </a:rPr>
              <a:t> </a:t>
            </a:r>
            <a:r>
              <a:rPr sz="2600" dirty="0">
                <a:latin typeface="Calibri"/>
                <a:cs typeface="Calibri"/>
              </a:rPr>
              <a:t>un</a:t>
            </a:r>
            <a:r>
              <a:rPr sz="2600" spc="-60" dirty="0">
                <a:latin typeface="Calibri"/>
                <a:cs typeface="Calibri"/>
              </a:rPr>
              <a:t> </a:t>
            </a:r>
            <a:r>
              <a:rPr sz="2600" spc="-20" dirty="0">
                <a:latin typeface="Calibri"/>
                <a:cs typeface="Calibri"/>
              </a:rPr>
              <a:t>progetto</a:t>
            </a:r>
            <a:r>
              <a:rPr sz="2600" spc="-65" dirty="0">
                <a:latin typeface="Calibri"/>
                <a:cs typeface="Calibri"/>
              </a:rPr>
              <a:t> </a:t>
            </a:r>
            <a:r>
              <a:rPr sz="2600" dirty="0">
                <a:latin typeface="Calibri"/>
                <a:cs typeface="Calibri"/>
              </a:rPr>
              <a:t>volto</a:t>
            </a:r>
            <a:r>
              <a:rPr sz="2600" spc="-50" dirty="0">
                <a:latin typeface="Calibri"/>
                <a:cs typeface="Calibri"/>
              </a:rPr>
              <a:t> </a:t>
            </a:r>
            <a:r>
              <a:rPr sz="2600" dirty="0">
                <a:latin typeface="Calibri"/>
                <a:cs typeface="Calibri"/>
              </a:rPr>
              <a:t>ad</a:t>
            </a:r>
            <a:r>
              <a:rPr sz="2600" spc="-60" dirty="0">
                <a:latin typeface="Calibri"/>
                <a:cs typeface="Calibri"/>
              </a:rPr>
              <a:t> </a:t>
            </a:r>
            <a:r>
              <a:rPr sz="2600" spc="-10" dirty="0">
                <a:latin typeface="Calibri"/>
                <a:cs typeface="Calibri"/>
              </a:rPr>
              <a:t>ottenere</a:t>
            </a:r>
            <a:r>
              <a:rPr sz="2600" spc="-70" dirty="0">
                <a:latin typeface="Calibri"/>
                <a:cs typeface="Calibri"/>
              </a:rPr>
              <a:t> </a:t>
            </a:r>
            <a:r>
              <a:rPr sz="2600" spc="-10" dirty="0">
                <a:latin typeface="Calibri"/>
                <a:cs typeface="Calibri"/>
              </a:rPr>
              <a:t>forniture</a:t>
            </a:r>
            <a:r>
              <a:rPr sz="2600" spc="-60" dirty="0">
                <a:latin typeface="Calibri"/>
                <a:cs typeface="Calibri"/>
              </a:rPr>
              <a:t> </a:t>
            </a:r>
            <a:r>
              <a:rPr sz="2600" dirty="0">
                <a:latin typeface="Calibri"/>
                <a:cs typeface="Calibri"/>
              </a:rPr>
              <a:t>omogenee</a:t>
            </a:r>
            <a:r>
              <a:rPr sz="2600" spc="-60" dirty="0">
                <a:latin typeface="Calibri"/>
                <a:cs typeface="Calibri"/>
              </a:rPr>
              <a:t> </a:t>
            </a:r>
            <a:r>
              <a:rPr sz="2600" dirty="0">
                <a:latin typeface="Calibri"/>
                <a:cs typeface="Calibri"/>
              </a:rPr>
              <a:t>può</a:t>
            </a:r>
            <a:r>
              <a:rPr sz="2600" spc="-65" dirty="0">
                <a:latin typeface="Calibri"/>
                <a:cs typeface="Calibri"/>
              </a:rPr>
              <a:t> </a:t>
            </a:r>
            <a:r>
              <a:rPr sz="2600" dirty="0">
                <a:latin typeface="Calibri"/>
                <a:cs typeface="Calibri"/>
              </a:rPr>
              <a:t>dare</a:t>
            </a:r>
            <a:r>
              <a:rPr sz="2600" spc="-45" dirty="0">
                <a:latin typeface="Calibri"/>
                <a:cs typeface="Calibri"/>
              </a:rPr>
              <a:t> </a:t>
            </a:r>
            <a:r>
              <a:rPr sz="2600" dirty="0">
                <a:latin typeface="Calibri"/>
                <a:cs typeface="Calibri"/>
              </a:rPr>
              <a:t>luogo</a:t>
            </a:r>
            <a:r>
              <a:rPr sz="2600" spc="-50" dirty="0">
                <a:latin typeface="Calibri"/>
                <a:cs typeface="Calibri"/>
              </a:rPr>
              <a:t> </a:t>
            </a:r>
            <a:r>
              <a:rPr sz="2600" spc="-25" dirty="0">
                <a:latin typeface="Calibri"/>
                <a:cs typeface="Calibri"/>
              </a:rPr>
              <a:t>ad </a:t>
            </a:r>
            <a:r>
              <a:rPr sz="2600" dirty="0">
                <a:latin typeface="Calibri"/>
                <a:cs typeface="Calibri"/>
              </a:rPr>
              <a:t>appalti</a:t>
            </a:r>
            <a:r>
              <a:rPr sz="2600" spc="-40" dirty="0">
                <a:latin typeface="Calibri"/>
                <a:cs typeface="Calibri"/>
              </a:rPr>
              <a:t> </a:t>
            </a:r>
            <a:r>
              <a:rPr sz="2600" dirty="0">
                <a:latin typeface="Calibri"/>
                <a:cs typeface="Calibri"/>
              </a:rPr>
              <a:t>aggiudicati</a:t>
            </a:r>
            <a:r>
              <a:rPr sz="2600" spc="-30" dirty="0">
                <a:latin typeface="Calibri"/>
                <a:cs typeface="Calibri"/>
              </a:rPr>
              <a:t> </a:t>
            </a:r>
            <a:r>
              <a:rPr sz="2600" dirty="0">
                <a:latin typeface="Calibri"/>
                <a:cs typeface="Calibri"/>
              </a:rPr>
              <a:t>per</a:t>
            </a:r>
            <a:r>
              <a:rPr sz="2600" spc="-45" dirty="0">
                <a:latin typeface="Calibri"/>
                <a:cs typeface="Calibri"/>
              </a:rPr>
              <a:t> </a:t>
            </a:r>
            <a:r>
              <a:rPr sz="2600" dirty="0">
                <a:latin typeface="Calibri"/>
                <a:cs typeface="Calibri"/>
              </a:rPr>
              <a:t>lotti</a:t>
            </a:r>
            <a:r>
              <a:rPr sz="2600" spc="-15" dirty="0">
                <a:latin typeface="Calibri"/>
                <a:cs typeface="Calibri"/>
              </a:rPr>
              <a:t> </a:t>
            </a:r>
            <a:r>
              <a:rPr sz="2600" dirty="0">
                <a:latin typeface="Calibri"/>
                <a:cs typeface="Calibri"/>
              </a:rPr>
              <a:t>distinti,</a:t>
            </a:r>
            <a:r>
              <a:rPr sz="2600" spc="-50" dirty="0">
                <a:latin typeface="Calibri"/>
                <a:cs typeface="Calibri"/>
              </a:rPr>
              <a:t> </a:t>
            </a:r>
            <a:r>
              <a:rPr sz="2600" dirty="0">
                <a:latin typeface="Calibri"/>
                <a:cs typeface="Calibri"/>
              </a:rPr>
              <a:t>nell'applicazione</a:t>
            </a:r>
            <a:r>
              <a:rPr sz="2600" spc="-60" dirty="0">
                <a:latin typeface="Calibri"/>
                <a:cs typeface="Calibri"/>
              </a:rPr>
              <a:t> </a:t>
            </a:r>
            <a:r>
              <a:rPr sz="2600" dirty="0">
                <a:latin typeface="Calibri"/>
                <a:cs typeface="Calibri"/>
              </a:rPr>
              <a:t>delle</a:t>
            </a:r>
            <a:r>
              <a:rPr sz="2600" spc="-55" dirty="0">
                <a:latin typeface="Calibri"/>
                <a:cs typeface="Calibri"/>
              </a:rPr>
              <a:t> </a:t>
            </a:r>
            <a:r>
              <a:rPr sz="2600" dirty="0">
                <a:latin typeface="Calibri"/>
                <a:cs typeface="Calibri"/>
              </a:rPr>
              <a:t>soglie</a:t>
            </a:r>
            <a:r>
              <a:rPr sz="2600" spc="-40" dirty="0">
                <a:latin typeface="Calibri"/>
                <a:cs typeface="Calibri"/>
              </a:rPr>
              <a:t> </a:t>
            </a:r>
            <a:r>
              <a:rPr sz="2600" dirty="0">
                <a:latin typeface="Calibri"/>
                <a:cs typeface="Calibri"/>
              </a:rPr>
              <a:t>UE</a:t>
            </a:r>
            <a:r>
              <a:rPr sz="2600" spc="-30" dirty="0">
                <a:latin typeface="Calibri"/>
                <a:cs typeface="Calibri"/>
              </a:rPr>
              <a:t> </a:t>
            </a:r>
            <a:r>
              <a:rPr sz="2600" dirty="0">
                <a:latin typeface="Calibri"/>
                <a:cs typeface="Calibri"/>
              </a:rPr>
              <a:t>è</a:t>
            </a:r>
            <a:r>
              <a:rPr sz="2600" spc="-40" dirty="0">
                <a:latin typeface="Calibri"/>
                <a:cs typeface="Calibri"/>
              </a:rPr>
              <a:t> </a:t>
            </a:r>
            <a:r>
              <a:rPr sz="2600" spc="-10" dirty="0">
                <a:latin typeface="Calibri"/>
                <a:cs typeface="Calibri"/>
              </a:rPr>
              <a:t>computato </a:t>
            </a:r>
            <a:r>
              <a:rPr sz="2600" dirty="0">
                <a:latin typeface="Calibri"/>
                <a:cs typeface="Calibri"/>
              </a:rPr>
              <a:t>l’importo</a:t>
            </a:r>
            <a:r>
              <a:rPr sz="2600" spc="-65" dirty="0">
                <a:latin typeface="Calibri"/>
                <a:cs typeface="Calibri"/>
              </a:rPr>
              <a:t> </a:t>
            </a:r>
            <a:r>
              <a:rPr sz="2600" dirty="0">
                <a:latin typeface="Calibri"/>
                <a:cs typeface="Calibri"/>
              </a:rPr>
              <a:t>complessivo</a:t>
            </a:r>
            <a:r>
              <a:rPr sz="2600" spc="-85" dirty="0">
                <a:latin typeface="Calibri"/>
                <a:cs typeface="Calibri"/>
              </a:rPr>
              <a:t> </a:t>
            </a:r>
            <a:r>
              <a:rPr sz="2600" dirty="0">
                <a:latin typeface="Calibri"/>
                <a:cs typeface="Calibri"/>
              </a:rPr>
              <a:t>stimato</a:t>
            </a:r>
            <a:r>
              <a:rPr sz="2600" spc="-80" dirty="0">
                <a:latin typeface="Calibri"/>
                <a:cs typeface="Calibri"/>
              </a:rPr>
              <a:t> </a:t>
            </a:r>
            <a:r>
              <a:rPr sz="2600" dirty="0">
                <a:latin typeface="Calibri"/>
                <a:cs typeface="Calibri"/>
              </a:rPr>
              <a:t>della</a:t>
            </a:r>
            <a:r>
              <a:rPr sz="2600" spc="-80" dirty="0">
                <a:latin typeface="Calibri"/>
                <a:cs typeface="Calibri"/>
              </a:rPr>
              <a:t> </a:t>
            </a:r>
            <a:r>
              <a:rPr sz="2600" spc="-10" dirty="0">
                <a:latin typeface="Calibri"/>
                <a:cs typeface="Calibri"/>
              </a:rPr>
              <a:t>totalità</a:t>
            </a:r>
            <a:r>
              <a:rPr sz="2600" spc="-60" dirty="0">
                <a:latin typeface="Calibri"/>
                <a:cs typeface="Calibri"/>
              </a:rPr>
              <a:t> </a:t>
            </a:r>
            <a:r>
              <a:rPr sz="2600" dirty="0">
                <a:latin typeface="Calibri"/>
                <a:cs typeface="Calibri"/>
              </a:rPr>
              <a:t>di</a:t>
            </a:r>
            <a:r>
              <a:rPr sz="2600" spc="-65" dirty="0">
                <a:latin typeface="Calibri"/>
                <a:cs typeface="Calibri"/>
              </a:rPr>
              <a:t> </a:t>
            </a:r>
            <a:r>
              <a:rPr sz="2600" dirty="0">
                <a:latin typeface="Calibri"/>
                <a:cs typeface="Calibri"/>
              </a:rPr>
              <a:t>tali</a:t>
            </a:r>
            <a:r>
              <a:rPr sz="2600" spc="-65" dirty="0">
                <a:latin typeface="Calibri"/>
                <a:cs typeface="Calibri"/>
              </a:rPr>
              <a:t> </a:t>
            </a:r>
            <a:r>
              <a:rPr sz="2600" spc="-10" dirty="0">
                <a:latin typeface="Calibri"/>
                <a:cs typeface="Calibri"/>
              </a:rPr>
              <a:t>lotti;</a:t>
            </a:r>
            <a:endParaRPr sz="2600" dirty="0">
              <a:latin typeface="Calibri"/>
              <a:cs typeface="Calibri"/>
            </a:endParaRPr>
          </a:p>
          <a:p>
            <a:pPr marL="359410" indent="-346710" algn="just">
              <a:lnSpc>
                <a:spcPts val="2810"/>
              </a:lnSpc>
              <a:spcBef>
                <a:spcPts val="385"/>
              </a:spcBef>
              <a:buAutoNum type="alphaLcParenR"/>
              <a:tabLst>
                <a:tab pos="359410" algn="l"/>
              </a:tabLst>
            </a:pPr>
            <a:r>
              <a:rPr sz="2600" dirty="0">
                <a:latin typeface="Calibri"/>
                <a:cs typeface="Calibri"/>
              </a:rPr>
              <a:t>quando</a:t>
            </a:r>
            <a:r>
              <a:rPr sz="2600" spc="-50" dirty="0">
                <a:latin typeface="Calibri"/>
                <a:cs typeface="Calibri"/>
              </a:rPr>
              <a:t> </a:t>
            </a:r>
            <a:r>
              <a:rPr sz="2600" dirty="0">
                <a:latin typeface="Calibri"/>
                <a:cs typeface="Calibri"/>
              </a:rPr>
              <a:t>l’importo</a:t>
            </a:r>
            <a:r>
              <a:rPr sz="2600" spc="-40" dirty="0">
                <a:latin typeface="Calibri"/>
                <a:cs typeface="Calibri"/>
              </a:rPr>
              <a:t> </a:t>
            </a:r>
            <a:r>
              <a:rPr sz="2600" dirty="0">
                <a:latin typeface="Calibri"/>
                <a:cs typeface="Calibri"/>
              </a:rPr>
              <a:t>cumulato</a:t>
            </a:r>
            <a:r>
              <a:rPr sz="2600" spc="-40" dirty="0">
                <a:latin typeface="Calibri"/>
                <a:cs typeface="Calibri"/>
              </a:rPr>
              <a:t> </a:t>
            </a:r>
            <a:r>
              <a:rPr sz="2600" dirty="0">
                <a:latin typeface="Calibri"/>
                <a:cs typeface="Calibri"/>
              </a:rPr>
              <a:t>dei</a:t>
            </a:r>
            <a:r>
              <a:rPr sz="2600" spc="-65" dirty="0">
                <a:latin typeface="Calibri"/>
                <a:cs typeface="Calibri"/>
              </a:rPr>
              <a:t> </a:t>
            </a:r>
            <a:r>
              <a:rPr sz="2600" dirty="0">
                <a:latin typeface="Calibri"/>
                <a:cs typeface="Calibri"/>
              </a:rPr>
              <a:t>lotti</a:t>
            </a:r>
            <a:r>
              <a:rPr sz="2600" spc="-20" dirty="0">
                <a:latin typeface="Calibri"/>
                <a:cs typeface="Calibri"/>
              </a:rPr>
              <a:t> </a:t>
            </a:r>
            <a:r>
              <a:rPr sz="2600" dirty="0">
                <a:latin typeface="Calibri"/>
                <a:cs typeface="Calibri"/>
              </a:rPr>
              <a:t>è</a:t>
            </a:r>
            <a:r>
              <a:rPr sz="2600" spc="-50" dirty="0">
                <a:latin typeface="Calibri"/>
                <a:cs typeface="Calibri"/>
              </a:rPr>
              <a:t> </a:t>
            </a:r>
            <a:r>
              <a:rPr sz="2600" dirty="0">
                <a:latin typeface="Calibri"/>
                <a:cs typeface="Calibri"/>
              </a:rPr>
              <a:t>pari</a:t>
            </a:r>
            <a:r>
              <a:rPr sz="2600" spc="-35" dirty="0">
                <a:latin typeface="Calibri"/>
                <a:cs typeface="Calibri"/>
              </a:rPr>
              <a:t> </a:t>
            </a:r>
            <a:r>
              <a:rPr sz="2600" dirty="0">
                <a:latin typeface="Calibri"/>
                <a:cs typeface="Calibri"/>
              </a:rPr>
              <a:t>o</a:t>
            </a:r>
            <a:r>
              <a:rPr sz="2600" spc="-40" dirty="0">
                <a:latin typeface="Calibri"/>
                <a:cs typeface="Calibri"/>
              </a:rPr>
              <a:t> </a:t>
            </a:r>
            <a:r>
              <a:rPr sz="2600" dirty="0">
                <a:latin typeface="Calibri"/>
                <a:cs typeface="Calibri"/>
              </a:rPr>
              <a:t>superiore</a:t>
            </a:r>
            <a:r>
              <a:rPr sz="2600" spc="-60" dirty="0">
                <a:latin typeface="Calibri"/>
                <a:cs typeface="Calibri"/>
              </a:rPr>
              <a:t> </a:t>
            </a:r>
            <a:r>
              <a:rPr sz="2600" dirty="0">
                <a:latin typeface="Calibri"/>
                <a:cs typeface="Calibri"/>
              </a:rPr>
              <a:t>alle</a:t>
            </a:r>
            <a:r>
              <a:rPr sz="2600" spc="-45" dirty="0">
                <a:latin typeface="Calibri"/>
                <a:cs typeface="Calibri"/>
              </a:rPr>
              <a:t> </a:t>
            </a:r>
            <a:r>
              <a:rPr sz="2600" dirty="0">
                <a:latin typeface="Calibri"/>
                <a:cs typeface="Calibri"/>
              </a:rPr>
              <a:t>soglie</a:t>
            </a:r>
            <a:r>
              <a:rPr sz="2600" spc="-35" dirty="0">
                <a:latin typeface="Calibri"/>
                <a:cs typeface="Calibri"/>
              </a:rPr>
              <a:t> </a:t>
            </a:r>
            <a:r>
              <a:rPr sz="2600" dirty="0">
                <a:latin typeface="Calibri"/>
                <a:cs typeface="Calibri"/>
              </a:rPr>
              <a:t>UE,</a:t>
            </a:r>
            <a:r>
              <a:rPr sz="2600" spc="-35" dirty="0">
                <a:latin typeface="Calibri"/>
                <a:cs typeface="Calibri"/>
              </a:rPr>
              <a:t> </a:t>
            </a:r>
            <a:r>
              <a:rPr sz="2600" spc="-25" dirty="0">
                <a:latin typeface="Calibri"/>
                <a:cs typeface="Calibri"/>
              </a:rPr>
              <a:t>le</a:t>
            </a:r>
            <a:endParaRPr sz="2600" dirty="0">
              <a:latin typeface="Calibri"/>
              <a:cs typeface="Calibri"/>
            </a:endParaRPr>
          </a:p>
          <a:p>
            <a:pPr marL="12700" algn="just">
              <a:lnSpc>
                <a:spcPts val="2810"/>
              </a:lnSpc>
            </a:pPr>
            <a:r>
              <a:rPr sz="2600" dirty="0">
                <a:latin typeface="Calibri"/>
                <a:cs typeface="Calibri"/>
              </a:rPr>
              <a:t>disposizioni</a:t>
            </a:r>
            <a:r>
              <a:rPr sz="2600" spc="-50" dirty="0">
                <a:latin typeface="Calibri"/>
                <a:cs typeface="Calibri"/>
              </a:rPr>
              <a:t> </a:t>
            </a:r>
            <a:r>
              <a:rPr sz="2600" dirty="0">
                <a:latin typeface="Calibri"/>
                <a:cs typeface="Calibri"/>
              </a:rPr>
              <a:t>del</a:t>
            </a:r>
            <a:r>
              <a:rPr sz="2600" spc="-25" dirty="0">
                <a:latin typeface="Calibri"/>
                <a:cs typeface="Calibri"/>
              </a:rPr>
              <a:t> </a:t>
            </a:r>
            <a:r>
              <a:rPr sz="2600" dirty="0">
                <a:latin typeface="Calibri"/>
                <a:cs typeface="Calibri"/>
              </a:rPr>
              <a:t>codice</a:t>
            </a:r>
            <a:r>
              <a:rPr sz="2600" spc="-30" dirty="0">
                <a:latin typeface="Calibri"/>
                <a:cs typeface="Calibri"/>
              </a:rPr>
              <a:t> </a:t>
            </a:r>
            <a:r>
              <a:rPr sz="2600" dirty="0">
                <a:latin typeface="Calibri"/>
                <a:cs typeface="Calibri"/>
              </a:rPr>
              <a:t>si</a:t>
            </a:r>
            <a:r>
              <a:rPr sz="2600" spc="-25" dirty="0">
                <a:latin typeface="Calibri"/>
                <a:cs typeface="Calibri"/>
              </a:rPr>
              <a:t> </a:t>
            </a:r>
            <a:r>
              <a:rPr sz="2600" dirty="0">
                <a:latin typeface="Calibri"/>
                <a:cs typeface="Calibri"/>
              </a:rPr>
              <a:t>applicano</a:t>
            </a:r>
            <a:r>
              <a:rPr sz="2600" spc="-30" dirty="0">
                <a:latin typeface="Calibri"/>
                <a:cs typeface="Calibri"/>
              </a:rPr>
              <a:t> </a:t>
            </a:r>
            <a:r>
              <a:rPr sz="2600" dirty="0">
                <a:latin typeface="Calibri"/>
                <a:cs typeface="Calibri"/>
              </a:rPr>
              <a:t>all'aggiudicazione</a:t>
            </a:r>
            <a:r>
              <a:rPr sz="2600" spc="-25" dirty="0">
                <a:latin typeface="Calibri"/>
                <a:cs typeface="Calibri"/>
              </a:rPr>
              <a:t> </a:t>
            </a:r>
            <a:r>
              <a:rPr sz="2600" dirty="0">
                <a:latin typeface="Calibri"/>
                <a:cs typeface="Calibri"/>
              </a:rPr>
              <a:t>di</a:t>
            </a:r>
            <a:r>
              <a:rPr sz="2600" spc="-25" dirty="0">
                <a:latin typeface="Calibri"/>
                <a:cs typeface="Calibri"/>
              </a:rPr>
              <a:t> </a:t>
            </a:r>
            <a:r>
              <a:rPr sz="2600" dirty="0">
                <a:latin typeface="Calibri"/>
                <a:cs typeface="Calibri"/>
              </a:rPr>
              <a:t>ciascun</a:t>
            </a:r>
            <a:r>
              <a:rPr sz="2600" spc="-35" dirty="0">
                <a:latin typeface="Calibri"/>
                <a:cs typeface="Calibri"/>
              </a:rPr>
              <a:t> </a:t>
            </a:r>
            <a:r>
              <a:rPr sz="2600" spc="-10" dirty="0">
                <a:latin typeface="Calibri"/>
                <a:cs typeface="Calibri"/>
              </a:rPr>
              <a:t>lotto.</a:t>
            </a:r>
            <a:endParaRPr sz="2600" dirty="0">
              <a:latin typeface="Calibri"/>
              <a:cs typeface="Calibri"/>
            </a:endParaRPr>
          </a:p>
        </p:txBody>
      </p:sp>
      <p:pic>
        <p:nvPicPr>
          <p:cNvPr id="4" name="Picture 1">
            <a:extLst>
              <a:ext uri="{FF2B5EF4-FFF2-40B4-BE49-F238E27FC236}">
                <a16:creationId xmlns:a16="http://schemas.microsoft.com/office/drawing/2014/main" id="{04CA05A4-592B-BBD6-B06A-C469120A63A5}"/>
              </a:ext>
            </a:extLst>
          </p:cNvPr>
          <p:cNvPicPr>
            <a:picLocks noChangeAspect="1"/>
          </p:cNvPicPr>
          <p:nvPr/>
        </p:nvPicPr>
        <p:blipFill>
          <a:blip r:embed="rId2"/>
          <a:stretch>
            <a:fillRect/>
          </a:stretch>
        </p:blipFill>
        <p:spPr>
          <a:xfrm>
            <a:off x="86514" y="88780"/>
            <a:ext cx="2932430" cy="634039"/>
          </a:xfrm>
          <a:prstGeom prst="rect">
            <a:avLst/>
          </a:prstGeom>
        </p:spPr>
      </p:pic>
      <p:sp>
        <p:nvSpPr>
          <p:cNvPr id="5" name="object 2">
            <a:extLst>
              <a:ext uri="{FF2B5EF4-FFF2-40B4-BE49-F238E27FC236}">
                <a16:creationId xmlns:a16="http://schemas.microsoft.com/office/drawing/2014/main" id="{BE81830C-7D33-3990-22FC-B5167B03F854}"/>
              </a:ext>
            </a:extLst>
          </p:cNvPr>
          <p:cNvSpPr txBox="1">
            <a:spLocks/>
          </p:cNvSpPr>
          <p:nvPr/>
        </p:nvSpPr>
        <p:spPr>
          <a:xfrm>
            <a:off x="409143" y="845450"/>
            <a:ext cx="10058400" cy="752001"/>
          </a:xfrm>
          <a:prstGeom prst="rect">
            <a:avLst/>
          </a:prstGeom>
        </p:spPr>
        <p:txBody>
          <a:bodyPr vert="horz" wrap="square" lIns="0" tIns="13335" rIns="0" bIns="0" rtlCol="0" anchor="b">
            <a:spAutoFit/>
          </a:bodyPr>
          <a:lst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a:lstStyle>
          <a:p>
            <a:pPr marL="12700">
              <a:lnSpc>
                <a:spcPct val="100000"/>
              </a:lnSpc>
              <a:spcBef>
                <a:spcPts val="105"/>
              </a:spcBef>
            </a:pPr>
            <a:r>
              <a:rPr lang="it-IT" dirty="0"/>
              <a:t>Il valore del contratto – la divisione in lotti</a:t>
            </a:r>
            <a:endParaRPr lang="it-IT" spc="-10" dirty="0"/>
          </a:p>
        </p:txBody>
      </p:sp>
      <p:pic>
        <p:nvPicPr>
          <p:cNvPr id="2" name="Immagine 1" descr="Immagine che contiene bandiera, mutande&#10;&#10;Descrizione generata automaticamente">
            <a:extLst>
              <a:ext uri="{FF2B5EF4-FFF2-40B4-BE49-F238E27FC236}">
                <a16:creationId xmlns:a16="http://schemas.microsoft.com/office/drawing/2014/main" id="{DE82BA30-B616-CA68-6ABD-F0D6584153F7}"/>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2033322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9061E-B3F3-4391-782E-87F346EC838C}"/>
            </a:ext>
          </a:extLst>
        </p:cNvPr>
        <p:cNvGrpSpPr/>
        <p:nvPr/>
      </p:nvGrpSpPr>
      <p:grpSpPr>
        <a:xfrm>
          <a:off x="0" y="0"/>
          <a:ext cx="0" cy="0"/>
          <a:chOff x="0" y="0"/>
          <a:chExt cx="0" cy="0"/>
        </a:xfrm>
      </p:grpSpPr>
      <p:pic>
        <p:nvPicPr>
          <p:cNvPr id="5" name="Immagine 4" descr="Immagine che contiene bandiera, mutande&#10;&#10;Descrizione generata automaticamente">
            <a:extLst>
              <a:ext uri="{FF2B5EF4-FFF2-40B4-BE49-F238E27FC236}">
                <a16:creationId xmlns:a16="http://schemas.microsoft.com/office/drawing/2014/main" id="{744BF138-CAD4-595B-C4A4-CD6422C24D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AB3F95B8-29F1-73CF-61A8-246C86016446}"/>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D037FB68-2BE5-7A1F-8461-3FE97F596561}"/>
              </a:ext>
            </a:extLst>
          </p:cNvPr>
          <p:cNvGraphicFramePr/>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schizzo, disegno, clipart, Line art&#10;&#10;Descrizione generata automaticamente">
            <a:extLst>
              <a:ext uri="{FF2B5EF4-FFF2-40B4-BE49-F238E27FC236}">
                <a16:creationId xmlns:a16="http://schemas.microsoft.com/office/drawing/2014/main" id="{F04E3D2E-F30F-C890-1B77-576604F485AB}"/>
              </a:ext>
            </a:extLst>
          </p:cNvPr>
          <p:cNvPicPr>
            <a:picLocks noChangeAspect="1"/>
          </p:cNvPicPr>
          <p:nvPr/>
        </p:nvPicPr>
        <p:blipFill rotWithShape="1">
          <a:blip r:embed="rId9"/>
          <a:srcRect l="17054" t="23230" r="17927" b="19862"/>
          <a:stretch/>
        </p:blipFill>
        <p:spPr>
          <a:xfrm>
            <a:off x="9359215" y="4157156"/>
            <a:ext cx="1755623" cy="1536634"/>
          </a:xfrm>
          <a:prstGeom prst="rect">
            <a:avLst/>
          </a:prstGeom>
        </p:spPr>
      </p:pic>
    </p:spTree>
    <p:extLst>
      <p:ext uri="{BB962C8B-B14F-4D97-AF65-F5344CB8AC3E}">
        <p14:creationId xmlns:p14="http://schemas.microsoft.com/office/powerpoint/2010/main" val="40700631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B7EF5-3E32-A325-AD34-E3C8A87349D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F0C4FA59-2317-019D-5A77-9FDA9783D4D3}"/>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dirty="0"/>
              <a:t>Le</a:t>
            </a:r>
            <a:r>
              <a:rPr spc="-70" dirty="0"/>
              <a:t> </a:t>
            </a:r>
            <a:r>
              <a:rPr dirty="0"/>
              <a:t>soglie</a:t>
            </a:r>
            <a:r>
              <a:rPr spc="-80" dirty="0"/>
              <a:t> </a:t>
            </a:r>
            <a:r>
              <a:rPr dirty="0"/>
              <a:t>dei</a:t>
            </a:r>
            <a:r>
              <a:rPr spc="-65" dirty="0"/>
              <a:t> </a:t>
            </a:r>
            <a:r>
              <a:rPr spc="-10" dirty="0"/>
              <a:t>contratti</a:t>
            </a:r>
            <a:r>
              <a:rPr spc="-65" dirty="0"/>
              <a:t> </a:t>
            </a:r>
            <a:r>
              <a:rPr spc="-10" dirty="0"/>
              <a:t>pubblici</a:t>
            </a:r>
          </a:p>
        </p:txBody>
      </p:sp>
      <p:graphicFrame>
        <p:nvGraphicFramePr>
          <p:cNvPr id="3" name="object 3">
            <a:extLst>
              <a:ext uri="{FF2B5EF4-FFF2-40B4-BE49-F238E27FC236}">
                <a16:creationId xmlns:a16="http://schemas.microsoft.com/office/drawing/2014/main" id="{3C236AE7-E89D-2D62-CC57-89EB53785697}"/>
              </a:ext>
            </a:extLst>
          </p:cNvPr>
          <p:cNvGraphicFramePr>
            <a:graphicFrameLocks noGrp="1"/>
          </p:cNvGraphicFramePr>
          <p:nvPr/>
        </p:nvGraphicFramePr>
        <p:xfrm>
          <a:off x="509346" y="1579372"/>
          <a:ext cx="10955653" cy="4140835"/>
        </p:xfrm>
        <a:graphic>
          <a:graphicData uri="http://schemas.openxmlformats.org/drawingml/2006/table">
            <a:tbl>
              <a:tblPr firstRow="1" bandRow="1">
                <a:tableStyleId>{2D5ABB26-0587-4C30-8999-92F81FD0307C}</a:tableStyleId>
              </a:tblPr>
              <a:tblGrid>
                <a:gridCol w="5008880">
                  <a:extLst>
                    <a:ext uri="{9D8B030D-6E8A-4147-A177-3AD203B41FA5}">
                      <a16:colId xmlns:a16="http://schemas.microsoft.com/office/drawing/2014/main" val="20000"/>
                    </a:ext>
                  </a:extLst>
                </a:gridCol>
                <a:gridCol w="2666364">
                  <a:extLst>
                    <a:ext uri="{9D8B030D-6E8A-4147-A177-3AD203B41FA5}">
                      <a16:colId xmlns:a16="http://schemas.microsoft.com/office/drawing/2014/main" val="20001"/>
                    </a:ext>
                  </a:extLst>
                </a:gridCol>
                <a:gridCol w="3280409">
                  <a:extLst>
                    <a:ext uri="{9D8B030D-6E8A-4147-A177-3AD203B41FA5}">
                      <a16:colId xmlns:a16="http://schemas.microsoft.com/office/drawing/2014/main" val="20002"/>
                    </a:ext>
                  </a:extLst>
                </a:gridCol>
              </a:tblGrid>
              <a:tr h="1159510">
                <a:tc>
                  <a:txBody>
                    <a:bodyPr/>
                    <a:lstStyle/>
                    <a:p>
                      <a:pPr>
                        <a:lnSpc>
                          <a:spcPct val="100000"/>
                        </a:lnSpc>
                        <a:spcBef>
                          <a:spcPts val="1300"/>
                        </a:spcBef>
                      </a:pPr>
                      <a:endParaRPr sz="1800">
                        <a:latin typeface="Times New Roman"/>
                        <a:cs typeface="Times New Roman"/>
                      </a:endParaRPr>
                    </a:p>
                    <a:p>
                      <a:pPr marL="347980" algn="ctr">
                        <a:lnSpc>
                          <a:spcPct val="100000"/>
                        </a:lnSpc>
                      </a:pPr>
                      <a:r>
                        <a:rPr sz="1800" b="1" dirty="0">
                          <a:solidFill>
                            <a:srgbClr val="FFFFFF"/>
                          </a:solidFill>
                          <a:latin typeface="Calibri"/>
                          <a:cs typeface="Calibri"/>
                        </a:rPr>
                        <a:t>SETTORI</a:t>
                      </a:r>
                      <a:r>
                        <a:rPr sz="1800" b="1" spc="-45" dirty="0">
                          <a:solidFill>
                            <a:srgbClr val="FFFFFF"/>
                          </a:solidFill>
                          <a:latin typeface="Calibri"/>
                          <a:cs typeface="Calibri"/>
                        </a:rPr>
                        <a:t> </a:t>
                      </a:r>
                      <a:r>
                        <a:rPr sz="1800" b="1" dirty="0">
                          <a:solidFill>
                            <a:srgbClr val="FFFFFF"/>
                          </a:solidFill>
                          <a:latin typeface="Calibri"/>
                          <a:cs typeface="Calibri"/>
                        </a:rPr>
                        <a:t>ORDINARI</a:t>
                      </a:r>
                      <a:r>
                        <a:rPr sz="1800" b="1" spc="-40" dirty="0">
                          <a:solidFill>
                            <a:srgbClr val="FFFFFF"/>
                          </a:solidFill>
                          <a:latin typeface="Calibri"/>
                          <a:cs typeface="Calibri"/>
                        </a:rPr>
                        <a:t> </a:t>
                      </a:r>
                      <a:r>
                        <a:rPr sz="1800" b="1" spc="-10" dirty="0">
                          <a:solidFill>
                            <a:srgbClr val="FFFFFF"/>
                          </a:solidFill>
                          <a:latin typeface="Calibri"/>
                          <a:cs typeface="Calibri"/>
                        </a:rPr>
                        <a:t>(SOTTOSOGLIA)</a:t>
                      </a:r>
                      <a:endParaRPr sz="1800">
                        <a:latin typeface="Calibri"/>
                        <a:cs typeface="Calibri"/>
                      </a:endParaRPr>
                    </a:p>
                  </a:txBody>
                  <a:tcPr marL="0" marR="0" marT="165100" marB="0">
                    <a:lnT w="28575">
                      <a:solidFill>
                        <a:srgbClr val="000000"/>
                      </a:solidFill>
                      <a:prstDash val="solid"/>
                    </a:lnT>
                    <a:lnB w="28575">
                      <a:solidFill>
                        <a:srgbClr val="000000"/>
                      </a:solidFill>
                      <a:prstDash val="solid"/>
                    </a:lnB>
                    <a:solidFill>
                      <a:srgbClr val="BD1823"/>
                    </a:solidFill>
                  </a:tcPr>
                </a:tc>
                <a:tc>
                  <a:txBody>
                    <a:bodyPr/>
                    <a:lstStyle/>
                    <a:p>
                      <a:pPr>
                        <a:lnSpc>
                          <a:spcPct val="100000"/>
                        </a:lnSpc>
                        <a:spcBef>
                          <a:spcPts val="1300"/>
                        </a:spcBef>
                      </a:pPr>
                      <a:endParaRPr sz="1800">
                        <a:latin typeface="Times New Roman"/>
                        <a:cs typeface="Times New Roman"/>
                      </a:endParaRPr>
                    </a:p>
                    <a:p>
                      <a:pPr marR="17145" algn="ctr">
                        <a:lnSpc>
                          <a:spcPct val="100000"/>
                        </a:lnSpc>
                      </a:pPr>
                      <a:r>
                        <a:rPr sz="1800" b="1" dirty="0">
                          <a:solidFill>
                            <a:srgbClr val="FFFFFF"/>
                          </a:solidFill>
                          <a:latin typeface="Calibri"/>
                          <a:cs typeface="Calibri"/>
                        </a:rPr>
                        <a:t>Forniture</a:t>
                      </a:r>
                      <a:r>
                        <a:rPr sz="1800" b="1" spc="-60" dirty="0">
                          <a:solidFill>
                            <a:srgbClr val="FFFFFF"/>
                          </a:solidFill>
                          <a:latin typeface="Calibri"/>
                          <a:cs typeface="Calibri"/>
                        </a:rPr>
                        <a:t> </a:t>
                      </a:r>
                      <a:r>
                        <a:rPr sz="1800" b="1" dirty="0">
                          <a:solidFill>
                            <a:srgbClr val="FFFFFF"/>
                          </a:solidFill>
                          <a:latin typeface="Calibri"/>
                          <a:cs typeface="Calibri"/>
                        </a:rPr>
                        <a:t>e</a:t>
                      </a:r>
                      <a:r>
                        <a:rPr sz="1800" b="1" spc="-35" dirty="0">
                          <a:solidFill>
                            <a:srgbClr val="FFFFFF"/>
                          </a:solidFill>
                          <a:latin typeface="Calibri"/>
                          <a:cs typeface="Calibri"/>
                        </a:rPr>
                        <a:t> </a:t>
                      </a:r>
                      <a:r>
                        <a:rPr sz="1800" b="1" spc="-10" dirty="0">
                          <a:solidFill>
                            <a:srgbClr val="FFFFFF"/>
                          </a:solidFill>
                          <a:latin typeface="Calibri"/>
                          <a:cs typeface="Calibri"/>
                        </a:rPr>
                        <a:t>Servizi</a:t>
                      </a:r>
                      <a:endParaRPr sz="1800">
                        <a:latin typeface="Calibri"/>
                        <a:cs typeface="Calibri"/>
                      </a:endParaRPr>
                    </a:p>
                  </a:txBody>
                  <a:tcPr marL="0" marR="0" marT="165100" marB="0">
                    <a:lnT w="28575">
                      <a:solidFill>
                        <a:srgbClr val="000000"/>
                      </a:solidFill>
                      <a:prstDash val="solid"/>
                    </a:lnT>
                    <a:lnB w="28575">
                      <a:solidFill>
                        <a:srgbClr val="000000"/>
                      </a:solidFill>
                      <a:prstDash val="solid"/>
                    </a:lnB>
                    <a:solidFill>
                      <a:srgbClr val="BD1823"/>
                    </a:solidFill>
                  </a:tcPr>
                </a:tc>
                <a:tc>
                  <a:txBody>
                    <a:bodyPr/>
                    <a:lstStyle/>
                    <a:p>
                      <a:pPr>
                        <a:lnSpc>
                          <a:spcPct val="100000"/>
                        </a:lnSpc>
                        <a:spcBef>
                          <a:spcPts val="1300"/>
                        </a:spcBef>
                      </a:pPr>
                      <a:endParaRPr sz="1800">
                        <a:latin typeface="Times New Roman"/>
                        <a:cs typeface="Times New Roman"/>
                      </a:endParaRPr>
                    </a:p>
                    <a:p>
                      <a:pPr marR="361950" algn="ctr">
                        <a:lnSpc>
                          <a:spcPct val="100000"/>
                        </a:lnSpc>
                      </a:pPr>
                      <a:r>
                        <a:rPr sz="1800" b="1" dirty="0">
                          <a:solidFill>
                            <a:srgbClr val="FFFFFF"/>
                          </a:solidFill>
                          <a:latin typeface="Calibri"/>
                          <a:cs typeface="Calibri"/>
                        </a:rPr>
                        <a:t>Lavori</a:t>
                      </a:r>
                      <a:r>
                        <a:rPr sz="1800" b="1" spc="360" dirty="0">
                          <a:solidFill>
                            <a:srgbClr val="FFFFFF"/>
                          </a:solidFill>
                          <a:latin typeface="Calibri"/>
                          <a:cs typeface="Calibri"/>
                        </a:rPr>
                        <a:t> </a:t>
                      </a:r>
                      <a:r>
                        <a:rPr sz="1800" b="1" dirty="0">
                          <a:solidFill>
                            <a:srgbClr val="FFFFFF"/>
                          </a:solidFill>
                          <a:latin typeface="Calibri"/>
                          <a:cs typeface="Calibri"/>
                        </a:rPr>
                        <a:t>e</a:t>
                      </a:r>
                      <a:r>
                        <a:rPr sz="1800" b="1" spc="-20" dirty="0">
                          <a:solidFill>
                            <a:srgbClr val="FFFFFF"/>
                          </a:solidFill>
                          <a:latin typeface="Calibri"/>
                          <a:cs typeface="Calibri"/>
                        </a:rPr>
                        <a:t> </a:t>
                      </a:r>
                      <a:r>
                        <a:rPr sz="1800" b="1" spc="-10" dirty="0">
                          <a:solidFill>
                            <a:srgbClr val="FFFFFF"/>
                          </a:solidFill>
                          <a:latin typeface="Calibri"/>
                          <a:cs typeface="Calibri"/>
                        </a:rPr>
                        <a:t>concessioni</a:t>
                      </a:r>
                      <a:endParaRPr sz="1800">
                        <a:latin typeface="Calibri"/>
                        <a:cs typeface="Calibri"/>
                      </a:endParaRPr>
                    </a:p>
                  </a:txBody>
                  <a:tcPr marL="0" marR="0" marT="165100" marB="0">
                    <a:lnT w="28575">
                      <a:solidFill>
                        <a:srgbClr val="000000"/>
                      </a:solidFill>
                      <a:prstDash val="solid"/>
                    </a:lnT>
                    <a:lnB w="28575">
                      <a:solidFill>
                        <a:srgbClr val="000000"/>
                      </a:solidFill>
                      <a:prstDash val="solid"/>
                    </a:lnB>
                    <a:solidFill>
                      <a:srgbClr val="BD1823"/>
                    </a:solidFill>
                  </a:tcPr>
                </a:tc>
                <a:extLst>
                  <a:ext uri="{0D108BD9-81ED-4DB2-BD59-A6C34878D82A}">
                    <a16:rowId xmlns:a16="http://schemas.microsoft.com/office/drawing/2014/main" val="10000"/>
                  </a:ext>
                </a:extLst>
              </a:tr>
              <a:tr h="1159510">
                <a:tc>
                  <a:txBody>
                    <a:bodyPr/>
                    <a:lstStyle/>
                    <a:p>
                      <a:pPr>
                        <a:lnSpc>
                          <a:spcPct val="100000"/>
                        </a:lnSpc>
                        <a:spcBef>
                          <a:spcPts val="1300"/>
                        </a:spcBef>
                      </a:pPr>
                      <a:endParaRPr sz="1800">
                        <a:latin typeface="Times New Roman"/>
                        <a:cs typeface="Times New Roman"/>
                      </a:endParaRPr>
                    </a:p>
                    <a:p>
                      <a:pPr marL="90805">
                        <a:lnSpc>
                          <a:spcPct val="100000"/>
                        </a:lnSpc>
                      </a:pPr>
                      <a:r>
                        <a:rPr sz="1800" spc="-10" dirty="0">
                          <a:latin typeface="Calibri"/>
                          <a:cs typeface="Calibri"/>
                        </a:rPr>
                        <a:t>Procedura</a:t>
                      </a:r>
                      <a:r>
                        <a:rPr sz="1800" spc="-50" dirty="0">
                          <a:latin typeface="Calibri"/>
                          <a:cs typeface="Calibri"/>
                        </a:rPr>
                        <a:t> </a:t>
                      </a:r>
                      <a:r>
                        <a:rPr sz="1800" spc="-10" dirty="0">
                          <a:latin typeface="Calibri"/>
                          <a:cs typeface="Calibri"/>
                        </a:rPr>
                        <a:t>negoziata</a:t>
                      </a:r>
                      <a:r>
                        <a:rPr sz="1800" spc="-45" dirty="0">
                          <a:latin typeface="Calibri"/>
                          <a:cs typeface="Calibri"/>
                        </a:rPr>
                        <a:t> </a:t>
                      </a:r>
                      <a:r>
                        <a:rPr sz="1800" dirty="0">
                          <a:latin typeface="Calibri"/>
                          <a:cs typeface="Calibri"/>
                        </a:rPr>
                        <a:t>senza</a:t>
                      </a:r>
                      <a:r>
                        <a:rPr sz="1800" spc="-60" dirty="0">
                          <a:latin typeface="Calibri"/>
                          <a:cs typeface="Calibri"/>
                        </a:rPr>
                        <a:t> </a:t>
                      </a:r>
                      <a:r>
                        <a:rPr sz="1800" dirty="0">
                          <a:latin typeface="Calibri"/>
                          <a:cs typeface="Calibri"/>
                        </a:rPr>
                        <a:t>bando</a:t>
                      </a:r>
                      <a:r>
                        <a:rPr sz="1800" spc="-40" dirty="0">
                          <a:latin typeface="Calibri"/>
                          <a:cs typeface="Calibri"/>
                        </a:rPr>
                        <a:t> </a:t>
                      </a:r>
                      <a:r>
                        <a:rPr sz="1800" dirty="0">
                          <a:latin typeface="Calibri"/>
                          <a:cs typeface="Calibri"/>
                        </a:rPr>
                        <a:t>(10</a:t>
                      </a:r>
                      <a:r>
                        <a:rPr sz="1800" spc="-40" dirty="0">
                          <a:latin typeface="Calibri"/>
                          <a:cs typeface="Calibri"/>
                        </a:rPr>
                        <a:t> </a:t>
                      </a:r>
                      <a:r>
                        <a:rPr sz="1800" spc="-10" dirty="0">
                          <a:latin typeface="Calibri"/>
                          <a:cs typeface="Calibri"/>
                        </a:rPr>
                        <a:t>operatori)</a:t>
                      </a:r>
                      <a:endParaRPr sz="1800">
                        <a:latin typeface="Calibri"/>
                        <a:cs typeface="Calibri"/>
                      </a:endParaRPr>
                    </a:p>
                  </a:txBody>
                  <a:tcPr marL="0" marR="0" marT="165100" marB="0">
                    <a:lnT w="28575">
                      <a:solidFill>
                        <a:srgbClr val="000000"/>
                      </a:solidFill>
                      <a:prstDash val="solid"/>
                    </a:lnT>
                    <a:solidFill>
                      <a:srgbClr val="E7E7E7"/>
                    </a:solidFill>
                  </a:tcPr>
                </a:tc>
                <a:tc>
                  <a:txBody>
                    <a:bodyPr/>
                    <a:lstStyle/>
                    <a:p>
                      <a:pPr>
                        <a:lnSpc>
                          <a:spcPct val="100000"/>
                        </a:lnSpc>
                      </a:pPr>
                      <a:endParaRPr sz="1900">
                        <a:latin typeface="Times New Roman"/>
                        <a:cs typeface="Times New Roman"/>
                      </a:endParaRPr>
                    </a:p>
                  </a:txBody>
                  <a:tcPr marL="0" marR="0" marT="0" marB="0">
                    <a:lnT w="28575">
                      <a:solidFill>
                        <a:srgbClr val="000000"/>
                      </a:solidFill>
                      <a:prstDash val="solid"/>
                    </a:lnT>
                    <a:solidFill>
                      <a:srgbClr val="E7E7E7"/>
                    </a:solidFill>
                  </a:tcPr>
                </a:tc>
                <a:tc>
                  <a:txBody>
                    <a:bodyPr/>
                    <a:lstStyle/>
                    <a:p>
                      <a:pPr>
                        <a:lnSpc>
                          <a:spcPct val="100000"/>
                        </a:lnSpc>
                        <a:spcBef>
                          <a:spcPts val="1300"/>
                        </a:spcBef>
                      </a:pPr>
                      <a:endParaRPr sz="1800">
                        <a:latin typeface="Times New Roman"/>
                        <a:cs typeface="Times New Roman"/>
                      </a:endParaRPr>
                    </a:p>
                    <a:p>
                      <a:pPr marR="361950" algn="ctr">
                        <a:lnSpc>
                          <a:spcPct val="100000"/>
                        </a:lnSpc>
                      </a:pPr>
                      <a:r>
                        <a:rPr sz="1800" dirty="0">
                          <a:latin typeface="Calibri"/>
                          <a:cs typeface="Calibri"/>
                        </a:rPr>
                        <a:t>&lt;Soglie</a:t>
                      </a:r>
                      <a:r>
                        <a:rPr sz="1800" spc="-35" dirty="0">
                          <a:latin typeface="Calibri"/>
                          <a:cs typeface="Calibri"/>
                        </a:rPr>
                        <a:t> </a:t>
                      </a:r>
                      <a:r>
                        <a:rPr sz="1800" spc="-25" dirty="0">
                          <a:latin typeface="Calibri"/>
                          <a:cs typeface="Calibri"/>
                        </a:rPr>
                        <a:t>UE</a:t>
                      </a:r>
                      <a:endParaRPr sz="1800">
                        <a:latin typeface="Calibri"/>
                        <a:cs typeface="Calibri"/>
                      </a:endParaRPr>
                    </a:p>
                  </a:txBody>
                  <a:tcPr marL="0" marR="0" marT="165100" marB="0">
                    <a:lnT w="28575">
                      <a:solidFill>
                        <a:srgbClr val="000000"/>
                      </a:solidFill>
                      <a:prstDash val="solid"/>
                    </a:lnT>
                    <a:solidFill>
                      <a:srgbClr val="E7E7E7"/>
                    </a:solidFill>
                  </a:tcPr>
                </a:tc>
                <a:extLst>
                  <a:ext uri="{0D108BD9-81ED-4DB2-BD59-A6C34878D82A}">
                    <a16:rowId xmlns:a16="http://schemas.microsoft.com/office/drawing/2014/main" val="10001"/>
                  </a:ext>
                </a:extLst>
              </a:tr>
              <a:tr h="1159510">
                <a:tc>
                  <a:txBody>
                    <a:bodyPr/>
                    <a:lstStyle/>
                    <a:p>
                      <a:pPr>
                        <a:lnSpc>
                          <a:spcPct val="100000"/>
                        </a:lnSpc>
                        <a:spcBef>
                          <a:spcPts val="1305"/>
                        </a:spcBef>
                      </a:pPr>
                      <a:endParaRPr sz="1800">
                        <a:latin typeface="Times New Roman"/>
                        <a:cs typeface="Times New Roman"/>
                      </a:endParaRPr>
                    </a:p>
                    <a:p>
                      <a:pPr marL="90805">
                        <a:lnSpc>
                          <a:spcPct val="100000"/>
                        </a:lnSpc>
                      </a:pPr>
                      <a:r>
                        <a:rPr sz="1800" spc="-10" dirty="0">
                          <a:latin typeface="Calibri"/>
                          <a:cs typeface="Calibri"/>
                        </a:rPr>
                        <a:t>Procedura</a:t>
                      </a:r>
                      <a:r>
                        <a:rPr sz="1800" spc="-45" dirty="0">
                          <a:latin typeface="Calibri"/>
                          <a:cs typeface="Calibri"/>
                        </a:rPr>
                        <a:t> </a:t>
                      </a:r>
                      <a:r>
                        <a:rPr sz="1800" spc="-10" dirty="0">
                          <a:latin typeface="Calibri"/>
                          <a:cs typeface="Calibri"/>
                        </a:rPr>
                        <a:t>negoziata</a:t>
                      </a:r>
                      <a:r>
                        <a:rPr sz="1800" spc="-45" dirty="0">
                          <a:latin typeface="Calibri"/>
                          <a:cs typeface="Calibri"/>
                        </a:rPr>
                        <a:t> </a:t>
                      </a:r>
                      <a:r>
                        <a:rPr sz="1800" dirty="0">
                          <a:latin typeface="Calibri"/>
                          <a:cs typeface="Calibri"/>
                        </a:rPr>
                        <a:t>senza</a:t>
                      </a:r>
                      <a:r>
                        <a:rPr sz="1800" spc="-45" dirty="0">
                          <a:latin typeface="Calibri"/>
                          <a:cs typeface="Calibri"/>
                        </a:rPr>
                        <a:t> </a:t>
                      </a:r>
                      <a:r>
                        <a:rPr sz="1800" dirty="0">
                          <a:latin typeface="Calibri"/>
                          <a:cs typeface="Calibri"/>
                        </a:rPr>
                        <a:t>bando</a:t>
                      </a:r>
                      <a:r>
                        <a:rPr sz="1800" spc="-55" dirty="0">
                          <a:latin typeface="Calibri"/>
                          <a:cs typeface="Calibri"/>
                        </a:rPr>
                        <a:t> </a:t>
                      </a:r>
                      <a:r>
                        <a:rPr sz="1800" dirty="0">
                          <a:latin typeface="Calibri"/>
                          <a:cs typeface="Calibri"/>
                        </a:rPr>
                        <a:t>(5</a:t>
                      </a:r>
                      <a:r>
                        <a:rPr sz="1800" spc="-35" dirty="0">
                          <a:latin typeface="Calibri"/>
                          <a:cs typeface="Calibri"/>
                        </a:rPr>
                        <a:t> </a:t>
                      </a:r>
                      <a:r>
                        <a:rPr sz="1800" spc="-10" dirty="0">
                          <a:latin typeface="Calibri"/>
                          <a:cs typeface="Calibri"/>
                        </a:rPr>
                        <a:t>operatori)</a:t>
                      </a:r>
                      <a:endParaRPr sz="1800">
                        <a:latin typeface="Calibri"/>
                        <a:cs typeface="Calibri"/>
                      </a:endParaRPr>
                    </a:p>
                  </a:txBody>
                  <a:tcPr marL="0" marR="0" marT="165735" marB="0"/>
                </a:tc>
                <a:tc>
                  <a:txBody>
                    <a:bodyPr/>
                    <a:lstStyle/>
                    <a:p>
                      <a:pPr>
                        <a:lnSpc>
                          <a:spcPct val="100000"/>
                        </a:lnSpc>
                        <a:spcBef>
                          <a:spcPts val="1305"/>
                        </a:spcBef>
                      </a:pPr>
                      <a:endParaRPr sz="1800">
                        <a:latin typeface="Times New Roman"/>
                        <a:cs typeface="Times New Roman"/>
                      </a:endParaRPr>
                    </a:p>
                    <a:p>
                      <a:pPr marR="12700" algn="ctr">
                        <a:lnSpc>
                          <a:spcPct val="100000"/>
                        </a:lnSpc>
                      </a:pPr>
                      <a:r>
                        <a:rPr sz="1800" dirty="0">
                          <a:latin typeface="Calibri"/>
                          <a:cs typeface="Calibri"/>
                        </a:rPr>
                        <a:t>&lt;Soglia</a:t>
                      </a:r>
                      <a:r>
                        <a:rPr sz="1800" spc="-40" dirty="0">
                          <a:latin typeface="Calibri"/>
                          <a:cs typeface="Calibri"/>
                        </a:rPr>
                        <a:t> </a:t>
                      </a:r>
                      <a:r>
                        <a:rPr sz="1800" spc="-25" dirty="0">
                          <a:latin typeface="Calibri"/>
                          <a:cs typeface="Calibri"/>
                        </a:rPr>
                        <a:t>UE</a:t>
                      </a:r>
                      <a:endParaRPr sz="1800">
                        <a:latin typeface="Calibri"/>
                        <a:cs typeface="Calibri"/>
                      </a:endParaRPr>
                    </a:p>
                  </a:txBody>
                  <a:tcPr marL="0" marR="0" marT="165735" marB="0"/>
                </a:tc>
                <a:tc>
                  <a:txBody>
                    <a:bodyPr/>
                    <a:lstStyle/>
                    <a:p>
                      <a:pPr>
                        <a:lnSpc>
                          <a:spcPct val="100000"/>
                        </a:lnSpc>
                        <a:spcBef>
                          <a:spcPts val="1305"/>
                        </a:spcBef>
                      </a:pPr>
                      <a:endParaRPr sz="1800">
                        <a:latin typeface="Times New Roman"/>
                        <a:cs typeface="Times New Roman"/>
                      </a:endParaRPr>
                    </a:p>
                    <a:p>
                      <a:pPr marR="363220" algn="ctr">
                        <a:lnSpc>
                          <a:spcPct val="100000"/>
                        </a:lnSpc>
                      </a:pPr>
                      <a:r>
                        <a:rPr sz="1800" spc="-10" dirty="0">
                          <a:latin typeface="Calibri"/>
                          <a:cs typeface="Calibri"/>
                        </a:rPr>
                        <a:t>&lt;1.000.000</a:t>
                      </a:r>
                      <a:endParaRPr sz="1800">
                        <a:latin typeface="Calibri"/>
                        <a:cs typeface="Calibri"/>
                      </a:endParaRPr>
                    </a:p>
                  </a:txBody>
                  <a:tcPr marL="0" marR="0" marT="165735" marB="0"/>
                </a:tc>
                <a:extLst>
                  <a:ext uri="{0D108BD9-81ED-4DB2-BD59-A6C34878D82A}">
                    <a16:rowId xmlns:a16="http://schemas.microsoft.com/office/drawing/2014/main" val="10002"/>
                  </a:ext>
                </a:extLst>
              </a:tr>
              <a:tr h="662305">
                <a:tc>
                  <a:txBody>
                    <a:bodyPr/>
                    <a:lstStyle/>
                    <a:p>
                      <a:pPr marL="90805">
                        <a:lnSpc>
                          <a:spcPct val="100000"/>
                        </a:lnSpc>
                        <a:spcBef>
                          <a:spcPts val="1420"/>
                        </a:spcBef>
                      </a:pPr>
                      <a:r>
                        <a:rPr sz="1800" spc="-10" dirty="0">
                          <a:latin typeface="Calibri"/>
                          <a:cs typeface="Calibri"/>
                        </a:rPr>
                        <a:t>Affidamento</a:t>
                      </a:r>
                      <a:r>
                        <a:rPr sz="1800" spc="-15" dirty="0">
                          <a:latin typeface="Calibri"/>
                          <a:cs typeface="Calibri"/>
                        </a:rPr>
                        <a:t> </a:t>
                      </a:r>
                      <a:r>
                        <a:rPr sz="1800" spc="-10" dirty="0">
                          <a:latin typeface="Calibri"/>
                          <a:cs typeface="Calibri"/>
                        </a:rPr>
                        <a:t>diretto</a:t>
                      </a:r>
                      <a:endParaRPr sz="1800" dirty="0">
                        <a:latin typeface="Calibri"/>
                        <a:cs typeface="Calibri"/>
                      </a:endParaRPr>
                    </a:p>
                  </a:txBody>
                  <a:tcPr marL="0" marR="0" marT="180340" marB="0">
                    <a:lnB w="28575">
                      <a:solidFill>
                        <a:srgbClr val="000000"/>
                      </a:solidFill>
                      <a:prstDash val="solid"/>
                    </a:lnB>
                    <a:solidFill>
                      <a:srgbClr val="E7E7E7"/>
                    </a:solidFill>
                  </a:tcPr>
                </a:tc>
                <a:tc>
                  <a:txBody>
                    <a:bodyPr/>
                    <a:lstStyle/>
                    <a:p>
                      <a:pPr marR="15240" algn="ctr">
                        <a:lnSpc>
                          <a:spcPct val="100000"/>
                        </a:lnSpc>
                        <a:spcBef>
                          <a:spcPts val="1420"/>
                        </a:spcBef>
                      </a:pPr>
                      <a:r>
                        <a:rPr sz="1800" spc="-10" dirty="0">
                          <a:latin typeface="Calibri"/>
                          <a:cs typeface="Calibri"/>
                        </a:rPr>
                        <a:t>&lt;140.000</a:t>
                      </a:r>
                      <a:endParaRPr sz="1800">
                        <a:latin typeface="Calibri"/>
                        <a:cs typeface="Calibri"/>
                      </a:endParaRPr>
                    </a:p>
                  </a:txBody>
                  <a:tcPr marL="0" marR="0" marT="180340" marB="0">
                    <a:lnB w="28575">
                      <a:solidFill>
                        <a:srgbClr val="000000"/>
                      </a:solidFill>
                      <a:prstDash val="solid"/>
                    </a:lnB>
                    <a:solidFill>
                      <a:srgbClr val="E7E7E7"/>
                    </a:solidFill>
                  </a:tcPr>
                </a:tc>
                <a:tc>
                  <a:txBody>
                    <a:bodyPr/>
                    <a:lstStyle/>
                    <a:p>
                      <a:pPr marR="363220" algn="ctr">
                        <a:lnSpc>
                          <a:spcPct val="100000"/>
                        </a:lnSpc>
                        <a:spcBef>
                          <a:spcPts val="1420"/>
                        </a:spcBef>
                      </a:pPr>
                      <a:r>
                        <a:rPr sz="1800" dirty="0">
                          <a:latin typeface="Calibri"/>
                          <a:cs typeface="Calibri"/>
                        </a:rPr>
                        <a:t>&lt;</a:t>
                      </a:r>
                      <a:r>
                        <a:rPr sz="1800" spc="-15" dirty="0">
                          <a:latin typeface="Calibri"/>
                          <a:cs typeface="Calibri"/>
                        </a:rPr>
                        <a:t> </a:t>
                      </a:r>
                      <a:r>
                        <a:rPr sz="1800" spc="-10" dirty="0">
                          <a:latin typeface="Calibri"/>
                          <a:cs typeface="Calibri"/>
                        </a:rPr>
                        <a:t>150.000</a:t>
                      </a:r>
                      <a:endParaRPr sz="1800" dirty="0">
                        <a:latin typeface="Calibri"/>
                        <a:cs typeface="Calibri"/>
                      </a:endParaRPr>
                    </a:p>
                  </a:txBody>
                  <a:tcPr marL="0" marR="0" marT="180340" marB="0">
                    <a:lnB w="28575">
                      <a:solidFill>
                        <a:srgbClr val="000000"/>
                      </a:solidFill>
                      <a:prstDash val="solid"/>
                    </a:lnB>
                    <a:solidFill>
                      <a:srgbClr val="E7E7E7"/>
                    </a:solidFill>
                  </a:tcPr>
                </a:tc>
                <a:extLst>
                  <a:ext uri="{0D108BD9-81ED-4DB2-BD59-A6C34878D82A}">
                    <a16:rowId xmlns:a16="http://schemas.microsoft.com/office/drawing/2014/main" val="10003"/>
                  </a:ext>
                </a:extLst>
              </a:tr>
            </a:tbl>
          </a:graphicData>
        </a:graphic>
      </p:graphicFrame>
      <p:pic>
        <p:nvPicPr>
          <p:cNvPr id="4" name="Picture 1">
            <a:extLst>
              <a:ext uri="{FF2B5EF4-FFF2-40B4-BE49-F238E27FC236}">
                <a16:creationId xmlns:a16="http://schemas.microsoft.com/office/drawing/2014/main" id="{9F013D71-72F2-A338-5B8C-9953106724CB}"/>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2313C58D-6ABB-3BCC-958A-8C9D3511A7C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41352074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7E9B3-DE9B-26F1-DB8E-8472956062F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6BF7677-0673-19D1-B1DD-775E5F4C5A42}"/>
              </a:ext>
            </a:extLst>
          </p:cNvPr>
          <p:cNvSpPr txBox="1">
            <a:spLocks noGrp="1"/>
          </p:cNvSpPr>
          <p:nvPr>
            <p:ph type="title"/>
          </p:nvPr>
        </p:nvSpPr>
        <p:spPr>
          <a:xfrm>
            <a:off x="1097278" y="808756"/>
            <a:ext cx="9797699" cy="752001"/>
          </a:xfrm>
          <a:prstGeom prst="rect">
            <a:avLst/>
          </a:prstGeom>
        </p:spPr>
        <p:txBody>
          <a:bodyPr vert="horz" wrap="square" lIns="0" tIns="13335" rIns="0" bIns="0" rtlCol="0">
            <a:spAutoFit/>
          </a:bodyPr>
          <a:lstStyle/>
          <a:p>
            <a:pPr marL="12700">
              <a:lnSpc>
                <a:spcPct val="100000"/>
              </a:lnSpc>
              <a:spcBef>
                <a:spcPts val="105"/>
              </a:spcBef>
            </a:pPr>
            <a:r>
              <a:rPr b="1" dirty="0"/>
              <a:t>Principio</a:t>
            </a:r>
            <a:r>
              <a:rPr b="1" spc="-15" dirty="0"/>
              <a:t> </a:t>
            </a:r>
            <a:r>
              <a:rPr b="1" dirty="0"/>
              <a:t>di</a:t>
            </a:r>
            <a:r>
              <a:rPr b="1" spc="-30" dirty="0"/>
              <a:t> </a:t>
            </a:r>
            <a:r>
              <a:rPr b="1" spc="-10" dirty="0"/>
              <a:t>rotazione</a:t>
            </a:r>
          </a:p>
        </p:txBody>
      </p:sp>
      <p:sp>
        <p:nvSpPr>
          <p:cNvPr id="3" name="object 3">
            <a:extLst>
              <a:ext uri="{FF2B5EF4-FFF2-40B4-BE49-F238E27FC236}">
                <a16:creationId xmlns:a16="http://schemas.microsoft.com/office/drawing/2014/main" id="{CF393BDC-8666-3B7D-9C9F-49A92C69C4B4}"/>
              </a:ext>
            </a:extLst>
          </p:cNvPr>
          <p:cNvSpPr txBox="1"/>
          <p:nvPr/>
        </p:nvSpPr>
        <p:spPr>
          <a:xfrm>
            <a:off x="417336" y="1681762"/>
            <a:ext cx="11157585" cy="4090670"/>
          </a:xfrm>
          <a:prstGeom prst="rect">
            <a:avLst/>
          </a:prstGeom>
        </p:spPr>
        <p:txBody>
          <a:bodyPr vert="horz" wrap="square" lIns="0" tIns="12065" rIns="0" bIns="0" rtlCol="0">
            <a:spAutoFit/>
          </a:bodyPr>
          <a:lstStyle/>
          <a:p>
            <a:pPr marL="12700" marR="6350" algn="just">
              <a:lnSpc>
                <a:spcPct val="100000"/>
              </a:lnSpc>
              <a:spcBef>
                <a:spcPts val="95"/>
              </a:spcBef>
            </a:pPr>
            <a:r>
              <a:rPr sz="2500" dirty="0">
                <a:latin typeface="Calibri"/>
                <a:cs typeface="Calibri"/>
              </a:rPr>
              <a:t>Gli</a:t>
            </a:r>
            <a:r>
              <a:rPr sz="2500" spc="105" dirty="0">
                <a:latin typeface="Calibri"/>
                <a:cs typeface="Calibri"/>
              </a:rPr>
              <a:t>  </a:t>
            </a:r>
            <a:r>
              <a:rPr sz="2500" dirty="0">
                <a:latin typeface="Calibri"/>
                <a:cs typeface="Calibri"/>
              </a:rPr>
              <a:t>affidamenti</a:t>
            </a:r>
            <a:r>
              <a:rPr sz="2500" spc="114" dirty="0">
                <a:latin typeface="Calibri"/>
                <a:cs typeface="Calibri"/>
              </a:rPr>
              <a:t>  </a:t>
            </a:r>
            <a:r>
              <a:rPr sz="2500" dirty="0">
                <a:latin typeface="Calibri"/>
                <a:cs typeface="Calibri"/>
              </a:rPr>
              <a:t>di</a:t>
            </a:r>
            <a:r>
              <a:rPr sz="2500" spc="105" dirty="0">
                <a:latin typeface="Calibri"/>
                <a:cs typeface="Calibri"/>
              </a:rPr>
              <a:t>  </a:t>
            </a:r>
            <a:r>
              <a:rPr sz="2500" dirty="0">
                <a:latin typeface="Calibri"/>
                <a:cs typeface="Calibri"/>
              </a:rPr>
              <a:t>cui</a:t>
            </a:r>
            <a:r>
              <a:rPr sz="2500" spc="114" dirty="0">
                <a:latin typeface="Calibri"/>
                <a:cs typeface="Calibri"/>
              </a:rPr>
              <a:t>  </a:t>
            </a:r>
            <a:r>
              <a:rPr sz="2500" dirty="0">
                <a:latin typeface="Calibri"/>
                <a:cs typeface="Calibri"/>
              </a:rPr>
              <a:t>alla</a:t>
            </a:r>
            <a:r>
              <a:rPr sz="2500" spc="110" dirty="0">
                <a:latin typeface="Calibri"/>
                <a:cs typeface="Calibri"/>
              </a:rPr>
              <a:t>  </a:t>
            </a:r>
            <a:r>
              <a:rPr sz="2500" dirty="0">
                <a:latin typeface="Calibri"/>
                <a:cs typeface="Calibri"/>
              </a:rPr>
              <a:t>presente</a:t>
            </a:r>
            <a:r>
              <a:rPr sz="2500" spc="110" dirty="0">
                <a:latin typeface="Calibri"/>
                <a:cs typeface="Calibri"/>
              </a:rPr>
              <a:t>  </a:t>
            </a:r>
            <a:r>
              <a:rPr sz="2500" dirty="0">
                <a:latin typeface="Calibri"/>
                <a:cs typeface="Calibri"/>
              </a:rPr>
              <a:t>Parte</a:t>
            </a:r>
            <a:r>
              <a:rPr sz="2500" spc="110" dirty="0">
                <a:latin typeface="Calibri"/>
                <a:cs typeface="Calibri"/>
              </a:rPr>
              <a:t>  </a:t>
            </a:r>
            <a:r>
              <a:rPr sz="2500" dirty="0">
                <a:latin typeface="Calibri"/>
                <a:cs typeface="Calibri"/>
              </a:rPr>
              <a:t>avvengono</a:t>
            </a:r>
            <a:r>
              <a:rPr sz="2500" spc="105" dirty="0">
                <a:latin typeface="Calibri"/>
                <a:cs typeface="Calibri"/>
              </a:rPr>
              <a:t>  </a:t>
            </a:r>
            <a:r>
              <a:rPr sz="2500" dirty="0">
                <a:latin typeface="Calibri"/>
                <a:cs typeface="Calibri"/>
              </a:rPr>
              <a:t>nel</a:t>
            </a:r>
            <a:r>
              <a:rPr sz="2500" spc="110" dirty="0">
                <a:latin typeface="Calibri"/>
                <a:cs typeface="Calibri"/>
              </a:rPr>
              <a:t> </a:t>
            </a:r>
            <a:r>
              <a:rPr sz="2500" dirty="0">
                <a:latin typeface="Calibri"/>
                <a:cs typeface="Calibri"/>
              </a:rPr>
              <a:t>rispetto</a:t>
            </a:r>
            <a:r>
              <a:rPr sz="2500" spc="114" dirty="0">
                <a:latin typeface="Calibri"/>
                <a:cs typeface="Calibri"/>
              </a:rPr>
              <a:t> </a:t>
            </a:r>
            <a:r>
              <a:rPr sz="2500" dirty="0">
                <a:latin typeface="Calibri"/>
                <a:cs typeface="Calibri"/>
              </a:rPr>
              <a:t>del</a:t>
            </a:r>
            <a:r>
              <a:rPr sz="2500" spc="105" dirty="0">
                <a:latin typeface="Calibri"/>
                <a:cs typeface="Calibri"/>
              </a:rPr>
              <a:t> </a:t>
            </a:r>
            <a:r>
              <a:rPr sz="2500" dirty="0">
                <a:latin typeface="Calibri"/>
                <a:cs typeface="Calibri"/>
              </a:rPr>
              <a:t>principio</a:t>
            </a:r>
            <a:r>
              <a:rPr sz="2500" spc="114" dirty="0">
                <a:latin typeface="Calibri"/>
                <a:cs typeface="Calibri"/>
              </a:rPr>
              <a:t> </a:t>
            </a:r>
            <a:r>
              <a:rPr sz="2500" spc="-25" dirty="0">
                <a:latin typeface="Calibri"/>
                <a:cs typeface="Calibri"/>
              </a:rPr>
              <a:t>di </a:t>
            </a:r>
            <a:r>
              <a:rPr sz="2500" dirty="0">
                <a:latin typeface="Calibri"/>
                <a:cs typeface="Calibri"/>
              </a:rPr>
              <a:t>rotazione</a:t>
            </a:r>
            <a:r>
              <a:rPr sz="2500" spc="400" dirty="0">
                <a:latin typeface="Calibri"/>
                <a:cs typeface="Calibri"/>
              </a:rPr>
              <a:t> </a:t>
            </a:r>
            <a:r>
              <a:rPr sz="2500" spc="-20" dirty="0">
                <a:latin typeface="Calibri"/>
                <a:cs typeface="Calibri"/>
              </a:rPr>
              <a:t>[</a:t>
            </a:r>
            <a:r>
              <a:rPr sz="2500" b="1" spc="-20" dirty="0">
                <a:latin typeface="Calibri"/>
                <a:cs typeface="Calibri"/>
              </a:rPr>
              <a:t>49</a:t>
            </a:r>
            <a:r>
              <a:rPr sz="2500" spc="-20" dirty="0">
                <a:latin typeface="Calibri"/>
                <a:cs typeface="Calibri"/>
              </a:rPr>
              <a:t>]</a:t>
            </a:r>
            <a:endParaRPr sz="2500" dirty="0">
              <a:latin typeface="Calibri"/>
              <a:cs typeface="Calibri"/>
            </a:endParaRPr>
          </a:p>
          <a:p>
            <a:pPr marL="12700" marR="5080" algn="just">
              <a:lnSpc>
                <a:spcPct val="100000"/>
              </a:lnSpc>
              <a:spcBef>
                <a:spcPts val="1000"/>
              </a:spcBef>
            </a:pPr>
            <a:r>
              <a:rPr sz="2500" dirty="0">
                <a:latin typeface="Calibri"/>
                <a:cs typeface="Calibri"/>
              </a:rPr>
              <a:t>In</a:t>
            </a:r>
            <a:r>
              <a:rPr sz="2500" spc="300" dirty="0">
                <a:latin typeface="Calibri"/>
                <a:cs typeface="Calibri"/>
              </a:rPr>
              <a:t>   </a:t>
            </a:r>
            <a:r>
              <a:rPr sz="2500" dirty="0">
                <a:latin typeface="Calibri"/>
                <a:cs typeface="Calibri"/>
              </a:rPr>
              <a:t>applicazione</a:t>
            </a:r>
            <a:r>
              <a:rPr sz="2500" spc="305" dirty="0">
                <a:latin typeface="Calibri"/>
                <a:cs typeface="Calibri"/>
              </a:rPr>
              <a:t>   </a:t>
            </a:r>
            <a:r>
              <a:rPr sz="2500" dirty="0">
                <a:latin typeface="Calibri"/>
                <a:cs typeface="Calibri"/>
              </a:rPr>
              <a:t>del</a:t>
            </a:r>
            <a:r>
              <a:rPr sz="2500" spc="305" dirty="0">
                <a:latin typeface="Calibri"/>
                <a:cs typeface="Calibri"/>
              </a:rPr>
              <a:t>   </a:t>
            </a:r>
            <a:r>
              <a:rPr sz="2500" dirty="0">
                <a:latin typeface="Calibri"/>
                <a:cs typeface="Calibri"/>
              </a:rPr>
              <a:t>principio</a:t>
            </a:r>
            <a:r>
              <a:rPr sz="2500" spc="310" dirty="0">
                <a:latin typeface="Calibri"/>
                <a:cs typeface="Calibri"/>
              </a:rPr>
              <a:t>   </a:t>
            </a:r>
            <a:r>
              <a:rPr sz="2500" dirty="0">
                <a:latin typeface="Calibri"/>
                <a:cs typeface="Calibri"/>
              </a:rPr>
              <a:t>di</a:t>
            </a:r>
            <a:r>
              <a:rPr sz="2500" spc="409" dirty="0">
                <a:latin typeface="Calibri"/>
                <a:cs typeface="Calibri"/>
              </a:rPr>
              <a:t>    </a:t>
            </a:r>
            <a:r>
              <a:rPr sz="2500" dirty="0" err="1">
                <a:latin typeface="Calibri"/>
                <a:cs typeface="Calibri"/>
              </a:rPr>
              <a:t>rotazione</a:t>
            </a:r>
            <a:r>
              <a:rPr sz="2500" spc="415" dirty="0">
                <a:latin typeface="Calibri"/>
                <a:cs typeface="Calibri"/>
              </a:rPr>
              <a:t>    </a:t>
            </a:r>
            <a:r>
              <a:rPr lang="it-IT" sz="2500" dirty="0">
                <a:latin typeface="Calibri"/>
                <a:cs typeface="Calibri"/>
              </a:rPr>
              <a:t>è</a:t>
            </a:r>
            <a:r>
              <a:rPr sz="2500" spc="409" dirty="0">
                <a:latin typeface="Calibri"/>
                <a:cs typeface="Calibri"/>
              </a:rPr>
              <a:t>    </a:t>
            </a:r>
            <a:r>
              <a:rPr sz="2500" dirty="0">
                <a:latin typeface="Calibri"/>
                <a:cs typeface="Calibri"/>
              </a:rPr>
              <a:t>vietato</a:t>
            </a:r>
            <a:r>
              <a:rPr sz="2500" spc="90" dirty="0">
                <a:latin typeface="Calibri"/>
                <a:cs typeface="Calibri"/>
              </a:rPr>
              <a:t>  </a:t>
            </a:r>
            <a:r>
              <a:rPr sz="2500" dirty="0">
                <a:latin typeface="Calibri"/>
                <a:cs typeface="Calibri"/>
              </a:rPr>
              <a:t>l’affidamento</a:t>
            </a:r>
            <a:r>
              <a:rPr sz="2500" spc="95" dirty="0">
                <a:latin typeface="Calibri"/>
                <a:cs typeface="Calibri"/>
              </a:rPr>
              <a:t>  </a:t>
            </a:r>
            <a:r>
              <a:rPr sz="2500" spc="-50" dirty="0">
                <a:latin typeface="Calibri"/>
                <a:cs typeface="Calibri"/>
              </a:rPr>
              <a:t>o </a:t>
            </a:r>
            <a:r>
              <a:rPr sz="2500" dirty="0">
                <a:latin typeface="Calibri"/>
                <a:cs typeface="Calibri"/>
              </a:rPr>
              <a:t>l’aggiudicazione</a:t>
            </a:r>
            <a:r>
              <a:rPr sz="2500" spc="240" dirty="0">
                <a:latin typeface="Calibri"/>
                <a:cs typeface="Calibri"/>
              </a:rPr>
              <a:t> </a:t>
            </a:r>
            <a:r>
              <a:rPr sz="2500" dirty="0">
                <a:latin typeface="Calibri"/>
                <a:cs typeface="Calibri"/>
              </a:rPr>
              <a:t>di</a:t>
            </a:r>
            <a:r>
              <a:rPr sz="2500" spc="240" dirty="0">
                <a:latin typeface="Calibri"/>
                <a:cs typeface="Calibri"/>
              </a:rPr>
              <a:t> </a:t>
            </a:r>
            <a:r>
              <a:rPr sz="2500" dirty="0">
                <a:latin typeface="Calibri"/>
                <a:cs typeface="Calibri"/>
              </a:rPr>
              <a:t>un</a:t>
            </a:r>
            <a:r>
              <a:rPr sz="2500" spc="235" dirty="0">
                <a:latin typeface="Calibri"/>
                <a:cs typeface="Calibri"/>
              </a:rPr>
              <a:t> </a:t>
            </a:r>
            <a:r>
              <a:rPr sz="2500" dirty="0">
                <a:latin typeface="Calibri"/>
                <a:cs typeface="Calibri"/>
              </a:rPr>
              <a:t>appalto</a:t>
            </a:r>
            <a:r>
              <a:rPr sz="2500" spc="240" dirty="0">
                <a:latin typeface="Calibri"/>
                <a:cs typeface="Calibri"/>
              </a:rPr>
              <a:t> </a:t>
            </a:r>
            <a:r>
              <a:rPr sz="2500" dirty="0">
                <a:latin typeface="Calibri"/>
                <a:cs typeface="Calibri"/>
              </a:rPr>
              <a:t>al</a:t>
            </a:r>
            <a:r>
              <a:rPr sz="2500" spc="235" dirty="0">
                <a:latin typeface="Calibri"/>
                <a:cs typeface="Calibri"/>
              </a:rPr>
              <a:t> </a:t>
            </a:r>
            <a:r>
              <a:rPr sz="2500" dirty="0">
                <a:latin typeface="Calibri"/>
                <a:cs typeface="Calibri"/>
              </a:rPr>
              <a:t>contraente</a:t>
            </a:r>
            <a:r>
              <a:rPr sz="2500" spc="245" dirty="0">
                <a:latin typeface="Calibri"/>
                <a:cs typeface="Calibri"/>
              </a:rPr>
              <a:t>  </a:t>
            </a:r>
            <a:r>
              <a:rPr sz="2500" dirty="0">
                <a:latin typeface="Calibri"/>
                <a:cs typeface="Calibri"/>
              </a:rPr>
              <a:t>uscente</a:t>
            </a:r>
            <a:r>
              <a:rPr sz="2500" spc="240" dirty="0">
                <a:latin typeface="Calibri"/>
                <a:cs typeface="Calibri"/>
              </a:rPr>
              <a:t> </a:t>
            </a:r>
            <a:r>
              <a:rPr sz="2500" dirty="0">
                <a:latin typeface="Calibri"/>
                <a:cs typeface="Calibri"/>
              </a:rPr>
              <a:t>nei</a:t>
            </a:r>
            <a:r>
              <a:rPr sz="2500" spc="254" dirty="0">
                <a:latin typeface="Calibri"/>
                <a:cs typeface="Calibri"/>
              </a:rPr>
              <a:t> </a:t>
            </a:r>
            <a:r>
              <a:rPr sz="2500" dirty="0">
                <a:latin typeface="Calibri"/>
                <a:cs typeface="Calibri"/>
              </a:rPr>
              <a:t>casi</a:t>
            </a:r>
            <a:r>
              <a:rPr sz="2500" spc="235" dirty="0">
                <a:latin typeface="Calibri"/>
                <a:cs typeface="Calibri"/>
              </a:rPr>
              <a:t> </a:t>
            </a:r>
            <a:r>
              <a:rPr sz="2500" dirty="0">
                <a:latin typeface="Calibri"/>
                <a:cs typeface="Calibri"/>
              </a:rPr>
              <a:t>in</a:t>
            </a:r>
            <a:r>
              <a:rPr sz="2500" spc="240" dirty="0">
                <a:latin typeface="Calibri"/>
                <a:cs typeface="Calibri"/>
              </a:rPr>
              <a:t> </a:t>
            </a:r>
            <a:r>
              <a:rPr sz="2500" dirty="0">
                <a:latin typeface="Calibri"/>
                <a:cs typeface="Calibri"/>
              </a:rPr>
              <a:t>cui</a:t>
            </a:r>
            <a:r>
              <a:rPr sz="2500" spc="245" dirty="0">
                <a:latin typeface="Calibri"/>
                <a:cs typeface="Calibri"/>
              </a:rPr>
              <a:t> </a:t>
            </a:r>
            <a:r>
              <a:rPr sz="2500" dirty="0">
                <a:latin typeface="Calibri"/>
                <a:cs typeface="Calibri"/>
              </a:rPr>
              <a:t>due</a:t>
            </a:r>
            <a:r>
              <a:rPr sz="2500" spc="240" dirty="0">
                <a:latin typeface="Calibri"/>
                <a:cs typeface="Calibri"/>
              </a:rPr>
              <a:t> </a:t>
            </a:r>
            <a:r>
              <a:rPr sz="2500" spc="-10" dirty="0">
                <a:latin typeface="Calibri"/>
                <a:cs typeface="Calibri"/>
              </a:rPr>
              <a:t>consecutivi </a:t>
            </a:r>
            <a:r>
              <a:rPr sz="2500" dirty="0">
                <a:latin typeface="Calibri"/>
                <a:cs typeface="Calibri"/>
              </a:rPr>
              <a:t>affidamenti</a:t>
            </a:r>
            <a:r>
              <a:rPr sz="2500" spc="550" dirty="0">
                <a:latin typeface="Calibri"/>
                <a:cs typeface="Calibri"/>
              </a:rPr>
              <a:t>  </a:t>
            </a:r>
            <a:r>
              <a:rPr sz="2500" dirty="0">
                <a:latin typeface="Calibri"/>
                <a:cs typeface="Calibri"/>
              </a:rPr>
              <a:t>abbiano</a:t>
            </a:r>
            <a:r>
              <a:rPr sz="2500" spc="540" dirty="0">
                <a:latin typeface="Calibri"/>
                <a:cs typeface="Calibri"/>
              </a:rPr>
              <a:t>  </a:t>
            </a:r>
            <a:r>
              <a:rPr sz="2500" dirty="0">
                <a:latin typeface="Calibri"/>
                <a:cs typeface="Calibri"/>
              </a:rPr>
              <a:t>a</a:t>
            </a:r>
            <a:r>
              <a:rPr sz="2500" spc="535" dirty="0">
                <a:latin typeface="Calibri"/>
                <a:cs typeface="Calibri"/>
              </a:rPr>
              <a:t>  </a:t>
            </a:r>
            <a:r>
              <a:rPr sz="2500" dirty="0">
                <a:latin typeface="Calibri"/>
                <a:cs typeface="Calibri"/>
              </a:rPr>
              <a:t>oggetto</a:t>
            </a:r>
            <a:r>
              <a:rPr sz="2500" spc="540" dirty="0">
                <a:latin typeface="Calibri"/>
                <a:cs typeface="Calibri"/>
              </a:rPr>
              <a:t>  </a:t>
            </a:r>
            <a:r>
              <a:rPr sz="2500" dirty="0">
                <a:latin typeface="Calibri"/>
                <a:cs typeface="Calibri"/>
              </a:rPr>
              <a:t>una</a:t>
            </a:r>
            <a:r>
              <a:rPr sz="2500" spc="535" dirty="0">
                <a:latin typeface="Calibri"/>
                <a:cs typeface="Calibri"/>
              </a:rPr>
              <a:t> </a:t>
            </a:r>
            <a:r>
              <a:rPr sz="2500" dirty="0">
                <a:latin typeface="Calibri"/>
                <a:cs typeface="Calibri"/>
              </a:rPr>
              <a:t>commessa</a:t>
            </a:r>
            <a:r>
              <a:rPr sz="2500" spc="540" dirty="0">
                <a:latin typeface="Calibri"/>
                <a:cs typeface="Calibri"/>
              </a:rPr>
              <a:t> </a:t>
            </a:r>
            <a:r>
              <a:rPr sz="2500" dirty="0">
                <a:latin typeface="Calibri"/>
                <a:cs typeface="Calibri"/>
              </a:rPr>
              <a:t>rientrante</a:t>
            </a:r>
            <a:r>
              <a:rPr sz="2500" spc="555" dirty="0">
                <a:latin typeface="Calibri"/>
                <a:cs typeface="Calibri"/>
              </a:rPr>
              <a:t> </a:t>
            </a:r>
            <a:r>
              <a:rPr sz="2500" dirty="0">
                <a:latin typeface="Calibri"/>
                <a:cs typeface="Calibri"/>
              </a:rPr>
              <a:t>nello</a:t>
            </a:r>
            <a:r>
              <a:rPr sz="2500" spc="550" dirty="0">
                <a:latin typeface="Calibri"/>
                <a:cs typeface="Calibri"/>
              </a:rPr>
              <a:t> </a:t>
            </a:r>
            <a:r>
              <a:rPr sz="2500" dirty="0">
                <a:latin typeface="Calibri"/>
                <a:cs typeface="Calibri"/>
              </a:rPr>
              <a:t>stesso</a:t>
            </a:r>
            <a:r>
              <a:rPr sz="2500" spc="540" dirty="0">
                <a:latin typeface="Calibri"/>
                <a:cs typeface="Calibri"/>
              </a:rPr>
              <a:t> </a:t>
            </a:r>
            <a:r>
              <a:rPr sz="2500" spc="-10" dirty="0">
                <a:latin typeface="Calibri"/>
                <a:cs typeface="Calibri"/>
              </a:rPr>
              <a:t>settore </a:t>
            </a:r>
            <a:r>
              <a:rPr sz="2500" dirty="0">
                <a:latin typeface="Calibri"/>
                <a:cs typeface="Calibri"/>
              </a:rPr>
              <a:t>merceologico,</a:t>
            </a:r>
            <a:r>
              <a:rPr sz="2500" spc="60" dirty="0">
                <a:latin typeface="Calibri"/>
                <a:cs typeface="Calibri"/>
              </a:rPr>
              <a:t>  </a:t>
            </a:r>
            <a:r>
              <a:rPr sz="2500" dirty="0">
                <a:latin typeface="Calibri"/>
                <a:cs typeface="Calibri"/>
              </a:rPr>
              <a:t>oppure</a:t>
            </a:r>
            <a:r>
              <a:rPr sz="2500" spc="70" dirty="0">
                <a:latin typeface="Calibri"/>
                <a:cs typeface="Calibri"/>
              </a:rPr>
              <a:t>  </a:t>
            </a:r>
            <a:r>
              <a:rPr sz="2500" dirty="0">
                <a:latin typeface="Calibri"/>
                <a:cs typeface="Calibri"/>
              </a:rPr>
              <a:t>nella</a:t>
            </a:r>
            <a:r>
              <a:rPr sz="2500" spc="70" dirty="0">
                <a:latin typeface="Calibri"/>
                <a:cs typeface="Calibri"/>
              </a:rPr>
              <a:t> </a:t>
            </a:r>
            <a:r>
              <a:rPr sz="2500" dirty="0">
                <a:latin typeface="Calibri"/>
                <a:cs typeface="Calibri"/>
              </a:rPr>
              <a:t>stessa</a:t>
            </a:r>
            <a:r>
              <a:rPr sz="2500" spc="65" dirty="0">
                <a:latin typeface="Calibri"/>
                <a:cs typeface="Calibri"/>
              </a:rPr>
              <a:t> </a:t>
            </a:r>
            <a:r>
              <a:rPr sz="2500" dirty="0">
                <a:latin typeface="Calibri"/>
                <a:cs typeface="Calibri"/>
              </a:rPr>
              <a:t>categoria</a:t>
            </a:r>
            <a:r>
              <a:rPr sz="2500" spc="60" dirty="0">
                <a:latin typeface="Calibri"/>
                <a:cs typeface="Calibri"/>
              </a:rPr>
              <a:t> </a:t>
            </a:r>
            <a:r>
              <a:rPr sz="2500" dirty="0">
                <a:latin typeface="Calibri"/>
                <a:cs typeface="Calibri"/>
              </a:rPr>
              <a:t>di</a:t>
            </a:r>
            <a:r>
              <a:rPr sz="2500" spc="65" dirty="0">
                <a:latin typeface="Calibri"/>
                <a:cs typeface="Calibri"/>
              </a:rPr>
              <a:t> </a:t>
            </a:r>
            <a:r>
              <a:rPr sz="2500" dirty="0">
                <a:latin typeface="Calibri"/>
                <a:cs typeface="Calibri"/>
              </a:rPr>
              <a:t>opere,</a:t>
            </a:r>
            <a:r>
              <a:rPr sz="2500" spc="60" dirty="0">
                <a:latin typeface="Calibri"/>
                <a:cs typeface="Calibri"/>
              </a:rPr>
              <a:t> </a:t>
            </a:r>
            <a:r>
              <a:rPr sz="2500" dirty="0">
                <a:latin typeface="Calibri"/>
                <a:cs typeface="Calibri"/>
              </a:rPr>
              <a:t>oppure</a:t>
            </a:r>
            <a:r>
              <a:rPr sz="2500" spc="55" dirty="0">
                <a:latin typeface="Calibri"/>
                <a:cs typeface="Calibri"/>
              </a:rPr>
              <a:t> </a:t>
            </a:r>
            <a:r>
              <a:rPr sz="2500" dirty="0">
                <a:latin typeface="Calibri"/>
                <a:cs typeface="Calibri"/>
              </a:rPr>
              <a:t>nello</a:t>
            </a:r>
            <a:r>
              <a:rPr sz="2500" spc="80" dirty="0">
                <a:latin typeface="Calibri"/>
                <a:cs typeface="Calibri"/>
              </a:rPr>
              <a:t> </a:t>
            </a:r>
            <a:r>
              <a:rPr sz="2500" dirty="0">
                <a:latin typeface="Calibri"/>
                <a:cs typeface="Calibri"/>
              </a:rPr>
              <a:t>stesso</a:t>
            </a:r>
            <a:r>
              <a:rPr sz="2500" spc="60" dirty="0">
                <a:latin typeface="Calibri"/>
                <a:cs typeface="Calibri"/>
              </a:rPr>
              <a:t> </a:t>
            </a:r>
            <a:r>
              <a:rPr sz="2500" dirty="0">
                <a:latin typeface="Calibri"/>
                <a:cs typeface="Calibri"/>
              </a:rPr>
              <a:t>settore</a:t>
            </a:r>
            <a:r>
              <a:rPr sz="2500" spc="60" dirty="0">
                <a:latin typeface="Calibri"/>
                <a:cs typeface="Calibri"/>
              </a:rPr>
              <a:t> </a:t>
            </a:r>
            <a:r>
              <a:rPr sz="2500" spc="-25" dirty="0">
                <a:latin typeface="Calibri"/>
                <a:cs typeface="Calibri"/>
              </a:rPr>
              <a:t>di </a:t>
            </a:r>
            <a:r>
              <a:rPr sz="2500" spc="-10" dirty="0">
                <a:latin typeface="Calibri"/>
                <a:cs typeface="Calibri"/>
              </a:rPr>
              <a:t>servizi.</a:t>
            </a:r>
            <a:endParaRPr sz="2500" dirty="0">
              <a:latin typeface="Calibri"/>
              <a:cs typeface="Calibri"/>
            </a:endParaRPr>
          </a:p>
          <a:p>
            <a:pPr marL="12700" marR="5715" algn="just">
              <a:lnSpc>
                <a:spcPct val="100000"/>
              </a:lnSpc>
              <a:spcBef>
                <a:spcPts val="1010"/>
              </a:spcBef>
            </a:pPr>
            <a:r>
              <a:rPr sz="2500" dirty="0">
                <a:latin typeface="Calibri"/>
                <a:cs typeface="Calibri"/>
              </a:rPr>
              <a:t>La</a:t>
            </a:r>
            <a:r>
              <a:rPr sz="2500" spc="600" dirty="0">
                <a:latin typeface="Calibri"/>
                <a:cs typeface="Calibri"/>
              </a:rPr>
              <a:t> </a:t>
            </a:r>
            <a:r>
              <a:rPr sz="2500" dirty="0">
                <a:latin typeface="Calibri"/>
                <a:cs typeface="Calibri"/>
              </a:rPr>
              <a:t>stazione</a:t>
            </a:r>
            <a:r>
              <a:rPr sz="2500" spc="615" dirty="0">
                <a:latin typeface="Calibri"/>
                <a:cs typeface="Calibri"/>
              </a:rPr>
              <a:t> </a:t>
            </a:r>
            <a:r>
              <a:rPr sz="2500" dirty="0">
                <a:latin typeface="Calibri"/>
                <a:cs typeface="Calibri"/>
              </a:rPr>
              <a:t>appaltante</a:t>
            </a:r>
            <a:r>
              <a:rPr sz="2500" spc="620" dirty="0">
                <a:latin typeface="Calibri"/>
                <a:cs typeface="Calibri"/>
              </a:rPr>
              <a:t> </a:t>
            </a:r>
            <a:r>
              <a:rPr sz="2500" dirty="0">
                <a:latin typeface="Calibri"/>
                <a:cs typeface="Calibri"/>
              </a:rPr>
              <a:t>puo’</a:t>
            </a:r>
            <a:r>
              <a:rPr sz="2500" spc="595" dirty="0">
                <a:latin typeface="Calibri"/>
                <a:cs typeface="Calibri"/>
              </a:rPr>
              <a:t> </a:t>
            </a:r>
            <a:r>
              <a:rPr sz="2500" dirty="0">
                <a:latin typeface="Calibri"/>
                <a:cs typeface="Calibri"/>
              </a:rPr>
              <a:t>ripartire</a:t>
            </a:r>
            <a:r>
              <a:rPr sz="2500" spc="615" dirty="0">
                <a:latin typeface="Calibri"/>
                <a:cs typeface="Calibri"/>
              </a:rPr>
              <a:t> </a:t>
            </a:r>
            <a:r>
              <a:rPr sz="2500" dirty="0">
                <a:latin typeface="Calibri"/>
                <a:cs typeface="Calibri"/>
              </a:rPr>
              <a:t>gli</a:t>
            </a:r>
            <a:r>
              <a:rPr sz="2500" spc="605" dirty="0">
                <a:latin typeface="Calibri"/>
                <a:cs typeface="Calibri"/>
              </a:rPr>
              <a:t> </a:t>
            </a:r>
            <a:r>
              <a:rPr sz="2500" dirty="0">
                <a:latin typeface="Calibri"/>
                <a:cs typeface="Calibri"/>
              </a:rPr>
              <a:t>affidamenti</a:t>
            </a:r>
            <a:r>
              <a:rPr sz="2500" spc="605" dirty="0">
                <a:latin typeface="Calibri"/>
                <a:cs typeface="Calibri"/>
              </a:rPr>
              <a:t>  </a:t>
            </a:r>
            <a:r>
              <a:rPr sz="2500" dirty="0">
                <a:latin typeface="Calibri"/>
                <a:cs typeface="Calibri"/>
              </a:rPr>
              <a:t>in</a:t>
            </a:r>
            <a:r>
              <a:rPr sz="2500" spc="605" dirty="0">
                <a:latin typeface="Calibri"/>
                <a:cs typeface="Calibri"/>
              </a:rPr>
              <a:t>  </a:t>
            </a:r>
            <a:r>
              <a:rPr sz="2500" dirty="0">
                <a:latin typeface="Calibri"/>
                <a:cs typeface="Calibri"/>
              </a:rPr>
              <a:t>fasce</a:t>
            </a:r>
            <a:r>
              <a:rPr sz="2500" spc="610" dirty="0">
                <a:latin typeface="Calibri"/>
                <a:cs typeface="Calibri"/>
              </a:rPr>
              <a:t> </a:t>
            </a:r>
            <a:r>
              <a:rPr sz="2500" dirty="0">
                <a:latin typeface="Calibri"/>
                <a:cs typeface="Calibri"/>
              </a:rPr>
              <a:t>in</a:t>
            </a:r>
            <a:r>
              <a:rPr sz="2500" spc="615" dirty="0">
                <a:latin typeface="Calibri"/>
                <a:cs typeface="Calibri"/>
              </a:rPr>
              <a:t> </a:t>
            </a:r>
            <a:r>
              <a:rPr sz="2500" dirty="0">
                <a:latin typeface="Calibri"/>
                <a:cs typeface="Calibri"/>
              </a:rPr>
              <a:t>base</a:t>
            </a:r>
            <a:r>
              <a:rPr sz="2500" spc="600" dirty="0">
                <a:latin typeface="Calibri"/>
                <a:cs typeface="Calibri"/>
              </a:rPr>
              <a:t> </a:t>
            </a:r>
            <a:r>
              <a:rPr sz="2500" dirty="0">
                <a:latin typeface="Calibri"/>
                <a:cs typeface="Calibri"/>
              </a:rPr>
              <a:t>al</a:t>
            </a:r>
            <a:r>
              <a:rPr sz="2500" spc="605" dirty="0">
                <a:latin typeface="Calibri"/>
                <a:cs typeface="Calibri"/>
              </a:rPr>
              <a:t> </a:t>
            </a:r>
            <a:r>
              <a:rPr sz="2500" spc="-10" dirty="0">
                <a:latin typeface="Calibri"/>
                <a:cs typeface="Calibri"/>
              </a:rPr>
              <a:t>valore </a:t>
            </a:r>
            <a:r>
              <a:rPr sz="2500" dirty="0">
                <a:latin typeface="Calibri"/>
                <a:cs typeface="Calibri"/>
              </a:rPr>
              <a:t>economico.</a:t>
            </a:r>
            <a:r>
              <a:rPr sz="2500" spc="320" dirty="0">
                <a:latin typeface="Calibri"/>
                <a:cs typeface="Calibri"/>
              </a:rPr>
              <a:t> </a:t>
            </a:r>
            <a:r>
              <a:rPr sz="2500" dirty="0">
                <a:latin typeface="Calibri"/>
                <a:cs typeface="Calibri"/>
              </a:rPr>
              <a:t>In</a:t>
            </a:r>
            <a:r>
              <a:rPr sz="2500" spc="315" dirty="0">
                <a:latin typeface="Calibri"/>
                <a:cs typeface="Calibri"/>
              </a:rPr>
              <a:t> </a:t>
            </a:r>
            <a:r>
              <a:rPr sz="2500" dirty="0">
                <a:latin typeface="Calibri"/>
                <a:cs typeface="Calibri"/>
              </a:rPr>
              <a:t>tale</a:t>
            </a:r>
            <a:r>
              <a:rPr sz="2500" spc="325" dirty="0">
                <a:latin typeface="Calibri"/>
                <a:cs typeface="Calibri"/>
              </a:rPr>
              <a:t> </a:t>
            </a:r>
            <a:r>
              <a:rPr sz="2500" dirty="0">
                <a:latin typeface="Calibri"/>
                <a:cs typeface="Calibri"/>
              </a:rPr>
              <a:t>caso</a:t>
            </a:r>
            <a:r>
              <a:rPr sz="2500" spc="335" dirty="0">
                <a:latin typeface="Calibri"/>
                <a:cs typeface="Calibri"/>
              </a:rPr>
              <a:t> </a:t>
            </a:r>
            <a:r>
              <a:rPr sz="2500" dirty="0">
                <a:latin typeface="Calibri"/>
                <a:cs typeface="Calibri"/>
              </a:rPr>
              <a:t>il</a:t>
            </a:r>
            <a:r>
              <a:rPr sz="2500" spc="320" dirty="0">
                <a:latin typeface="Calibri"/>
                <a:cs typeface="Calibri"/>
              </a:rPr>
              <a:t> </a:t>
            </a:r>
            <a:r>
              <a:rPr sz="2500" dirty="0">
                <a:latin typeface="Calibri"/>
                <a:cs typeface="Calibri"/>
              </a:rPr>
              <a:t>divieto</a:t>
            </a:r>
            <a:r>
              <a:rPr sz="2500" spc="310" dirty="0">
                <a:latin typeface="Calibri"/>
                <a:cs typeface="Calibri"/>
              </a:rPr>
              <a:t> </a:t>
            </a:r>
            <a:r>
              <a:rPr sz="2500" dirty="0">
                <a:latin typeface="Calibri"/>
                <a:cs typeface="Calibri"/>
              </a:rPr>
              <a:t>di</a:t>
            </a:r>
            <a:r>
              <a:rPr sz="2500" spc="320" dirty="0">
                <a:latin typeface="Calibri"/>
                <a:cs typeface="Calibri"/>
              </a:rPr>
              <a:t> </a:t>
            </a:r>
            <a:r>
              <a:rPr sz="2500" dirty="0">
                <a:latin typeface="Calibri"/>
                <a:cs typeface="Calibri"/>
              </a:rPr>
              <a:t>affidamento</a:t>
            </a:r>
            <a:r>
              <a:rPr sz="2500" spc="330" dirty="0">
                <a:latin typeface="Calibri"/>
                <a:cs typeface="Calibri"/>
              </a:rPr>
              <a:t> </a:t>
            </a:r>
            <a:r>
              <a:rPr sz="2500" dirty="0">
                <a:latin typeface="Calibri"/>
                <a:cs typeface="Calibri"/>
              </a:rPr>
              <a:t>o</a:t>
            </a:r>
            <a:r>
              <a:rPr sz="2500" spc="320" dirty="0">
                <a:latin typeface="Calibri"/>
                <a:cs typeface="Calibri"/>
              </a:rPr>
              <a:t> </a:t>
            </a:r>
            <a:r>
              <a:rPr sz="2500" dirty="0">
                <a:latin typeface="Calibri"/>
                <a:cs typeface="Calibri"/>
              </a:rPr>
              <a:t>di</a:t>
            </a:r>
            <a:r>
              <a:rPr sz="2500" spc="325" dirty="0">
                <a:latin typeface="Calibri"/>
                <a:cs typeface="Calibri"/>
              </a:rPr>
              <a:t> </a:t>
            </a:r>
            <a:r>
              <a:rPr sz="2500" dirty="0">
                <a:latin typeface="Calibri"/>
                <a:cs typeface="Calibri"/>
              </a:rPr>
              <a:t>aggiudicazione</a:t>
            </a:r>
            <a:r>
              <a:rPr sz="2500" spc="320" dirty="0">
                <a:latin typeface="Calibri"/>
                <a:cs typeface="Calibri"/>
              </a:rPr>
              <a:t> </a:t>
            </a:r>
            <a:r>
              <a:rPr sz="2500" dirty="0">
                <a:latin typeface="Calibri"/>
                <a:cs typeface="Calibri"/>
              </a:rPr>
              <a:t>si</a:t>
            </a:r>
            <a:r>
              <a:rPr sz="2500" spc="320" dirty="0">
                <a:latin typeface="Calibri"/>
                <a:cs typeface="Calibri"/>
              </a:rPr>
              <a:t> </a:t>
            </a:r>
            <a:r>
              <a:rPr sz="2500" dirty="0">
                <a:latin typeface="Calibri"/>
                <a:cs typeface="Calibri"/>
              </a:rPr>
              <a:t>applica</a:t>
            </a:r>
            <a:r>
              <a:rPr sz="2500" spc="325" dirty="0">
                <a:latin typeface="Calibri"/>
                <a:cs typeface="Calibri"/>
              </a:rPr>
              <a:t> </a:t>
            </a:r>
            <a:r>
              <a:rPr sz="2500" spc="-25" dirty="0">
                <a:latin typeface="Calibri"/>
                <a:cs typeface="Calibri"/>
              </a:rPr>
              <a:t>con </a:t>
            </a:r>
            <a:r>
              <a:rPr sz="2500" spc="-10" dirty="0">
                <a:latin typeface="Calibri"/>
                <a:cs typeface="Calibri"/>
              </a:rPr>
              <a:t>riferimento</a:t>
            </a:r>
            <a:r>
              <a:rPr sz="2500" spc="-65" dirty="0">
                <a:latin typeface="Calibri"/>
                <a:cs typeface="Calibri"/>
              </a:rPr>
              <a:t> </a:t>
            </a:r>
            <a:r>
              <a:rPr sz="2500" dirty="0">
                <a:latin typeface="Calibri"/>
                <a:cs typeface="Calibri"/>
              </a:rPr>
              <a:t>a</a:t>
            </a:r>
            <a:r>
              <a:rPr sz="2500" spc="-70" dirty="0">
                <a:latin typeface="Calibri"/>
                <a:cs typeface="Calibri"/>
              </a:rPr>
              <a:t> </a:t>
            </a:r>
            <a:r>
              <a:rPr sz="2500" dirty="0">
                <a:latin typeface="Calibri"/>
                <a:cs typeface="Calibri"/>
              </a:rPr>
              <a:t>ciascuna</a:t>
            </a:r>
            <a:r>
              <a:rPr sz="2500" spc="-50" dirty="0">
                <a:latin typeface="Calibri"/>
                <a:cs typeface="Calibri"/>
              </a:rPr>
              <a:t> </a:t>
            </a:r>
            <a:r>
              <a:rPr sz="2500" spc="-10" dirty="0">
                <a:latin typeface="Calibri"/>
                <a:cs typeface="Calibri"/>
              </a:rPr>
              <a:t>fascia.</a:t>
            </a:r>
            <a:endParaRPr sz="2500" dirty="0">
              <a:latin typeface="Calibri"/>
              <a:cs typeface="Calibri"/>
            </a:endParaRPr>
          </a:p>
        </p:txBody>
      </p:sp>
      <p:pic>
        <p:nvPicPr>
          <p:cNvPr id="4" name="Picture 1">
            <a:extLst>
              <a:ext uri="{FF2B5EF4-FFF2-40B4-BE49-F238E27FC236}">
                <a16:creationId xmlns:a16="http://schemas.microsoft.com/office/drawing/2014/main" id="{510F66EA-B782-FA1D-D6EF-7E5D8881EE2B}"/>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803A124D-072D-D14E-E512-EFAEF1145B48}"/>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23171996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82087A-DBE0-9407-70E1-43A2DE93F035}"/>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05541B3B-6E4F-545C-30B5-D070A0AD7E4E}"/>
              </a:ext>
            </a:extLst>
          </p:cNvPr>
          <p:cNvSpPr txBox="1">
            <a:spLocks noGrp="1"/>
          </p:cNvSpPr>
          <p:nvPr>
            <p:ph type="title"/>
          </p:nvPr>
        </p:nvSpPr>
        <p:spPr>
          <a:xfrm>
            <a:off x="1133921" y="837730"/>
            <a:ext cx="9924158" cy="752001"/>
          </a:xfrm>
          <a:prstGeom prst="rect">
            <a:avLst/>
          </a:prstGeom>
        </p:spPr>
        <p:txBody>
          <a:bodyPr vert="horz" wrap="square" lIns="0" tIns="13335" rIns="0" bIns="0" rtlCol="0">
            <a:spAutoFit/>
          </a:bodyPr>
          <a:lstStyle/>
          <a:p>
            <a:pPr marL="12700">
              <a:lnSpc>
                <a:spcPct val="100000"/>
              </a:lnSpc>
              <a:spcBef>
                <a:spcPts val="105"/>
              </a:spcBef>
            </a:pPr>
            <a:r>
              <a:rPr dirty="0"/>
              <a:t>Principio</a:t>
            </a:r>
            <a:r>
              <a:rPr spc="-15" dirty="0"/>
              <a:t> </a:t>
            </a:r>
            <a:r>
              <a:rPr dirty="0"/>
              <a:t>di</a:t>
            </a:r>
            <a:r>
              <a:rPr spc="-30" dirty="0"/>
              <a:t> </a:t>
            </a:r>
            <a:r>
              <a:rPr spc="-10" dirty="0"/>
              <a:t>rotazione</a:t>
            </a:r>
          </a:p>
        </p:txBody>
      </p:sp>
      <p:sp>
        <p:nvSpPr>
          <p:cNvPr id="3" name="object 3">
            <a:extLst>
              <a:ext uri="{FF2B5EF4-FFF2-40B4-BE49-F238E27FC236}">
                <a16:creationId xmlns:a16="http://schemas.microsoft.com/office/drawing/2014/main" id="{FABE9706-B972-AAE2-62C1-EECA4BE8CCB3}"/>
              </a:ext>
            </a:extLst>
          </p:cNvPr>
          <p:cNvSpPr txBox="1"/>
          <p:nvPr/>
        </p:nvSpPr>
        <p:spPr>
          <a:xfrm>
            <a:off x="407289" y="2010561"/>
            <a:ext cx="11156950" cy="3709035"/>
          </a:xfrm>
          <a:prstGeom prst="rect">
            <a:avLst/>
          </a:prstGeom>
        </p:spPr>
        <p:txBody>
          <a:bodyPr vert="horz" wrap="square" lIns="0" tIns="12065" rIns="0" bIns="0" rtlCol="0">
            <a:spAutoFit/>
          </a:bodyPr>
          <a:lstStyle/>
          <a:p>
            <a:pPr marL="12700" marR="5080" algn="just">
              <a:lnSpc>
                <a:spcPct val="100000"/>
              </a:lnSpc>
              <a:spcBef>
                <a:spcPts val="95"/>
              </a:spcBef>
            </a:pPr>
            <a:r>
              <a:rPr sz="2500" dirty="0">
                <a:latin typeface="Calibri"/>
                <a:cs typeface="Calibri"/>
              </a:rPr>
              <a:t>In</a:t>
            </a:r>
            <a:r>
              <a:rPr sz="2500" spc="55" dirty="0">
                <a:latin typeface="Calibri"/>
                <a:cs typeface="Calibri"/>
              </a:rPr>
              <a:t> </a:t>
            </a:r>
            <a:r>
              <a:rPr sz="2500" dirty="0">
                <a:latin typeface="Calibri"/>
                <a:cs typeface="Calibri"/>
              </a:rPr>
              <a:t>casi</a:t>
            </a:r>
            <a:r>
              <a:rPr sz="2500" spc="75" dirty="0">
                <a:latin typeface="Calibri"/>
                <a:cs typeface="Calibri"/>
              </a:rPr>
              <a:t> </a:t>
            </a:r>
            <a:r>
              <a:rPr sz="2500" dirty="0">
                <a:latin typeface="Calibri"/>
                <a:cs typeface="Calibri"/>
              </a:rPr>
              <a:t>motivati</a:t>
            </a:r>
            <a:r>
              <a:rPr sz="2500" spc="65" dirty="0">
                <a:latin typeface="Calibri"/>
                <a:cs typeface="Calibri"/>
              </a:rPr>
              <a:t> </a:t>
            </a:r>
            <a:r>
              <a:rPr sz="2500" dirty="0">
                <a:latin typeface="Calibri"/>
                <a:cs typeface="Calibri"/>
              </a:rPr>
              <a:t>con</a:t>
            </a:r>
            <a:r>
              <a:rPr sz="2500" spc="60" dirty="0">
                <a:latin typeface="Calibri"/>
                <a:cs typeface="Calibri"/>
              </a:rPr>
              <a:t> </a:t>
            </a:r>
            <a:r>
              <a:rPr sz="2500" dirty="0">
                <a:latin typeface="Calibri"/>
                <a:cs typeface="Calibri"/>
              </a:rPr>
              <a:t>riferimento</a:t>
            </a:r>
            <a:r>
              <a:rPr sz="2500" spc="75" dirty="0">
                <a:latin typeface="Calibri"/>
                <a:cs typeface="Calibri"/>
              </a:rPr>
              <a:t> </a:t>
            </a:r>
            <a:r>
              <a:rPr sz="2500" dirty="0">
                <a:latin typeface="Calibri"/>
                <a:cs typeface="Calibri"/>
              </a:rPr>
              <a:t>alla</a:t>
            </a:r>
            <a:r>
              <a:rPr sz="2500" spc="65" dirty="0">
                <a:latin typeface="Calibri"/>
                <a:cs typeface="Calibri"/>
              </a:rPr>
              <a:t> </a:t>
            </a:r>
            <a:r>
              <a:rPr sz="2500" dirty="0">
                <a:latin typeface="Calibri"/>
                <a:cs typeface="Calibri"/>
              </a:rPr>
              <a:t>struttura</a:t>
            </a:r>
            <a:r>
              <a:rPr sz="2500" spc="55" dirty="0">
                <a:latin typeface="Calibri"/>
                <a:cs typeface="Calibri"/>
              </a:rPr>
              <a:t>  </a:t>
            </a:r>
            <a:r>
              <a:rPr sz="2500" dirty="0">
                <a:latin typeface="Calibri"/>
                <a:cs typeface="Calibri"/>
              </a:rPr>
              <a:t>del</a:t>
            </a:r>
            <a:r>
              <a:rPr sz="2500" spc="60" dirty="0">
                <a:latin typeface="Calibri"/>
                <a:cs typeface="Calibri"/>
              </a:rPr>
              <a:t>  </a:t>
            </a:r>
            <a:r>
              <a:rPr sz="2500" dirty="0">
                <a:latin typeface="Calibri"/>
                <a:cs typeface="Calibri"/>
              </a:rPr>
              <a:t>mercato</a:t>
            </a:r>
            <a:r>
              <a:rPr sz="2500" spc="60" dirty="0">
                <a:latin typeface="Calibri"/>
                <a:cs typeface="Calibri"/>
              </a:rPr>
              <a:t>  </a:t>
            </a:r>
            <a:r>
              <a:rPr sz="2500" dirty="0">
                <a:latin typeface="Calibri"/>
                <a:cs typeface="Calibri"/>
              </a:rPr>
              <a:t>e</a:t>
            </a:r>
            <a:r>
              <a:rPr sz="2500" spc="70" dirty="0">
                <a:latin typeface="Calibri"/>
                <a:cs typeface="Calibri"/>
              </a:rPr>
              <a:t> </a:t>
            </a:r>
            <a:r>
              <a:rPr sz="2500" dirty="0">
                <a:latin typeface="Calibri"/>
                <a:cs typeface="Calibri"/>
              </a:rPr>
              <a:t>alla</a:t>
            </a:r>
            <a:r>
              <a:rPr sz="2500" spc="65" dirty="0">
                <a:latin typeface="Calibri"/>
                <a:cs typeface="Calibri"/>
              </a:rPr>
              <a:t> </a:t>
            </a:r>
            <a:r>
              <a:rPr sz="2500" dirty="0">
                <a:latin typeface="Calibri"/>
                <a:cs typeface="Calibri"/>
              </a:rPr>
              <a:t>effettiva</a:t>
            </a:r>
            <a:r>
              <a:rPr sz="2500" spc="65" dirty="0">
                <a:latin typeface="Calibri"/>
                <a:cs typeface="Calibri"/>
              </a:rPr>
              <a:t> </a:t>
            </a:r>
            <a:r>
              <a:rPr sz="2500" dirty="0">
                <a:latin typeface="Calibri"/>
                <a:cs typeface="Calibri"/>
              </a:rPr>
              <a:t>assenza</a:t>
            </a:r>
            <a:r>
              <a:rPr sz="2500" spc="60" dirty="0">
                <a:latin typeface="Calibri"/>
                <a:cs typeface="Calibri"/>
              </a:rPr>
              <a:t> </a:t>
            </a:r>
            <a:r>
              <a:rPr sz="2500" spc="-25" dirty="0">
                <a:latin typeface="Calibri"/>
                <a:cs typeface="Calibri"/>
              </a:rPr>
              <a:t>di </a:t>
            </a:r>
            <a:r>
              <a:rPr sz="2500" dirty="0">
                <a:latin typeface="Calibri"/>
                <a:cs typeface="Calibri"/>
              </a:rPr>
              <a:t>alternative,</a:t>
            </a:r>
            <a:r>
              <a:rPr sz="2500" spc="55" dirty="0">
                <a:latin typeface="Calibri"/>
                <a:cs typeface="Calibri"/>
              </a:rPr>
              <a:t> </a:t>
            </a:r>
            <a:r>
              <a:rPr sz="2500" dirty="0">
                <a:latin typeface="Calibri"/>
                <a:cs typeface="Calibri"/>
              </a:rPr>
              <a:t>nonche'</a:t>
            </a:r>
            <a:r>
              <a:rPr sz="2500" spc="60" dirty="0">
                <a:latin typeface="Calibri"/>
                <a:cs typeface="Calibri"/>
              </a:rPr>
              <a:t> </a:t>
            </a:r>
            <a:r>
              <a:rPr sz="2500" dirty="0">
                <a:latin typeface="Calibri"/>
                <a:cs typeface="Calibri"/>
              </a:rPr>
              <a:t>di</a:t>
            </a:r>
            <a:r>
              <a:rPr sz="2500" spc="55" dirty="0">
                <a:latin typeface="Calibri"/>
                <a:cs typeface="Calibri"/>
              </a:rPr>
              <a:t> </a:t>
            </a:r>
            <a:r>
              <a:rPr sz="2500" dirty="0">
                <a:latin typeface="Calibri"/>
                <a:cs typeface="Calibri"/>
              </a:rPr>
              <a:t>accurata</a:t>
            </a:r>
            <a:r>
              <a:rPr sz="2500" spc="60" dirty="0">
                <a:latin typeface="Calibri"/>
                <a:cs typeface="Calibri"/>
              </a:rPr>
              <a:t> </a:t>
            </a:r>
            <a:r>
              <a:rPr sz="2500" dirty="0">
                <a:latin typeface="Calibri"/>
                <a:cs typeface="Calibri"/>
              </a:rPr>
              <a:t>esecuzione</a:t>
            </a:r>
            <a:r>
              <a:rPr sz="2500" spc="65" dirty="0">
                <a:latin typeface="Calibri"/>
                <a:cs typeface="Calibri"/>
              </a:rPr>
              <a:t> </a:t>
            </a:r>
            <a:r>
              <a:rPr sz="2500" dirty="0">
                <a:latin typeface="Calibri"/>
                <a:cs typeface="Calibri"/>
              </a:rPr>
              <a:t>del</a:t>
            </a:r>
            <a:r>
              <a:rPr sz="2500" spc="50" dirty="0">
                <a:latin typeface="Calibri"/>
                <a:cs typeface="Calibri"/>
              </a:rPr>
              <a:t>  </a:t>
            </a:r>
            <a:r>
              <a:rPr sz="2500" dirty="0">
                <a:latin typeface="Calibri"/>
                <a:cs typeface="Calibri"/>
              </a:rPr>
              <a:t>precedente</a:t>
            </a:r>
            <a:r>
              <a:rPr sz="2500" spc="60" dirty="0">
                <a:latin typeface="Calibri"/>
                <a:cs typeface="Calibri"/>
              </a:rPr>
              <a:t>  </a:t>
            </a:r>
            <a:r>
              <a:rPr sz="2500" dirty="0">
                <a:latin typeface="Calibri"/>
                <a:cs typeface="Calibri"/>
              </a:rPr>
              <a:t>contratto,</a:t>
            </a:r>
            <a:r>
              <a:rPr sz="2500" spc="45" dirty="0">
                <a:latin typeface="Calibri"/>
                <a:cs typeface="Calibri"/>
              </a:rPr>
              <a:t>  </a:t>
            </a:r>
            <a:r>
              <a:rPr sz="2500" dirty="0">
                <a:latin typeface="Calibri"/>
                <a:cs typeface="Calibri"/>
              </a:rPr>
              <a:t>il</a:t>
            </a:r>
            <a:r>
              <a:rPr sz="2500" spc="55" dirty="0">
                <a:latin typeface="Calibri"/>
                <a:cs typeface="Calibri"/>
              </a:rPr>
              <a:t>  </a:t>
            </a:r>
            <a:r>
              <a:rPr sz="2500" spc="-10" dirty="0">
                <a:latin typeface="Calibri"/>
                <a:cs typeface="Calibri"/>
              </a:rPr>
              <a:t>contraente </a:t>
            </a:r>
            <a:r>
              <a:rPr sz="2500" dirty="0">
                <a:latin typeface="Calibri"/>
                <a:cs typeface="Calibri"/>
              </a:rPr>
              <a:t>uscente</a:t>
            </a:r>
            <a:r>
              <a:rPr sz="2500" spc="225" dirty="0">
                <a:latin typeface="Calibri"/>
                <a:cs typeface="Calibri"/>
              </a:rPr>
              <a:t>  </a:t>
            </a:r>
            <a:r>
              <a:rPr sz="2500" dirty="0">
                <a:latin typeface="Calibri"/>
                <a:cs typeface="Calibri"/>
              </a:rPr>
              <a:t>puo'</a:t>
            </a:r>
            <a:r>
              <a:rPr sz="2500" spc="210" dirty="0">
                <a:latin typeface="Calibri"/>
                <a:cs typeface="Calibri"/>
              </a:rPr>
              <a:t>  </a:t>
            </a:r>
            <a:r>
              <a:rPr sz="2500" dirty="0">
                <a:latin typeface="Calibri"/>
                <a:cs typeface="Calibri"/>
              </a:rPr>
              <a:t>essere</a:t>
            </a:r>
            <a:r>
              <a:rPr sz="2500" spc="-20" dirty="0">
                <a:latin typeface="Calibri"/>
                <a:cs typeface="Calibri"/>
              </a:rPr>
              <a:t> reinvitato</a:t>
            </a:r>
            <a:r>
              <a:rPr sz="2500" spc="-50" dirty="0">
                <a:latin typeface="Calibri"/>
                <a:cs typeface="Calibri"/>
              </a:rPr>
              <a:t> </a:t>
            </a:r>
            <a:r>
              <a:rPr sz="2500" dirty="0">
                <a:latin typeface="Calibri"/>
                <a:cs typeface="Calibri"/>
              </a:rPr>
              <a:t>o</a:t>
            </a:r>
            <a:r>
              <a:rPr sz="2500" spc="-50" dirty="0">
                <a:latin typeface="Calibri"/>
                <a:cs typeface="Calibri"/>
              </a:rPr>
              <a:t> </a:t>
            </a:r>
            <a:r>
              <a:rPr sz="2500" dirty="0">
                <a:latin typeface="Calibri"/>
                <a:cs typeface="Calibri"/>
              </a:rPr>
              <a:t>essere</a:t>
            </a:r>
            <a:r>
              <a:rPr sz="2500" spc="-25" dirty="0">
                <a:latin typeface="Calibri"/>
                <a:cs typeface="Calibri"/>
              </a:rPr>
              <a:t> </a:t>
            </a:r>
            <a:r>
              <a:rPr sz="2500" spc="-10" dirty="0">
                <a:latin typeface="Calibri"/>
                <a:cs typeface="Calibri"/>
              </a:rPr>
              <a:t>individuato</a:t>
            </a:r>
            <a:r>
              <a:rPr sz="2500" spc="-45" dirty="0">
                <a:latin typeface="Calibri"/>
                <a:cs typeface="Calibri"/>
              </a:rPr>
              <a:t> </a:t>
            </a:r>
            <a:r>
              <a:rPr sz="2500" dirty="0">
                <a:latin typeface="Calibri"/>
                <a:cs typeface="Calibri"/>
              </a:rPr>
              <a:t>quale</a:t>
            </a:r>
            <a:r>
              <a:rPr sz="2500" spc="-25" dirty="0">
                <a:latin typeface="Calibri"/>
                <a:cs typeface="Calibri"/>
              </a:rPr>
              <a:t> </a:t>
            </a:r>
            <a:r>
              <a:rPr sz="2500" spc="-10" dirty="0">
                <a:latin typeface="Calibri"/>
                <a:cs typeface="Calibri"/>
              </a:rPr>
              <a:t>affidatario</a:t>
            </a:r>
            <a:r>
              <a:rPr sz="2500" spc="-30" dirty="0">
                <a:latin typeface="Calibri"/>
                <a:cs typeface="Calibri"/>
              </a:rPr>
              <a:t> </a:t>
            </a:r>
            <a:r>
              <a:rPr sz="2500" spc="-10" dirty="0">
                <a:latin typeface="Calibri"/>
                <a:cs typeface="Calibri"/>
              </a:rPr>
              <a:t>diretto.</a:t>
            </a:r>
            <a:endParaRPr sz="2500" dirty="0">
              <a:latin typeface="Calibri"/>
              <a:cs typeface="Calibri"/>
            </a:endParaRPr>
          </a:p>
          <a:p>
            <a:pPr marL="12700" marR="5080" algn="just">
              <a:lnSpc>
                <a:spcPct val="100000"/>
              </a:lnSpc>
              <a:spcBef>
                <a:spcPts val="1000"/>
              </a:spcBef>
            </a:pPr>
            <a:r>
              <a:rPr sz="2500" dirty="0">
                <a:latin typeface="Calibri"/>
                <a:cs typeface="Calibri"/>
              </a:rPr>
              <a:t>Per</a:t>
            </a:r>
            <a:r>
              <a:rPr sz="2500" spc="535" dirty="0">
                <a:latin typeface="Calibri"/>
                <a:cs typeface="Calibri"/>
              </a:rPr>
              <a:t> </a:t>
            </a:r>
            <a:r>
              <a:rPr sz="2500" dirty="0">
                <a:latin typeface="Calibri"/>
                <a:cs typeface="Calibri"/>
              </a:rPr>
              <a:t>i</a:t>
            </a:r>
            <a:r>
              <a:rPr sz="2500" spc="530" dirty="0">
                <a:latin typeface="Calibri"/>
                <a:cs typeface="Calibri"/>
              </a:rPr>
              <a:t> </a:t>
            </a:r>
            <a:r>
              <a:rPr sz="2500" dirty="0">
                <a:latin typeface="Calibri"/>
                <a:cs typeface="Calibri"/>
              </a:rPr>
              <a:t>contratti</a:t>
            </a:r>
            <a:r>
              <a:rPr sz="2500" spc="535" dirty="0">
                <a:latin typeface="Calibri"/>
                <a:cs typeface="Calibri"/>
              </a:rPr>
              <a:t> </a:t>
            </a:r>
            <a:r>
              <a:rPr sz="2500" dirty="0">
                <a:latin typeface="Calibri"/>
                <a:cs typeface="Calibri"/>
              </a:rPr>
              <a:t>affidati</a:t>
            </a:r>
            <a:r>
              <a:rPr sz="2500" spc="545" dirty="0">
                <a:latin typeface="Calibri"/>
                <a:cs typeface="Calibri"/>
              </a:rPr>
              <a:t> </a:t>
            </a:r>
            <a:r>
              <a:rPr sz="2500" dirty="0">
                <a:latin typeface="Calibri"/>
                <a:cs typeface="Calibri"/>
              </a:rPr>
              <a:t>con</a:t>
            </a:r>
            <a:r>
              <a:rPr sz="2500" spc="530" dirty="0">
                <a:latin typeface="Calibri"/>
                <a:cs typeface="Calibri"/>
              </a:rPr>
              <a:t> </a:t>
            </a:r>
            <a:r>
              <a:rPr sz="2500" dirty="0">
                <a:latin typeface="Calibri"/>
                <a:cs typeface="Calibri"/>
              </a:rPr>
              <a:t>le</a:t>
            </a:r>
            <a:r>
              <a:rPr sz="2500" spc="535" dirty="0">
                <a:latin typeface="Calibri"/>
                <a:cs typeface="Calibri"/>
              </a:rPr>
              <a:t> </a:t>
            </a:r>
            <a:r>
              <a:rPr sz="2500" dirty="0">
                <a:latin typeface="Calibri"/>
                <a:cs typeface="Calibri"/>
              </a:rPr>
              <a:t>procedure</a:t>
            </a:r>
            <a:r>
              <a:rPr sz="2500" spc="535" dirty="0">
                <a:latin typeface="Calibri"/>
                <a:cs typeface="Calibri"/>
              </a:rPr>
              <a:t> </a:t>
            </a:r>
            <a:r>
              <a:rPr sz="2500" dirty="0">
                <a:latin typeface="Calibri"/>
                <a:cs typeface="Calibri"/>
              </a:rPr>
              <a:t>negoziate,</a:t>
            </a:r>
            <a:r>
              <a:rPr sz="2500" spc="535" dirty="0">
                <a:latin typeface="Calibri"/>
                <a:cs typeface="Calibri"/>
              </a:rPr>
              <a:t>  </a:t>
            </a:r>
            <a:r>
              <a:rPr sz="2500" dirty="0">
                <a:latin typeface="Calibri"/>
                <a:cs typeface="Calibri"/>
              </a:rPr>
              <a:t>le</a:t>
            </a:r>
            <a:r>
              <a:rPr sz="2500" spc="525" dirty="0">
                <a:latin typeface="Calibri"/>
                <a:cs typeface="Calibri"/>
              </a:rPr>
              <a:t>  </a:t>
            </a:r>
            <a:r>
              <a:rPr sz="2500" dirty="0">
                <a:latin typeface="Calibri"/>
                <a:cs typeface="Calibri"/>
              </a:rPr>
              <a:t>stazioni</a:t>
            </a:r>
            <a:r>
              <a:rPr sz="2500" spc="530" dirty="0">
                <a:latin typeface="Calibri"/>
                <a:cs typeface="Calibri"/>
              </a:rPr>
              <a:t>  </a:t>
            </a:r>
            <a:r>
              <a:rPr sz="2500" dirty="0">
                <a:latin typeface="Calibri"/>
                <a:cs typeface="Calibri"/>
              </a:rPr>
              <a:t>appaltanti</a:t>
            </a:r>
            <a:r>
              <a:rPr sz="2500" spc="540" dirty="0">
                <a:latin typeface="Calibri"/>
                <a:cs typeface="Calibri"/>
              </a:rPr>
              <a:t>  </a:t>
            </a:r>
            <a:r>
              <a:rPr sz="2500" spc="-25" dirty="0">
                <a:latin typeface="Calibri"/>
                <a:cs typeface="Calibri"/>
              </a:rPr>
              <a:t>non </a:t>
            </a:r>
            <a:r>
              <a:rPr sz="2500" dirty="0">
                <a:latin typeface="Calibri"/>
                <a:cs typeface="Calibri"/>
              </a:rPr>
              <a:t>applicano</a:t>
            </a:r>
            <a:r>
              <a:rPr sz="2500" spc="229" dirty="0">
                <a:latin typeface="Calibri"/>
                <a:cs typeface="Calibri"/>
              </a:rPr>
              <a:t> </a:t>
            </a:r>
            <a:r>
              <a:rPr sz="2500" dirty="0">
                <a:latin typeface="Calibri"/>
                <a:cs typeface="Calibri"/>
              </a:rPr>
              <a:t>il</a:t>
            </a:r>
            <a:r>
              <a:rPr sz="2500" spc="240" dirty="0">
                <a:latin typeface="Calibri"/>
                <a:cs typeface="Calibri"/>
              </a:rPr>
              <a:t> </a:t>
            </a:r>
            <a:r>
              <a:rPr sz="2500" dirty="0">
                <a:latin typeface="Calibri"/>
                <a:cs typeface="Calibri"/>
              </a:rPr>
              <a:t>principio</a:t>
            </a:r>
            <a:r>
              <a:rPr sz="2500" spc="250" dirty="0">
                <a:latin typeface="Calibri"/>
                <a:cs typeface="Calibri"/>
              </a:rPr>
              <a:t> </a:t>
            </a:r>
            <a:r>
              <a:rPr sz="2500" dirty="0">
                <a:latin typeface="Calibri"/>
                <a:cs typeface="Calibri"/>
              </a:rPr>
              <a:t>di</a:t>
            </a:r>
            <a:r>
              <a:rPr sz="2500" spc="229" dirty="0">
                <a:latin typeface="Calibri"/>
                <a:cs typeface="Calibri"/>
              </a:rPr>
              <a:t> </a:t>
            </a:r>
            <a:r>
              <a:rPr sz="2500" dirty="0">
                <a:latin typeface="Calibri"/>
                <a:cs typeface="Calibri"/>
              </a:rPr>
              <a:t>rotazione</a:t>
            </a:r>
            <a:r>
              <a:rPr sz="2500" spc="240" dirty="0">
                <a:latin typeface="Calibri"/>
                <a:cs typeface="Calibri"/>
              </a:rPr>
              <a:t> </a:t>
            </a:r>
            <a:r>
              <a:rPr sz="2500" dirty="0">
                <a:latin typeface="Calibri"/>
                <a:cs typeface="Calibri"/>
              </a:rPr>
              <a:t>quando</a:t>
            </a:r>
            <a:r>
              <a:rPr sz="2500" spc="229" dirty="0">
                <a:latin typeface="Calibri"/>
                <a:cs typeface="Calibri"/>
              </a:rPr>
              <a:t> </a:t>
            </a:r>
            <a:r>
              <a:rPr sz="2500" dirty="0">
                <a:latin typeface="Calibri"/>
                <a:cs typeface="Calibri"/>
              </a:rPr>
              <a:t>l'indagine</a:t>
            </a:r>
            <a:r>
              <a:rPr sz="2500" spc="245" dirty="0">
                <a:latin typeface="Calibri"/>
                <a:cs typeface="Calibri"/>
              </a:rPr>
              <a:t> </a:t>
            </a:r>
            <a:r>
              <a:rPr sz="2500" dirty="0">
                <a:latin typeface="Calibri"/>
                <a:cs typeface="Calibri"/>
              </a:rPr>
              <a:t>di</a:t>
            </a:r>
            <a:r>
              <a:rPr sz="2500" spc="229" dirty="0">
                <a:latin typeface="Calibri"/>
                <a:cs typeface="Calibri"/>
              </a:rPr>
              <a:t> </a:t>
            </a:r>
            <a:r>
              <a:rPr sz="2500" dirty="0">
                <a:latin typeface="Calibri"/>
                <a:cs typeface="Calibri"/>
              </a:rPr>
              <a:t>mercato</a:t>
            </a:r>
            <a:r>
              <a:rPr sz="2500" spc="240" dirty="0">
                <a:latin typeface="Calibri"/>
                <a:cs typeface="Calibri"/>
              </a:rPr>
              <a:t>  </a:t>
            </a:r>
            <a:r>
              <a:rPr sz="2500" dirty="0">
                <a:latin typeface="Calibri"/>
                <a:cs typeface="Calibri"/>
              </a:rPr>
              <a:t>sia</a:t>
            </a:r>
            <a:r>
              <a:rPr sz="2500" spc="235" dirty="0">
                <a:latin typeface="Calibri"/>
                <a:cs typeface="Calibri"/>
              </a:rPr>
              <a:t> </a:t>
            </a:r>
            <a:r>
              <a:rPr sz="2500" dirty="0">
                <a:latin typeface="Calibri"/>
                <a:cs typeface="Calibri"/>
              </a:rPr>
              <a:t>stata</a:t>
            </a:r>
            <a:r>
              <a:rPr sz="2500" spc="240" dirty="0">
                <a:latin typeface="Calibri"/>
                <a:cs typeface="Calibri"/>
              </a:rPr>
              <a:t> </a:t>
            </a:r>
            <a:r>
              <a:rPr sz="2500" spc="-10" dirty="0">
                <a:latin typeface="Calibri"/>
                <a:cs typeface="Calibri"/>
              </a:rPr>
              <a:t>effettuata </a:t>
            </a:r>
            <a:r>
              <a:rPr sz="2500" dirty="0">
                <a:latin typeface="Calibri"/>
                <a:cs typeface="Calibri"/>
              </a:rPr>
              <a:t>senza</a:t>
            </a:r>
            <a:r>
              <a:rPr sz="2500" spc="-5" dirty="0">
                <a:latin typeface="Calibri"/>
                <a:cs typeface="Calibri"/>
              </a:rPr>
              <a:t> </a:t>
            </a:r>
            <a:r>
              <a:rPr sz="2500" dirty="0">
                <a:latin typeface="Calibri"/>
                <a:cs typeface="Calibri"/>
              </a:rPr>
              <a:t>porre</a:t>
            </a:r>
            <a:r>
              <a:rPr sz="2500" spc="-5" dirty="0">
                <a:latin typeface="Calibri"/>
                <a:cs typeface="Calibri"/>
              </a:rPr>
              <a:t> </a:t>
            </a:r>
            <a:r>
              <a:rPr sz="2500" dirty="0">
                <a:latin typeface="Calibri"/>
                <a:cs typeface="Calibri"/>
              </a:rPr>
              <a:t>limiti al numero di</a:t>
            </a:r>
            <a:r>
              <a:rPr sz="2500" spc="-15" dirty="0">
                <a:latin typeface="Calibri"/>
                <a:cs typeface="Calibri"/>
              </a:rPr>
              <a:t> </a:t>
            </a:r>
            <a:r>
              <a:rPr sz="2500" dirty="0">
                <a:latin typeface="Calibri"/>
                <a:cs typeface="Calibri"/>
              </a:rPr>
              <a:t>operatori</a:t>
            </a:r>
            <a:r>
              <a:rPr sz="2500" spc="550" dirty="0">
                <a:latin typeface="Calibri"/>
                <a:cs typeface="Calibri"/>
              </a:rPr>
              <a:t> </a:t>
            </a:r>
            <a:r>
              <a:rPr sz="2500" dirty="0">
                <a:latin typeface="Calibri"/>
                <a:cs typeface="Calibri"/>
              </a:rPr>
              <a:t>economici</a:t>
            </a:r>
            <a:r>
              <a:rPr sz="2500" spc="-15" dirty="0">
                <a:latin typeface="Calibri"/>
                <a:cs typeface="Calibri"/>
              </a:rPr>
              <a:t> </a:t>
            </a:r>
            <a:r>
              <a:rPr sz="2500" dirty="0">
                <a:latin typeface="Calibri"/>
                <a:cs typeface="Calibri"/>
              </a:rPr>
              <a:t>in</a:t>
            </a:r>
            <a:r>
              <a:rPr sz="2500" spc="-5" dirty="0">
                <a:latin typeface="Calibri"/>
                <a:cs typeface="Calibri"/>
              </a:rPr>
              <a:t> </a:t>
            </a:r>
            <a:r>
              <a:rPr sz="2500" dirty="0">
                <a:latin typeface="Calibri"/>
                <a:cs typeface="Calibri"/>
              </a:rPr>
              <a:t>possesso dei</a:t>
            </a:r>
            <a:r>
              <a:rPr sz="2500" spc="545" dirty="0">
                <a:latin typeface="Calibri"/>
                <a:cs typeface="Calibri"/>
              </a:rPr>
              <a:t> </a:t>
            </a:r>
            <a:r>
              <a:rPr sz="2500" dirty="0">
                <a:latin typeface="Calibri"/>
                <a:cs typeface="Calibri"/>
              </a:rPr>
              <a:t>requisiti</a:t>
            </a:r>
            <a:r>
              <a:rPr sz="2500" spc="550" dirty="0">
                <a:latin typeface="Calibri"/>
                <a:cs typeface="Calibri"/>
              </a:rPr>
              <a:t> </a:t>
            </a:r>
            <a:r>
              <a:rPr sz="2500" spc="-10" dirty="0">
                <a:latin typeface="Calibri"/>
                <a:cs typeface="Calibri"/>
              </a:rPr>
              <a:t>richiesti </a:t>
            </a:r>
            <a:r>
              <a:rPr sz="2500" dirty="0">
                <a:latin typeface="Calibri"/>
                <a:cs typeface="Calibri"/>
              </a:rPr>
              <a:t>da</a:t>
            </a:r>
            <a:r>
              <a:rPr sz="2500" spc="459" dirty="0">
                <a:latin typeface="Calibri"/>
                <a:cs typeface="Calibri"/>
              </a:rPr>
              <a:t> </a:t>
            </a:r>
            <a:r>
              <a:rPr sz="2500" dirty="0">
                <a:latin typeface="Calibri"/>
                <a:cs typeface="Calibri"/>
              </a:rPr>
              <a:t>invitare</a:t>
            </a:r>
            <a:r>
              <a:rPr sz="2500" spc="465" dirty="0">
                <a:latin typeface="Calibri"/>
                <a:cs typeface="Calibri"/>
              </a:rPr>
              <a:t> </a:t>
            </a:r>
            <a:r>
              <a:rPr sz="2500" dirty="0">
                <a:latin typeface="Calibri"/>
                <a:cs typeface="Calibri"/>
              </a:rPr>
              <a:t>alla</a:t>
            </a:r>
            <a:r>
              <a:rPr sz="2500" spc="459" dirty="0">
                <a:latin typeface="Calibri"/>
                <a:cs typeface="Calibri"/>
              </a:rPr>
              <a:t> </a:t>
            </a:r>
            <a:r>
              <a:rPr sz="2500" spc="-10" dirty="0">
                <a:latin typeface="Calibri"/>
                <a:cs typeface="Calibri"/>
              </a:rPr>
              <a:t>successiva</a:t>
            </a:r>
            <a:r>
              <a:rPr sz="2500" spc="-35" dirty="0">
                <a:latin typeface="Calibri"/>
                <a:cs typeface="Calibri"/>
              </a:rPr>
              <a:t> </a:t>
            </a:r>
            <a:r>
              <a:rPr sz="2500" spc="-10" dirty="0">
                <a:latin typeface="Calibri"/>
                <a:cs typeface="Calibri"/>
              </a:rPr>
              <a:t>procedura</a:t>
            </a:r>
            <a:r>
              <a:rPr sz="2500" spc="-45" dirty="0">
                <a:latin typeface="Calibri"/>
                <a:cs typeface="Calibri"/>
              </a:rPr>
              <a:t> </a:t>
            </a:r>
            <a:r>
              <a:rPr sz="2500" spc="-10" dirty="0">
                <a:latin typeface="Calibri"/>
                <a:cs typeface="Calibri"/>
              </a:rPr>
              <a:t>negoziata.</a:t>
            </a:r>
            <a:endParaRPr sz="2500" dirty="0">
              <a:latin typeface="Calibri"/>
              <a:cs typeface="Calibri"/>
            </a:endParaRPr>
          </a:p>
          <a:p>
            <a:pPr marL="12700" marR="5080" algn="just">
              <a:lnSpc>
                <a:spcPct val="100000"/>
              </a:lnSpc>
              <a:spcBef>
                <a:spcPts val="1010"/>
              </a:spcBef>
            </a:pPr>
            <a:r>
              <a:rPr sz="2500" dirty="0">
                <a:latin typeface="Calibri"/>
                <a:cs typeface="Calibri"/>
              </a:rPr>
              <a:t>E'</a:t>
            </a:r>
            <a:r>
              <a:rPr sz="2500" spc="204" dirty="0">
                <a:latin typeface="Calibri"/>
                <a:cs typeface="Calibri"/>
              </a:rPr>
              <a:t> </a:t>
            </a:r>
            <a:r>
              <a:rPr sz="2500" dirty="0">
                <a:latin typeface="Calibri"/>
                <a:cs typeface="Calibri"/>
              </a:rPr>
              <a:t>comunque</a:t>
            </a:r>
            <a:r>
              <a:rPr sz="2500" spc="215" dirty="0">
                <a:latin typeface="Calibri"/>
                <a:cs typeface="Calibri"/>
              </a:rPr>
              <a:t> </a:t>
            </a:r>
            <a:r>
              <a:rPr sz="2500" dirty="0">
                <a:latin typeface="Calibri"/>
                <a:cs typeface="Calibri"/>
              </a:rPr>
              <a:t>consentito</a:t>
            </a:r>
            <a:r>
              <a:rPr sz="2500" spc="210" dirty="0">
                <a:latin typeface="Calibri"/>
                <a:cs typeface="Calibri"/>
              </a:rPr>
              <a:t> </a:t>
            </a:r>
            <a:r>
              <a:rPr sz="2500" dirty="0">
                <a:latin typeface="Calibri"/>
                <a:cs typeface="Calibri"/>
              </a:rPr>
              <a:t>derogare</a:t>
            </a:r>
            <a:r>
              <a:rPr sz="2500" spc="200" dirty="0">
                <a:latin typeface="Calibri"/>
                <a:cs typeface="Calibri"/>
              </a:rPr>
              <a:t> </a:t>
            </a:r>
            <a:r>
              <a:rPr sz="2500" dirty="0">
                <a:latin typeface="Calibri"/>
                <a:cs typeface="Calibri"/>
              </a:rPr>
              <a:t>all'applicazione</a:t>
            </a:r>
            <a:r>
              <a:rPr sz="2500" spc="210" dirty="0">
                <a:latin typeface="Calibri"/>
                <a:cs typeface="Calibri"/>
              </a:rPr>
              <a:t>  </a:t>
            </a:r>
            <a:r>
              <a:rPr sz="2500" dirty="0">
                <a:latin typeface="Calibri"/>
                <a:cs typeface="Calibri"/>
              </a:rPr>
              <a:t>del</a:t>
            </a:r>
            <a:r>
              <a:rPr sz="2500" spc="215" dirty="0">
                <a:latin typeface="Calibri"/>
                <a:cs typeface="Calibri"/>
              </a:rPr>
              <a:t>  </a:t>
            </a:r>
            <a:r>
              <a:rPr sz="2500" dirty="0">
                <a:latin typeface="Calibri"/>
                <a:cs typeface="Calibri"/>
              </a:rPr>
              <a:t>principio</a:t>
            </a:r>
            <a:r>
              <a:rPr sz="2500" spc="215" dirty="0">
                <a:latin typeface="Calibri"/>
                <a:cs typeface="Calibri"/>
              </a:rPr>
              <a:t> </a:t>
            </a:r>
            <a:r>
              <a:rPr sz="2500" dirty="0">
                <a:latin typeface="Calibri"/>
                <a:cs typeface="Calibri"/>
              </a:rPr>
              <a:t>di</a:t>
            </a:r>
            <a:r>
              <a:rPr sz="2500" spc="204" dirty="0">
                <a:latin typeface="Calibri"/>
                <a:cs typeface="Calibri"/>
              </a:rPr>
              <a:t> </a:t>
            </a:r>
            <a:r>
              <a:rPr sz="2500" dirty="0">
                <a:latin typeface="Calibri"/>
                <a:cs typeface="Calibri"/>
              </a:rPr>
              <a:t>rotazione</a:t>
            </a:r>
            <a:r>
              <a:rPr sz="2500" spc="215" dirty="0">
                <a:latin typeface="Calibri"/>
                <a:cs typeface="Calibri"/>
              </a:rPr>
              <a:t> </a:t>
            </a:r>
            <a:r>
              <a:rPr sz="2500" dirty="0">
                <a:latin typeface="Calibri"/>
                <a:cs typeface="Calibri"/>
              </a:rPr>
              <a:t>per</a:t>
            </a:r>
            <a:r>
              <a:rPr sz="2500" spc="215" dirty="0">
                <a:latin typeface="Calibri"/>
                <a:cs typeface="Calibri"/>
              </a:rPr>
              <a:t> </a:t>
            </a:r>
            <a:r>
              <a:rPr sz="2500" spc="-25" dirty="0">
                <a:latin typeface="Calibri"/>
                <a:cs typeface="Calibri"/>
              </a:rPr>
              <a:t>gli </a:t>
            </a:r>
            <a:r>
              <a:rPr sz="2500" spc="-10" dirty="0">
                <a:latin typeface="Calibri"/>
                <a:cs typeface="Calibri"/>
              </a:rPr>
              <a:t>affidamenti</a:t>
            </a:r>
            <a:r>
              <a:rPr sz="2500" spc="-40" dirty="0">
                <a:latin typeface="Calibri"/>
                <a:cs typeface="Calibri"/>
              </a:rPr>
              <a:t> </a:t>
            </a:r>
            <a:r>
              <a:rPr sz="2500" spc="-10" dirty="0">
                <a:latin typeface="Calibri"/>
                <a:cs typeface="Calibri"/>
              </a:rPr>
              <a:t>diretti</a:t>
            </a:r>
            <a:r>
              <a:rPr sz="2500" spc="-65" dirty="0">
                <a:latin typeface="Calibri"/>
                <a:cs typeface="Calibri"/>
              </a:rPr>
              <a:t> </a:t>
            </a:r>
            <a:r>
              <a:rPr sz="2500" dirty="0">
                <a:latin typeface="Calibri"/>
                <a:cs typeface="Calibri"/>
              </a:rPr>
              <a:t>di</a:t>
            </a:r>
            <a:r>
              <a:rPr sz="2500" spc="-70" dirty="0">
                <a:latin typeface="Calibri"/>
                <a:cs typeface="Calibri"/>
              </a:rPr>
              <a:t> </a:t>
            </a:r>
            <a:r>
              <a:rPr sz="2500" dirty="0">
                <a:latin typeface="Calibri"/>
                <a:cs typeface="Calibri"/>
              </a:rPr>
              <a:t>importo</a:t>
            </a:r>
            <a:r>
              <a:rPr sz="2500" spc="-80" dirty="0">
                <a:latin typeface="Calibri"/>
                <a:cs typeface="Calibri"/>
              </a:rPr>
              <a:t> </a:t>
            </a:r>
            <a:r>
              <a:rPr sz="2500" spc="-10" dirty="0">
                <a:latin typeface="Calibri"/>
                <a:cs typeface="Calibri"/>
              </a:rPr>
              <a:t>inferiore</a:t>
            </a:r>
            <a:r>
              <a:rPr sz="2500" spc="-60" dirty="0">
                <a:latin typeface="Calibri"/>
                <a:cs typeface="Calibri"/>
              </a:rPr>
              <a:t> </a:t>
            </a:r>
            <a:r>
              <a:rPr sz="2500" dirty="0">
                <a:latin typeface="Calibri"/>
                <a:cs typeface="Calibri"/>
              </a:rPr>
              <a:t>a</a:t>
            </a:r>
            <a:r>
              <a:rPr sz="2500" spc="-65" dirty="0">
                <a:latin typeface="Calibri"/>
                <a:cs typeface="Calibri"/>
              </a:rPr>
              <a:t> </a:t>
            </a:r>
            <a:r>
              <a:rPr sz="2500" dirty="0">
                <a:latin typeface="Calibri"/>
                <a:cs typeface="Calibri"/>
              </a:rPr>
              <a:t>5.000</a:t>
            </a:r>
            <a:r>
              <a:rPr sz="2500" spc="-75" dirty="0">
                <a:latin typeface="Calibri"/>
                <a:cs typeface="Calibri"/>
              </a:rPr>
              <a:t> </a:t>
            </a:r>
            <a:r>
              <a:rPr sz="2500" spc="-10" dirty="0">
                <a:latin typeface="Calibri"/>
                <a:cs typeface="Calibri"/>
              </a:rPr>
              <a:t>euro.</a:t>
            </a:r>
            <a:endParaRPr sz="2500" dirty="0">
              <a:latin typeface="Calibri"/>
              <a:cs typeface="Calibri"/>
            </a:endParaRPr>
          </a:p>
        </p:txBody>
      </p:sp>
      <p:pic>
        <p:nvPicPr>
          <p:cNvPr id="4" name="Picture 1">
            <a:extLst>
              <a:ext uri="{FF2B5EF4-FFF2-40B4-BE49-F238E27FC236}">
                <a16:creationId xmlns:a16="http://schemas.microsoft.com/office/drawing/2014/main" id="{1F274EBC-8BCE-22F0-A38F-0F518C73F2C1}"/>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C65031B6-1ADE-67D0-7BD8-6CEF1513DD68}"/>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41638696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96D979-AB6C-C3D0-C5E2-92559455447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1331FE1-9A29-A1F9-9AD9-D3B618166EDF}"/>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spc="-10" dirty="0"/>
              <a:t>Procedure</a:t>
            </a:r>
            <a:r>
              <a:rPr spc="-50" dirty="0"/>
              <a:t> </a:t>
            </a:r>
            <a:r>
              <a:rPr dirty="0"/>
              <a:t>di</a:t>
            </a:r>
            <a:r>
              <a:rPr spc="-55" dirty="0"/>
              <a:t> </a:t>
            </a:r>
            <a:r>
              <a:rPr spc="-10" dirty="0"/>
              <a:t>affidamento</a:t>
            </a:r>
          </a:p>
        </p:txBody>
      </p:sp>
      <p:sp>
        <p:nvSpPr>
          <p:cNvPr id="3" name="object 3">
            <a:extLst>
              <a:ext uri="{FF2B5EF4-FFF2-40B4-BE49-F238E27FC236}">
                <a16:creationId xmlns:a16="http://schemas.microsoft.com/office/drawing/2014/main" id="{B34ADE0F-3227-94D5-02B7-C10F0E1A4794}"/>
              </a:ext>
            </a:extLst>
          </p:cNvPr>
          <p:cNvSpPr txBox="1"/>
          <p:nvPr/>
        </p:nvSpPr>
        <p:spPr>
          <a:xfrm>
            <a:off x="405384" y="1920239"/>
            <a:ext cx="11158855" cy="3200400"/>
          </a:xfrm>
          <a:prstGeom prst="rect">
            <a:avLst/>
          </a:prstGeom>
        </p:spPr>
        <p:txBody>
          <a:bodyPr vert="horz" wrap="square" lIns="0" tIns="12065" rIns="0" bIns="0" rtlCol="0">
            <a:spAutoFit/>
          </a:bodyPr>
          <a:lstStyle/>
          <a:p>
            <a:pPr marL="12700" marR="5080" algn="just">
              <a:lnSpc>
                <a:spcPct val="100000"/>
              </a:lnSpc>
              <a:spcBef>
                <a:spcPts val="95"/>
              </a:spcBef>
            </a:pPr>
            <a:r>
              <a:rPr sz="2500" dirty="0">
                <a:latin typeface="Calibri"/>
                <a:cs typeface="Calibri"/>
              </a:rPr>
              <a:t>Salvo</a:t>
            </a:r>
            <a:r>
              <a:rPr sz="2500" spc="345" dirty="0">
                <a:latin typeface="Calibri"/>
                <a:cs typeface="Calibri"/>
              </a:rPr>
              <a:t> </a:t>
            </a:r>
            <a:r>
              <a:rPr sz="2500" dirty="0">
                <a:latin typeface="Calibri"/>
                <a:cs typeface="Calibri"/>
              </a:rPr>
              <a:t>quanto</a:t>
            </a:r>
            <a:r>
              <a:rPr sz="2500" spc="350" dirty="0">
                <a:latin typeface="Calibri"/>
                <a:cs typeface="Calibri"/>
              </a:rPr>
              <a:t> </a:t>
            </a:r>
            <a:r>
              <a:rPr sz="2500" dirty="0">
                <a:latin typeface="Calibri"/>
                <a:cs typeface="Calibri"/>
              </a:rPr>
              <a:t>previsto</a:t>
            </a:r>
            <a:r>
              <a:rPr sz="2500" spc="345" dirty="0">
                <a:latin typeface="Calibri"/>
                <a:cs typeface="Calibri"/>
              </a:rPr>
              <a:t>  </a:t>
            </a:r>
            <a:r>
              <a:rPr sz="2500" dirty="0">
                <a:latin typeface="Calibri"/>
                <a:cs typeface="Calibri"/>
              </a:rPr>
              <a:t>dagli</a:t>
            </a:r>
            <a:r>
              <a:rPr sz="2500" spc="350" dirty="0">
                <a:latin typeface="Calibri"/>
                <a:cs typeface="Calibri"/>
              </a:rPr>
              <a:t>  </a:t>
            </a:r>
            <a:r>
              <a:rPr sz="2500" dirty="0">
                <a:latin typeface="Calibri"/>
                <a:cs typeface="Calibri"/>
              </a:rPr>
              <a:t>articoli</a:t>
            </a:r>
            <a:r>
              <a:rPr sz="2500" spc="350" dirty="0">
                <a:latin typeface="Calibri"/>
                <a:cs typeface="Calibri"/>
              </a:rPr>
              <a:t>  </a:t>
            </a:r>
            <a:r>
              <a:rPr sz="2500" dirty="0">
                <a:latin typeface="Calibri"/>
                <a:cs typeface="Calibri"/>
              </a:rPr>
              <a:t>62</a:t>
            </a:r>
            <a:r>
              <a:rPr sz="2500" spc="345" dirty="0">
                <a:latin typeface="Calibri"/>
                <a:cs typeface="Calibri"/>
              </a:rPr>
              <a:t>  </a:t>
            </a:r>
            <a:r>
              <a:rPr sz="2500" dirty="0">
                <a:latin typeface="Calibri"/>
                <a:cs typeface="Calibri"/>
              </a:rPr>
              <a:t>e</a:t>
            </a:r>
            <a:r>
              <a:rPr sz="2500" spc="345" dirty="0">
                <a:latin typeface="Calibri"/>
                <a:cs typeface="Calibri"/>
              </a:rPr>
              <a:t>  </a:t>
            </a:r>
            <a:r>
              <a:rPr sz="2500" dirty="0">
                <a:latin typeface="Calibri"/>
                <a:cs typeface="Calibri"/>
              </a:rPr>
              <a:t>63,</a:t>
            </a:r>
            <a:r>
              <a:rPr sz="2500" spc="350" dirty="0">
                <a:latin typeface="Calibri"/>
                <a:cs typeface="Calibri"/>
              </a:rPr>
              <a:t>  </a:t>
            </a:r>
            <a:r>
              <a:rPr sz="2500" dirty="0">
                <a:latin typeface="Calibri"/>
                <a:cs typeface="Calibri"/>
              </a:rPr>
              <a:t>le</a:t>
            </a:r>
            <a:r>
              <a:rPr sz="2500" spc="350" dirty="0">
                <a:latin typeface="Calibri"/>
                <a:cs typeface="Calibri"/>
              </a:rPr>
              <a:t>  </a:t>
            </a:r>
            <a:r>
              <a:rPr sz="2500" dirty="0">
                <a:latin typeface="Calibri"/>
                <a:cs typeface="Calibri"/>
              </a:rPr>
              <a:t>stazioni</a:t>
            </a:r>
            <a:r>
              <a:rPr sz="2500" spc="345" dirty="0">
                <a:latin typeface="Calibri"/>
                <a:cs typeface="Calibri"/>
              </a:rPr>
              <a:t> </a:t>
            </a:r>
            <a:r>
              <a:rPr sz="2500" dirty="0">
                <a:latin typeface="Calibri"/>
                <a:cs typeface="Calibri"/>
              </a:rPr>
              <a:t>appaltanti</a:t>
            </a:r>
            <a:r>
              <a:rPr sz="2500" spc="350" dirty="0">
                <a:latin typeface="Calibri"/>
                <a:cs typeface="Calibri"/>
              </a:rPr>
              <a:t> </a:t>
            </a:r>
            <a:r>
              <a:rPr sz="2500" spc="-10" dirty="0">
                <a:latin typeface="Calibri"/>
                <a:cs typeface="Calibri"/>
              </a:rPr>
              <a:t>procedono all'affidamento </a:t>
            </a:r>
            <a:r>
              <a:rPr sz="2500" dirty="0">
                <a:latin typeface="Calibri"/>
                <a:cs typeface="Calibri"/>
              </a:rPr>
              <a:t>dei</a:t>
            </a:r>
            <a:r>
              <a:rPr sz="2500" spc="-15" dirty="0">
                <a:latin typeface="Calibri"/>
                <a:cs typeface="Calibri"/>
              </a:rPr>
              <a:t> </a:t>
            </a:r>
            <a:r>
              <a:rPr sz="2500" spc="-10" dirty="0">
                <a:latin typeface="Calibri"/>
                <a:cs typeface="Calibri"/>
              </a:rPr>
              <a:t>contratti</a:t>
            </a:r>
            <a:r>
              <a:rPr sz="2500" spc="-15" dirty="0">
                <a:latin typeface="Calibri"/>
                <a:cs typeface="Calibri"/>
              </a:rPr>
              <a:t> </a:t>
            </a:r>
            <a:r>
              <a:rPr sz="2500" dirty="0">
                <a:latin typeface="Calibri"/>
                <a:cs typeface="Calibri"/>
              </a:rPr>
              <a:t>di</a:t>
            </a:r>
            <a:r>
              <a:rPr sz="2500" spc="-20" dirty="0">
                <a:latin typeface="Calibri"/>
                <a:cs typeface="Calibri"/>
              </a:rPr>
              <a:t> </a:t>
            </a:r>
            <a:r>
              <a:rPr sz="2500" dirty="0">
                <a:latin typeface="Calibri"/>
                <a:cs typeface="Calibri"/>
              </a:rPr>
              <a:t>lavori,</a:t>
            </a:r>
            <a:r>
              <a:rPr sz="2500" spc="-20" dirty="0">
                <a:latin typeface="Calibri"/>
                <a:cs typeface="Calibri"/>
              </a:rPr>
              <a:t> </a:t>
            </a:r>
            <a:r>
              <a:rPr sz="2500" dirty="0">
                <a:latin typeface="Calibri"/>
                <a:cs typeface="Calibri"/>
              </a:rPr>
              <a:t>servizi</a:t>
            </a:r>
            <a:r>
              <a:rPr sz="2500" spc="-15" dirty="0">
                <a:latin typeface="Calibri"/>
                <a:cs typeface="Calibri"/>
              </a:rPr>
              <a:t> </a:t>
            </a:r>
            <a:r>
              <a:rPr sz="2500" dirty="0">
                <a:latin typeface="Calibri"/>
                <a:cs typeface="Calibri"/>
              </a:rPr>
              <a:t>e</a:t>
            </a:r>
            <a:r>
              <a:rPr sz="2500" spc="-20" dirty="0">
                <a:latin typeface="Calibri"/>
                <a:cs typeface="Calibri"/>
              </a:rPr>
              <a:t> </a:t>
            </a:r>
            <a:r>
              <a:rPr sz="2500" dirty="0">
                <a:latin typeface="Calibri"/>
                <a:cs typeface="Calibri"/>
              </a:rPr>
              <a:t>forniture</a:t>
            </a:r>
            <a:r>
              <a:rPr sz="2500" spc="-20" dirty="0">
                <a:latin typeface="Calibri"/>
                <a:cs typeface="Calibri"/>
              </a:rPr>
              <a:t> </a:t>
            </a:r>
            <a:r>
              <a:rPr sz="2500" dirty="0">
                <a:latin typeface="Calibri"/>
                <a:cs typeface="Calibri"/>
              </a:rPr>
              <a:t>di</a:t>
            </a:r>
            <a:r>
              <a:rPr sz="2500" spc="-15" dirty="0">
                <a:latin typeface="Calibri"/>
                <a:cs typeface="Calibri"/>
              </a:rPr>
              <a:t> </a:t>
            </a:r>
            <a:r>
              <a:rPr sz="2500" dirty="0">
                <a:latin typeface="Calibri"/>
                <a:cs typeface="Calibri"/>
              </a:rPr>
              <a:t>importo</a:t>
            </a:r>
            <a:r>
              <a:rPr sz="2500" spc="-20" dirty="0">
                <a:latin typeface="Calibri"/>
                <a:cs typeface="Calibri"/>
              </a:rPr>
              <a:t> </a:t>
            </a:r>
            <a:r>
              <a:rPr sz="2500" dirty="0">
                <a:latin typeface="Calibri"/>
                <a:cs typeface="Calibri"/>
              </a:rPr>
              <a:t>inferiore</a:t>
            </a:r>
            <a:r>
              <a:rPr sz="2500" spc="-10" dirty="0">
                <a:latin typeface="Calibri"/>
                <a:cs typeface="Calibri"/>
              </a:rPr>
              <a:t> </a:t>
            </a:r>
            <a:r>
              <a:rPr sz="2500" dirty="0">
                <a:latin typeface="Calibri"/>
                <a:cs typeface="Calibri"/>
              </a:rPr>
              <a:t>alle</a:t>
            </a:r>
            <a:r>
              <a:rPr sz="2500" spc="-10" dirty="0">
                <a:latin typeface="Calibri"/>
                <a:cs typeface="Calibri"/>
              </a:rPr>
              <a:t> soglie </a:t>
            </a:r>
            <a:r>
              <a:rPr sz="2500" dirty="0">
                <a:latin typeface="Calibri"/>
                <a:cs typeface="Calibri"/>
              </a:rPr>
              <a:t>con</a:t>
            </a:r>
            <a:r>
              <a:rPr sz="2500" spc="-65" dirty="0">
                <a:latin typeface="Calibri"/>
                <a:cs typeface="Calibri"/>
              </a:rPr>
              <a:t> </a:t>
            </a:r>
            <a:r>
              <a:rPr sz="2500" dirty="0">
                <a:latin typeface="Calibri"/>
                <a:cs typeface="Calibri"/>
              </a:rPr>
              <a:t>le</a:t>
            </a:r>
            <a:r>
              <a:rPr sz="2500" spc="-60" dirty="0">
                <a:latin typeface="Calibri"/>
                <a:cs typeface="Calibri"/>
              </a:rPr>
              <a:t> </a:t>
            </a:r>
            <a:r>
              <a:rPr sz="2500" dirty="0">
                <a:latin typeface="Calibri"/>
                <a:cs typeface="Calibri"/>
              </a:rPr>
              <a:t>seguenti</a:t>
            </a:r>
            <a:r>
              <a:rPr sz="2500" spc="-50" dirty="0">
                <a:latin typeface="Calibri"/>
                <a:cs typeface="Calibri"/>
              </a:rPr>
              <a:t> </a:t>
            </a:r>
            <a:r>
              <a:rPr sz="2500" spc="-10" dirty="0">
                <a:latin typeface="Calibri"/>
                <a:cs typeface="Calibri"/>
              </a:rPr>
              <a:t>modalita':</a:t>
            </a:r>
            <a:endParaRPr sz="2500" dirty="0">
              <a:latin typeface="Calibri"/>
              <a:cs typeface="Calibri"/>
            </a:endParaRPr>
          </a:p>
          <a:p>
            <a:pPr marL="12700" marR="6985" algn="just">
              <a:lnSpc>
                <a:spcPct val="100000"/>
              </a:lnSpc>
              <a:spcBef>
                <a:spcPts val="1000"/>
              </a:spcBef>
            </a:pPr>
            <a:r>
              <a:rPr sz="2500" dirty="0">
                <a:latin typeface="Calibri"/>
                <a:cs typeface="Calibri"/>
              </a:rPr>
              <a:t>a)</a:t>
            </a:r>
            <a:r>
              <a:rPr sz="2500" spc="75" dirty="0">
                <a:latin typeface="Calibri"/>
                <a:cs typeface="Calibri"/>
              </a:rPr>
              <a:t> </a:t>
            </a:r>
            <a:r>
              <a:rPr sz="2500" b="1" dirty="0">
                <a:highlight>
                  <a:srgbClr val="FFFF00"/>
                </a:highlight>
                <a:latin typeface="Calibri"/>
                <a:cs typeface="Calibri"/>
              </a:rPr>
              <a:t>affidamento</a:t>
            </a:r>
            <a:r>
              <a:rPr sz="2500" b="1" spc="85" dirty="0">
                <a:highlight>
                  <a:srgbClr val="FFFF00"/>
                </a:highlight>
                <a:latin typeface="Calibri"/>
                <a:cs typeface="Calibri"/>
              </a:rPr>
              <a:t> </a:t>
            </a:r>
            <a:r>
              <a:rPr sz="2500" b="1" dirty="0">
                <a:highlight>
                  <a:srgbClr val="FFFF00"/>
                </a:highlight>
                <a:latin typeface="Calibri"/>
                <a:cs typeface="Calibri"/>
              </a:rPr>
              <a:t>diretto</a:t>
            </a:r>
            <a:r>
              <a:rPr sz="2500" b="1" spc="75" dirty="0">
                <a:highlight>
                  <a:srgbClr val="FFFF00"/>
                </a:highlight>
                <a:latin typeface="Calibri"/>
                <a:cs typeface="Calibri"/>
              </a:rPr>
              <a:t> </a:t>
            </a:r>
            <a:r>
              <a:rPr sz="2500" dirty="0">
                <a:latin typeface="Calibri"/>
                <a:cs typeface="Calibri"/>
              </a:rPr>
              <a:t>per</a:t>
            </a:r>
            <a:r>
              <a:rPr sz="2500" spc="85" dirty="0">
                <a:latin typeface="Calibri"/>
                <a:cs typeface="Calibri"/>
              </a:rPr>
              <a:t> </a:t>
            </a:r>
            <a:r>
              <a:rPr sz="2500" dirty="0">
                <a:highlight>
                  <a:srgbClr val="FFFF00"/>
                </a:highlight>
                <a:latin typeface="Calibri"/>
                <a:cs typeface="Calibri"/>
              </a:rPr>
              <a:t>lavori</a:t>
            </a:r>
            <a:r>
              <a:rPr sz="2500" spc="80" dirty="0">
                <a:latin typeface="Calibri"/>
                <a:cs typeface="Calibri"/>
              </a:rPr>
              <a:t> </a:t>
            </a:r>
            <a:r>
              <a:rPr sz="2500" dirty="0">
                <a:latin typeface="Calibri"/>
                <a:cs typeface="Calibri"/>
              </a:rPr>
              <a:t>di</a:t>
            </a:r>
            <a:r>
              <a:rPr sz="2500" spc="80" dirty="0">
                <a:latin typeface="Calibri"/>
                <a:cs typeface="Calibri"/>
              </a:rPr>
              <a:t> </a:t>
            </a:r>
            <a:r>
              <a:rPr sz="2500" dirty="0">
                <a:latin typeface="Calibri"/>
                <a:cs typeface="Calibri"/>
              </a:rPr>
              <a:t>importo</a:t>
            </a:r>
            <a:r>
              <a:rPr sz="2500" spc="80" dirty="0">
                <a:latin typeface="Calibri"/>
                <a:cs typeface="Calibri"/>
              </a:rPr>
              <a:t>  </a:t>
            </a:r>
            <a:r>
              <a:rPr sz="2500" dirty="0">
                <a:latin typeface="Calibri"/>
                <a:cs typeface="Calibri"/>
              </a:rPr>
              <a:t>inferiore</a:t>
            </a:r>
            <a:r>
              <a:rPr sz="2500" spc="85" dirty="0">
                <a:latin typeface="Calibri"/>
                <a:cs typeface="Calibri"/>
              </a:rPr>
              <a:t>  </a:t>
            </a:r>
            <a:r>
              <a:rPr sz="2500" dirty="0">
                <a:latin typeface="Calibri"/>
                <a:cs typeface="Calibri"/>
              </a:rPr>
              <a:t>a</a:t>
            </a:r>
            <a:r>
              <a:rPr sz="2500" spc="80" dirty="0">
                <a:latin typeface="Calibri"/>
                <a:cs typeface="Calibri"/>
              </a:rPr>
              <a:t>  </a:t>
            </a:r>
            <a:r>
              <a:rPr sz="2500" dirty="0">
                <a:highlight>
                  <a:srgbClr val="FFFF00"/>
                </a:highlight>
                <a:latin typeface="Calibri"/>
                <a:cs typeface="Calibri"/>
              </a:rPr>
              <a:t>150.000</a:t>
            </a:r>
            <a:r>
              <a:rPr sz="2500" spc="80" dirty="0">
                <a:highlight>
                  <a:srgbClr val="FFFF00"/>
                </a:highlight>
                <a:latin typeface="Calibri"/>
                <a:cs typeface="Calibri"/>
              </a:rPr>
              <a:t> </a:t>
            </a:r>
            <a:r>
              <a:rPr sz="2500" dirty="0">
                <a:highlight>
                  <a:srgbClr val="FFFF00"/>
                </a:highlight>
                <a:latin typeface="Calibri"/>
                <a:cs typeface="Calibri"/>
              </a:rPr>
              <a:t>euro</a:t>
            </a:r>
            <a:r>
              <a:rPr sz="2500" dirty="0">
                <a:latin typeface="Calibri"/>
                <a:cs typeface="Calibri"/>
              </a:rPr>
              <a:t>,</a:t>
            </a:r>
            <a:r>
              <a:rPr sz="2500" spc="80" dirty="0">
                <a:latin typeface="Calibri"/>
                <a:cs typeface="Calibri"/>
              </a:rPr>
              <a:t>  </a:t>
            </a:r>
            <a:r>
              <a:rPr sz="2500" dirty="0">
                <a:latin typeface="Calibri"/>
                <a:cs typeface="Calibri"/>
              </a:rPr>
              <a:t>anche</a:t>
            </a:r>
            <a:r>
              <a:rPr sz="2500" spc="80" dirty="0">
                <a:latin typeface="Calibri"/>
                <a:cs typeface="Calibri"/>
              </a:rPr>
              <a:t>  </a:t>
            </a:r>
            <a:r>
              <a:rPr sz="2500" spc="-10" dirty="0">
                <a:latin typeface="Calibri"/>
                <a:cs typeface="Calibri"/>
              </a:rPr>
              <a:t>senza </a:t>
            </a:r>
            <a:r>
              <a:rPr sz="2500" dirty="0">
                <a:latin typeface="Calibri"/>
                <a:cs typeface="Calibri"/>
              </a:rPr>
              <a:t>consultazione</a:t>
            </a:r>
            <a:r>
              <a:rPr sz="2500" spc="575" dirty="0">
                <a:latin typeface="Calibri"/>
                <a:cs typeface="Calibri"/>
              </a:rPr>
              <a:t> </a:t>
            </a:r>
            <a:r>
              <a:rPr sz="2500" dirty="0">
                <a:latin typeface="Calibri"/>
                <a:cs typeface="Calibri"/>
              </a:rPr>
              <a:t>di</a:t>
            </a:r>
            <a:r>
              <a:rPr sz="2500" spc="570" dirty="0">
                <a:latin typeface="Calibri"/>
                <a:cs typeface="Calibri"/>
              </a:rPr>
              <a:t> </a:t>
            </a:r>
            <a:r>
              <a:rPr sz="2500" dirty="0">
                <a:latin typeface="Calibri"/>
                <a:cs typeface="Calibri"/>
              </a:rPr>
              <a:t>piu'</a:t>
            </a:r>
            <a:r>
              <a:rPr sz="2500" spc="285" dirty="0">
                <a:latin typeface="Calibri"/>
                <a:cs typeface="Calibri"/>
              </a:rPr>
              <a:t>  </a:t>
            </a:r>
            <a:r>
              <a:rPr sz="2500" dirty="0">
                <a:latin typeface="Calibri"/>
                <a:cs typeface="Calibri"/>
              </a:rPr>
              <a:t>operatori</a:t>
            </a:r>
            <a:r>
              <a:rPr sz="2500" spc="280" dirty="0">
                <a:latin typeface="Calibri"/>
                <a:cs typeface="Calibri"/>
              </a:rPr>
              <a:t>  </a:t>
            </a:r>
            <a:r>
              <a:rPr sz="2500" dirty="0">
                <a:latin typeface="Calibri"/>
                <a:cs typeface="Calibri"/>
              </a:rPr>
              <a:t>economici,</a:t>
            </a:r>
            <a:r>
              <a:rPr sz="2500" spc="25" dirty="0">
                <a:latin typeface="Calibri"/>
                <a:cs typeface="Calibri"/>
              </a:rPr>
              <a:t> </a:t>
            </a:r>
            <a:r>
              <a:rPr sz="2500" dirty="0">
                <a:latin typeface="Calibri"/>
                <a:cs typeface="Calibri"/>
              </a:rPr>
              <a:t>assicurando</a:t>
            </a:r>
            <a:r>
              <a:rPr sz="2500" spc="5" dirty="0">
                <a:latin typeface="Calibri"/>
                <a:cs typeface="Calibri"/>
              </a:rPr>
              <a:t> </a:t>
            </a:r>
            <a:r>
              <a:rPr sz="2500" dirty="0">
                <a:latin typeface="Calibri"/>
                <a:cs typeface="Calibri"/>
              </a:rPr>
              <a:t>che</a:t>
            </a:r>
            <a:r>
              <a:rPr sz="2500" spc="5" dirty="0">
                <a:latin typeface="Calibri"/>
                <a:cs typeface="Calibri"/>
              </a:rPr>
              <a:t> </a:t>
            </a:r>
            <a:r>
              <a:rPr sz="2500" dirty="0">
                <a:latin typeface="Calibri"/>
                <a:cs typeface="Calibri"/>
              </a:rPr>
              <a:t>siano</a:t>
            </a:r>
            <a:r>
              <a:rPr sz="2500" spc="10" dirty="0">
                <a:latin typeface="Calibri"/>
                <a:cs typeface="Calibri"/>
              </a:rPr>
              <a:t> </a:t>
            </a:r>
            <a:r>
              <a:rPr sz="2500" dirty="0">
                <a:latin typeface="Calibri"/>
                <a:cs typeface="Calibri"/>
              </a:rPr>
              <a:t>scelti</a:t>
            </a:r>
            <a:r>
              <a:rPr sz="2500" spc="580" dirty="0">
                <a:latin typeface="Calibri"/>
                <a:cs typeface="Calibri"/>
              </a:rPr>
              <a:t> </a:t>
            </a:r>
            <a:r>
              <a:rPr sz="2500" dirty="0">
                <a:latin typeface="Calibri"/>
                <a:cs typeface="Calibri"/>
              </a:rPr>
              <a:t>soggetti</a:t>
            </a:r>
            <a:r>
              <a:rPr sz="2500" spc="580" dirty="0">
                <a:latin typeface="Calibri"/>
                <a:cs typeface="Calibri"/>
              </a:rPr>
              <a:t> </a:t>
            </a:r>
            <a:r>
              <a:rPr sz="2500" spc="-25" dirty="0">
                <a:latin typeface="Calibri"/>
                <a:cs typeface="Calibri"/>
              </a:rPr>
              <a:t>in </a:t>
            </a:r>
            <a:r>
              <a:rPr sz="2500" dirty="0">
                <a:latin typeface="Calibri"/>
                <a:cs typeface="Calibri"/>
              </a:rPr>
              <a:t>possesso</a:t>
            </a:r>
            <a:r>
              <a:rPr sz="2500" spc="380" dirty="0">
                <a:latin typeface="Calibri"/>
                <a:cs typeface="Calibri"/>
              </a:rPr>
              <a:t>  </a:t>
            </a:r>
            <a:r>
              <a:rPr sz="2500" dirty="0">
                <a:latin typeface="Calibri"/>
                <a:cs typeface="Calibri"/>
              </a:rPr>
              <a:t>di</a:t>
            </a:r>
            <a:r>
              <a:rPr sz="2500" spc="390" dirty="0">
                <a:latin typeface="Calibri"/>
                <a:cs typeface="Calibri"/>
              </a:rPr>
              <a:t>  </a:t>
            </a:r>
            <a:r>
              <a:rPr sz="2500" dirty="0">
                <a:latin typeface="Calibri"/>
                <a:cs typeface="Calibri"/>
              </a:rPr>
              <a:t>documentate</a:t>
            </a:r>
            <a:r>
              <a:rPr sz="2500" spc="385" dirty="0">
                <a:latin typeface="Calibri"/>
                <a:cs typeface="Calibri"/>
              </a:rPr>
              <a:t> </a:t>
            </a:r>
            <a:r>
              <a:rPr sz="2500" dirty="0">
                <a:latin typeface="Calibri"/>
                <a:cs typeface="Calibri"/>
              </a:rPr>
              <a:t>esperienze</a:t>
            </a:r>
            <a:r>
              <a:rPr sz="2500" spc="390" dirty="0">
                <a:latin typeface="Calibri"/>
                <a:cs typeface="Calibri"/>
              </a:rPr>
              <a:t>  </a:t>
            </a:r>
            <a:r>
              <a:rPr sz="2500" dirty="0">
                <a:latin typeface="Calibri"/>
                <a:cs typeface="Calibri"/>
              </a:rPr>
              <a:t>pregresse</a:t>
            </a:r>
            <a:r>
              <a:rPr sz="2500" spc="385" dirty="0">
                <a:latin typeface="Calibri"/>
                <a:cs typeface="Calibri"/>
              </a:rPr>
              <a:t>   </a:t>
            </a:r>
            <a:r>
              <a:rPr sz="2500" dirty="0">
                <a:latin typeface="Calibri"/>
                <a:cs typeface="Calibri"/>
              </a:rPr>
              <a:t>idonee</a:t>
            </a:r>
            <a:r>
              <a:rPr sz="2500" spc="390" dirty="0">
                <a:latin typeface="Calibri"/>
                <a:cs typeface="Calibri"/>
              </a:rPr>
              <a:t>   </a:t>
            </a:r>
            <a:r>
              <a:rPr sz="2500" dirty="0">
                <a:latin typeface="Calibri"/>
                <a:cs typeface="Calibri"/>
              </a:rPr>
              <a:t>all'esecuzione</a:t>
            </a:r>
            <a:r>
              <a:rPr sz="2500" spc="390" dirty="0">
                <a:latin typeface="Calibri"/>
                <a:cs typeface="Calibri"/>
              </a:rPr>
              <a:t>   </a:t>
            </a:r>
            <a:r>
              <a:rPr sz="2500" spc="-10" dirty="0">
                <a:latin typeface="Calibri"/>
                <a:cs typeface="Calibri"/>
              </a:rPr>
              <a:t>delle </a:t>
            </a:r>
            <a:r>
              <a:rPr sz="2500" dirty="0">
                <a:latin typeface="Calibri"/>
                <a:cs typeface="Calibri"/>
              </a:rPr>
              <a:t>prestazioni</a:t>
            </a:r>
            <a:r>
              <a:rPr sz="2500" spc="25" dirty="0">
                <a:latin typeface="Calibri"/>
                <a:cs typeface="Calibri"/>
              </a:rPr>
              <a:t> </a:t>
            </a:r>
            <a:r>
              <a:rPr sz="2500" spc="-10" dirty="0">
                <a:latin typeface="Calibri"/>
                <a:cs typeface="Calibri"/>
              </a:rPr>
              <a:t>contrattuali</a:t>
            </a:r>
            <a:r>
              <a:rPr sz="2500" spc="25" dirty="0">
                <a:latin typeface="Calibri"/>
                <a:cs typeface="Calibri"/>
              </a:rPr>
              <a:t> </a:t>
            </a:r>
            <a:r>
              <a:rPr sz="2500" dirty="0">
                <a:latin typeface="Calibri"/>
                <a:cs typeface="Calibri"/>
              </a:rPr>
              <a:t>anche</a:t>
            </a:r>
            <a:r>
              <a:rPr sz="2500" spc="20" dirty="0">
                <a:latin typeface="Calibri"/>
                <a:cs typeface="Calibri"/>
              </a:rPr>
              <a:t> </a:t>
            </a:r>
            <a:r>
              <a:rPr sz="2500" dirty="0">
                <a:latin typeface="Calibri"/>
                <a:cs typeface="Calibri"/>
              </a:rPr>
              <a:t>individuati</a:t>
            </a:r>
            <a:r>
              <a:rPr sz="2500" spc="25" dirty="0">
                <a:latin typeface="Calibri"/>
                <a:cs typeface="Calibri"/>
              </a:rPr>
              <a:t> </a:t>
            </a:r>
            <a:r>
              <a:rPr sz="2500" dirty="0">
                <a:latin typeface="Calibri"/>
                <a:cs typeface="Calibri"/>
              </a:rPr>
              <a:t>tra</a:t>
            </a:r>
            <a:r>
              <a:rPr sz="2500" spc="25" dirty="0">
                <a:latin typeface="Calibri"/>
                <a:cs typeface="Calibri"/>
              </a:rPr>
              <a:t> </a:t>
            </a:r>
            <a:r>
              <a:rPr sz="2500" dirty="0">
                <a:latin typeface="Calibri"/>
                <a:cs typeface="Calibri"/>
              </a:rPr>
              <a:t>gli</a:t>
            </a:r>
            <a:r>
              <a:rPr sz="2500" spc="25" dirty="0">
                <a:latin typeface="Calibri"/>
                <a:cs typeface="Calibri"/>
              </a:rPr>
              <a:t> </a:t>
            </a:r>
            <a:r>
              <a:rPr sz="2500" dirty="0">
                <a:latin typeface="Calibri"/>
                <a:cs typeface="Calibri"/>
              </a:rPr>
              <a:t>iscritti</a:t>
            </a:r>
            <a:r>
              <a:rPr sz="2500" spc="610" dirty="0">
                <a:latin typeface="Calibri"/>
                <a:cs typeface="Calibri"/>
              </a:rPr>
              <a:t> </a:t>
            </a:r>
            <a:r>
              <a:rPr sz="2500" dirty="0">
                <a:latin typeface="Calibri"/>
                <a:cs typeface="Calibri"/>
              </a:rPr>
              <a:t>in</a:t>
            </a:r>
            <a:r>
              <a:rPr sz="2500" spc="600" dirty="0">
                <a:latin typeface="Calibri"/>
                <a:cs typeface="Calibri"/>
              </a:rPr>
              <a:t> </a:t>
            </a:r>
            <a:r>
              <a:rPr sz="2500" dirty="0">
                <a:latin typeface="Calibri"/>
                <a:cs typeface="Calibri"/>
              </a:rPr>
              <a:t>elenchi</a:t>
            </a:r>
            <a:r>
              <a:rPr sz="2500" spc="600" dirty="0">
                <a:latin typeface="Calibri"/>
                <a:cs typeface="Calibri"/>
              </a:rPr>
              <a:t> </a:t>
            </a:r>
            <a:r>
              <a:rPr sz="2500" dirty="0">
                <a:latin typeface="Calibri"/>
                <a:cs typeface="Calibri"/>
              </a:rPr>
              <a:t>o</a:t>
            </a:r>
            <a:r>
              <a:rPr sz="2500" spc="595" dirty="0">
                <a:latin typeface="Calibri"/>
                <a:cs typeface="Calibri"/>
              </a:rPr>
              <a:t> </a:t>
            </a:r>
            <a:r>
              <a:rPr sz="2500" dirty="0">
                <a:latin typeface="Calibri"/>
                <a:cs typeface="Calibri"/>
              </a:rPr>
              <a:t>albi</a:t>
            </a:r>
            <a:r>
              <a:rPr sz="2500" spc="25" dirty="0">
                <a:latin typeface="Calibri"/>
                <a:cs typeface="Calibri"/>
              </a:rPr>
              <a:t> </a:t>
            </a:r>
            <a:r>
              <a:rPr sz="2500" dirty="0">
                <a:latin typeface="Calibri"/>
                <a:cs typeface="Calibri"/>
              </a:rPr>
              <a:t>istituiti</a:t>
            </a:r>
            <a:r>
              <a:rPr sz="2500" spc="20" dirty="0">
                <a:latin typeface="Calibri"/>
                <a:cs typeface="Calibri"/>
              </a:rPr>
              <a:t> </a:t>
            </a:r>
            <a:r>
              <a:rPr sz="2500" spc="-10" dirty="0">
                <a:latin typeface="Calibri"/>
                <a:cs typeface="Calibri"/>
              </a:rPr>
              <a:t>dalla stazione</a:t>
            </a:r>
            <a:r>
              <a:rPr sz="2500" spc="-75" dirty="0">
                <a:latin typeface="Calibri"/>
                <a:cs typeface="Calibri"/>
              </a:rPr>
              <a:t> </a:t>
            </a:r>
            <a:r>
              <a:rPr sz="2500" spc="-10" dirty="0">
                <a:latin typeface="Calibri"/>
                <a:cs typeface="Calibri"/>
              </a:rPr>
              <a:t>appaltante</a:t>
            </a:r>
            <a:r>
              <a:rPr sz="2500" spc="-65" dirty="0">
                <a:latin typeface="Calibri"/>
                <a:cs typeface="Calibri"/>
              </a:rPr>
              <a:t> </a:t>
            </a:r>
            <a:r>
              <a:rPr sz="2500" spc="-20" dirty="0">
                <a:latin typeface="Calibri"/>
                <a:cs typeface="Calibri"/>
              </a:rPr>
              <a:t>[</a:t>
            </a:r>
            <a:r>
              <a:rPr sz="2500" b="1" spc="-20" dirty="0">
                <a:latin typeface="Calibri"/>
                <a:cs typeface="Calibri"/>
              </a:rPr>
              <a:t>50</a:t>
            </a:r>
            <a:r>
              <a:rPr sz="2500" spc="-20" dirty="0">
                <a:latin typeface="Calibri"/>
                <a:cs typeface="Calibri"/>
              </a:rPr>
              <a:t>];</a:t>
            </a:r>
            <a:endParaRPr sz="2500" dirty="0">
              <a:latin typeface="Calibri"/>
              <a:cs typeface="Calibri"/>
            </a:endParaRPr>
          </a:p>
        </p:txBody>
      </p:sp>
      <p:pic>
        <p:nvPicPr>
          <p:cNvPr id="4" name="Picture 1">
            <a:extLst>
              <a:ext uri="{FF2B5EF4-FFF2-40B4-BE49-F238E27FC236}">
                <a16:creationId xmlns:a16="http://schemas.microsoft.com/office/drawing/2014/main" id="{C3BB3726-19E8-A75E-9DAD-A5A65BC67C90}"/>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C55766F7-6F7B-36DA-13F0-368D8A6E6AE4}"/>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9484354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B9B79-937B-C87B-9E33-0E8469467B8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28EB189C-5025-40BA-4352-FD01633E6A8C}"/>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spc="-10" dirty="0"/>
              <a:t>Procedure</a:t>
            </a:r>
            <a:r>
              <a:rPr spc="-50" dirty="0"/>
              <a:t> </a:t>
            </a:r>
            <a:r>
              <a:rPr dirty="0"/>
              <a:t>di</a:t>
            </a:r>
            <a:r>
              <a:rPr spc="-55" dirty="0"/>
              <a:t> </a:t>
            </a:r>
            <a:r>
              <a:rPr spc="-10" dirty="0"/>
              <a:t>affidamento</a:t>
            </a:r>
          </a:p>
        </p:txBody>
      </p:sp>
      <p:sp>
        <p:nvSpPr>
          <p:cNvPr id="3" name="object 3">
            <a:extLst>
              <a:ext uri="{FF2B5EF4-FFF2-40B4-BE49-F238E27FC236}">
                <a16:creationId xmlns:a16="http://schemas.microsoft.com/office/drawing/2014/main" id="{E1A0044E-0C85-ED11-3779-42F78180DA72}"/>
              </a:ext>
            </a:extLst>
          </p:cNvPr>
          <p:cNvSpPr txBox="1"/>
          <p:nvPr/>
        </p:nvSpPr>
        <p:spPr>
          <a:xfrm>
            <a:off x="518795" y="1737362"/>
            <a:ext cx="11154410" cy="787400"/>
          </a:xfrm>
          <a:prstGeom prst="rect">
            <a:avLst/>
          </a:prstGeom>
        </p:spPr>
        <p:txBody>
          <a:bodyPr vert="horz" wrap="square" lIns="0" tIns="12065" rIns="0" bIns="0" rtlCol="0">
            <a:spAutoFit/>
          </a:bodyPr>
          <a:lstStyle/>
          <a:p>
            <a:pPr marL="12700" marR="5080">
              <a:lnSpc>
                <a:spcPct val="100000"/>
              </a:lnSpc>
              <a:spcBef>
                <a:spcPts val="95"/>
              </a:spcBef>
              <a:tabLst>
                <a:tab pos="3508375" algn="l"/>
                <a:tab pos="4508500" algn="l"/>
                <a:tab pos="4855845" algn="l"/>
                <a:tab pos="6271895" algn="l"/>
                <a:tab pos="6750684" algn="l"/>
                <a:tab pos="8122284" algn="l"/>
                <a:tab pos="10361295" algn="l"/>
              </a:tabLst>
            </a:pPr>
            <a:r>
              <a:rPr sz="2500" dirty="0">
                <a:latin typeface="Calibri"/>
                <a:cs typeface="Calibri"/>
              </a:rPr>
              <a:t>b)</a:t>
            </a:r>
            <a:r>
              <a:rPr sz="2500" spc="75" dirty="0">
                <a:latin typeface="Calibri"/>
                <a:cs typeface="Calibri"/>
              </a:rPr>
              <a:t> </a:t>
            </a:r>
            <a:r>
              <a:rPr sz="2500" b="1" dirty="0">
                <a:highlight>
                  <a:srgbClr val="FFFF00"/>
                </a:highlight>
                <a:latin typeface="Calibri"/>
                <a:cs typeface="Calibri"/>
              </a:rPr>
              <a:t>affidamento</a:t>
            </a:r>
            <a:r>
              <a:rPr sz="2500" b="1" spc="90" dirty="0">
                <a:highlight>
                  <a:srgbClr val="FFFF00"/>
                </a:highlight>
                <a:latin typeface="Calibri"/>
                <a:cs typeface="Calibri"/>
              </a:rPr>
              <a:t> </a:t>
            </a:r>
            <a:r>
              <a:rPr sz="2500" b="1" dirty="0">
                <a:highlight>
                  <a:srgbClr val="FFFF00"/>
                </a:highlight>
                <a:latin typeface="Calibri"/>
                <a:cs typeface="Calibri"/>
              </a:rPr>
              <a:t>diretto</a:t>
            </a:r>
            <a:r>
              <a:rPr sz="2500" b="1" spc="75" dirty="0">
                <a:highlight>
                  <a:srgbClr val="FFFF00"/>
                </a:highlight>
                <a:latin typeface="Calibri"/>
                <a:cs typeface="Calibri"/>
              </a:rPr>
              <a:t> </a:t>
            </a:r>
            <a:r>
              <a:rPr sz="2500" b="1" dirty="0">
                <a:highlight>
                  <a:srgbClr val="FFFF00"/>
                </a:highlight>
                <a:latin typeface="Calibri"/>
                <a:cs typeface="Calibri"/>
              </a:rPr>
              <a:t>dei</a:t>
            </a:r>
            <a:r>
              <a:rPr sz="2500" b="1" spc="80" dirty="0">
                <a:highlight>
                  <a:srgbClr val="FFFF00"/>
                </a:highlight>
                <a:latin typeface="Calibri"/>
                <a:cs typeface="Calibri"/>
              </a:rPr>
              <a:t> </a:t>
            </a:r>
            <a:r>
              <a:rPr sz="2500" b="1" spc="-10" dirty="0">
                <a:highlight>
                  <a:srgbClr val="FFFF00"/>
                </a:highlight>
                <a:latin typeface="Calibri"/>
                <a:cs typeface="Calibri"/>
              </a:rPr>
              <a:t>servizi</a:t>
            </a:r>
            <a:r>
              <a:rPr sz="2500" dirty="0">
                <a:latin typeface="Calibri"/>
                <a:cs typeface="Calibri"/>
              </a:rPr>
              <a:t>	</a:t>
            </a:r>
            <a:r>
              <a:rPr sz="2500" spc="-50" dirty="0">
                <a:latin typeface="Calibri"/>
                <a:cs typeface="Calibri"/>
              </a:rPr>
              <a:t>e</a:t>
            </a:r>
            <a:r>
              <a:rPr sz="2500" dirty="0">
                <a:latin typeface="Calibri"/>
                <a:cs typeface="Calibri"/>
              </a:rPr>
              <a:t>	</a:t>
            </a:r>
            <a:r>
              <a:rPr sz="2500" spc="-10" dirty="0">
                <a:latin typeface="Calibri"/>
                <a:cs typeface="Calibri"/>
              </a:rPr>
              <a:t>forniture,</a:t>
            </a:r>
            <a:r>
              <a:rPr sz="2500" dirty="0">
                <a:latin typeface="Calibri"/>
                <a:cs typeface="Calibri"/>
              </a:rPr>
              <a:t>	</a:t>
            </a:r>
            <a:r>
              <a:rPr sz="2500" spc="-25" dirty="0">
                <a:latin typeface="Calibri"/>
                <a:cs typeface="Calibri"/>
              </a:rPr>
              <a:t>ivi</a:t>
            </a:r>
            <a:r>
              <a:rPr sz="2500" dirty="0">
                <a:latin typeface="Calibri"/>
                <a:cs typeface="Calibri"/>
              </a:rPr>
              <a:t>	</a:t>
            </a:r>
            <a:r>
              <a:rPr sz="2500" spc="-10" dirty="0">
                <a:latin typeface="Calibri"/>
                <a:cs typeface="Calibri"/>
              </a:rPr>
              <a:t>compresi</a:t>
            </a:r>
            <a:r>
              <a:rPr sz="2500" dirty="0">
                <a:latin typeface="Calibri"/>
                <a:cs typeface="Calibri"/>
              </a:rPr>
              <a:t>	i</a:t>
            </a:r>
            <a:r>
              <a:rPr sz="2500" spc="140" dirty="0">
                <a:latin typeface="Calibri"/>
                <a:cs typeface="Calibri"/>
              </a:rPr>
              <a:t> </a:t>
            </a:r>
            <a:r>
              <a:rPr sz="2500" dirty="0">
                <a:latin typeface="Calibri"/>
                <a:cs typeface="Calibri"/>
              </a:rPr>
              <a:t>servizi</a:t>
            </a:r>
            <a:r>
              <a:rPr sz="2500" spc="140" dirty="0">
                <a:latin typeface="Calibri"/>
                <a:cs typeface="Calibri"/>
              </a:rPr>
              <a:t> </a:t>
            </a:r>
            <a:r>
              <a:rPr sz="2500" dirty="0">
                <a:latin typeface="Calibri"/>
                <a:cs typeface="Calibri"/>
              </a:rPr>
              <a:t>di</a:t>
            </a:r>
            <a:r>
              <a:rPr sz="2500" spc="135" dirty="0">
                <a:latin typeface="Calibri"/>
                <a:cs typeface="Calibri"/>
              </a:rPr>
              <a:t> </a:t>
            </a:r>
            <a:r>
              <a:rPr sz="2500" dirty="0">
                <a:latin typeface="Calibri"/>
                <a:cs typeface="Calibri"/>
              </a:rPr>
              <a:t>ingegneria</a:t>
            </a:r>
            <a:r>
              <a:rPr sz="2500" spc="150" dirty="0">
                <a:latin typeface="Calibri"/>
                <a:cs typeface="Calibri"/>
              </a:rPr>
              <a:t> </a:t>
            </a:r>
            <a:r>
              <a:rPr sz="2500" spc="-50" dirty="0">
                <a:latin typeface="Calibri"/>
                <a:cs typeface="Calibri"/>
              </a:rPr>
              <a:t>e </a:t>
            </a:r>
            <a:r>
              <a:rPr sz="2500" spc="-10" dirty="0">
                <a:latin typeface="Calibri"/>
                <a:cs typeface="Calibri"/>
              </a:rPr>
              <a:t>architettura</a:t>
            </a:r>
            <a:r>
              <a:rPr sz="2500" spc="45" dirty="0">
                <a:latin typeface="Calibri"/>
                <a:cs typeface="Calibri"/>
              </a:rPr>
              <a:t> </a:t>
            </a:r>
            <a:r>
              <a:rPr sz="2500" dirty="0">
                <a:latin typeface="Calibri"/>
                <a:cs typeface="Calibri"/>
              </a:rPr>
              <a:t>e</a:t>
            </a:r>
            <a:r>
              <a:rPr sz="2500" spc="55" dirty="0">
                <a:latin typeface="Calibri"/>
                <a:cs typeface="Calibri"/>
              </a:rPr>
              <a:t> </a:t>
            </a:r>
            <a:r>
              <a:rPr sz="2500" dirty="0">
                <a:latin typeface="Calibri"/>
                <a:cs typeface="Calibri"/>
              </a:rPr>
              <a:t>l'attivita'</a:t>
            </a:r>
            <a:r>
              <a:rPr sz="2500" spc="55" dirty="0">
                <a:latin typeface="Calibri"/>
                <a:cs typeface="Calibri"/>
              </a:rPr>
              <a:t> </a:t>
            </a:r>
            <a:r>
              <a:rPr sz="2500" spc="-25" dirty="0">
                <a:latin typeface="Calibri"/>
                <a:cs typeface="Calibri"/>
              </a:rPr>
              <a:t>di</a:t>
            </a:r>
            <a:r>
              <a:rPr sz="2500" dirty="0">
                <a:latin typeface="Calibri"/>
                <a:cs typeface="Calibri"/>
              </a:rPr>
              <a:t>	</a:t>
            </a:r>
            <a:r>
              <a:rPr sz="2500" spc="-10" dirty="0">
                <a:latin typeface="Calibri"/>
                <a:cs typeface="Calibri"/>
              </a:rPr>
              <a:t>progettazione,</a:t>
            </a:r>
            <a:r>
              <a:rPr sz="2500" spc="75" dirty="0">
                <a:latin typeface="Calibri"/>
                <a:cs typeface="Calibri"/>
              </a:rPr>
              <a:t> </a:t>
            </a:r>
            <a:r>
              <a:rPr sz="2500" dirty="0">
                <a:latin typeface="Calibri"/>
                <a:cs typeface="Calibri"/>
              </a:rPr>
              <a:t>di</a:t>
            </a:r>
            <a:r>
              <a:rPr sz="2500" spc="75" dirty="0">
                <a:latin typeface="Calibri"/>
                <a:cs typeface="Calibri"/>
              </a:rPr>
              <a:t> </a:t>
            </a:r>
            <a:r>
              <a:rPr sz="2500" dirty="0">
                <a:latin typeface="Calibri"/>
                <a:cs typeface="Calibri"/>
              </a:rPr>
              <a:t>importo</a:t>
            </a:r>
            <a:r>
              <a:rPr sz="2500" spc="80" dirty="0">
                <a:latin typeface="Calibri"/>
                <a:cs typeface="Calibri"/>
              </a:rPr>
              <a:t> </a:t>
            </a:r>
            <a:r>
              <a:rPr sz="2500" dirty="0">
                <a:latin typeface="Calibri"/>
                <a:cs typeface="Calibri"/>
              </a:rPr>
              <a:t>inferiore</a:t>
            </a:r>
            <a:r>
              <a:rPr sz="2500" spc="80" dirty="0">
                <a:latin typeface="Calibri"/>
                <a:cs typeface="Calibri"/>
              </a:rPr>
              <a:t> </a:t>
            </a:r>
            <a:r>
              <a:rPr sz="2500" dirty="0">
                <a:latin typeface="Calibri"/>
                <a:cs typeface="Calibri"/>
              </a:rPr>
              <a:t>a</a:t>
            </a:r>
            <a:r>
              <a:rPr sz="2500" spc="75" dirty="0">
                <a:latin typeface="Calibri"/>
                <a:cs typeface="Calibri"/>
              </a:rPr>
              <a:t> </a:t>
            </a:r>
            <a:r>
              <a:rPr sz="2500" dirty="0">
                <a:latin typeface="Calibri"/>
                <a:cs typeface="Calibri"/>
              </a:rPr>
              <a:t>140.000</a:t>
            </a:r>
            <a:r>
              <a:rPr sz="2500" spc="65" dirty="0">
                <a:latin typeface="Calibri"/>
                <a:cs typeface="Calibri"/>
              </a:rPr>
              <a:t> </a:t>
            </a:r>
            <a:r>
              <a:rPr sz="2500" spc="-10" dirty="0">
                <a:latin typeface="Calibri"/>
                <a:cs typeface="Calibri"/>
              </a:rPr>
              <a:t>euro,</a:t>
            </a:r>
            <a:r>
              <a:rPr sz="2500" dirty="0">
                <a:latin typeface="Calibri"/>
                <a:cs typeface="Calibri"/>
              </a:rPr>
              <a:t>	</a:t>
            </a:r>
            <a:r>
              <a:rPr sz="2500" spc="-10" dirty="0">
                <a:latin typeface="Calibri"/>
                <a:cs typeface="Calibri"/>
              </a:rPr>
              <a:t>anche</a:t>
            </a:r>
            <a:endParaRPr sz="2500" dirty="0">
              <a:latin typeface="Calibri"/>
              <a:cs typeface="Calibri"/>
            </a:endParaRPr>
          </a:p>
        </p:txBody>
      </p:sp>
      <p:sp>
        <p:nvSpPr>
          <p:cNvPr id="4" name="object 4">
            <a:extLst>
              <a:ext uri="{FF2B5EF4-FFF2-40B4-BE49-F238E27FC236}">
                <a16:creationId xmlns:a16="http://schemas.microsoft.com/office/drawing/2014/main" id="{0069711B-3BD7-E168-57B1-544159EA4579}"/>
              </a:ext>
            </a:extLst>
          </p:cNvPr>
          <p:cNvSpPr txBox="1"/>
          <p:nvPr/>
        </p:nvSpPr>
        <p:spPr>
          <a:xfrm>
            <a:off x="3561079" y="2524762"/>
            <a:ext cx="7005320" cy="406400"/>
          </a:xfrm>
          <a:prstGeom prst="rect">
            <a:avLst/>
          </a:prstGeom>
        </p:spPr>
        <p:txBody>
          <a:bodyPr vert="horz" wrap="square" lIns="0" tIns="12065" rIns="0" bIns="0" rtlCol="0">
            <a:spAutoFit/>
          </a:bodyPr>
          <a:lstStyle/>
          <a:p>
            <a:pPr marL="12700">
              <a:lnSpc>
                <a:spcPct val="100000"/>
              </a:lnSpc>
              <a:spcBef>
                <a:spcPts val="95"/>
              </a:spcBef>
              <a:tabLst>
                <a:tab pos="415925" algn="l"/>
                <a:tab pos="1056005" algn="l"/>
                <a:tab pos="2420620" algn="l"/>
                <a:tab pos="3988435" algn="l"/>
                <a:tab pos="5685155" algn="l"/>
                <a:tab pos="6309995" algn="l"/>
              </a:tabLst>
            </a:pPr>
            <a:r>
              <a:rPr sz="2500" spc="-25" dirty="0">
                <a:latin typeface="Calibri"/>
                <a:cs typeface="Calibri"/>
              </a:rPr>
              <a:t>di</a:t>
            </a:r>
            <a:r>
              <a:rPr sz="2500" dirty="0">
                <a:latin typeface="Calibri"/>
                <a:cs typeface="Calibri"/>
              </a:rPr>
              <a:t>	</a:t>
            </a:r>
            <a:r>
              <a:rPr sz="2500" spc="-20" dirty="0">
                <a:latin typeface="Calibri"/>
                <a:cs typeface="Calibri"/>
              </a:rPr>
              <a:t>piu'</a:t>
            </a:r>
            <a:r>
              <a:rPr sz="2500" dirty="0">
                <a:latin typeface="Calibri"/>
                <a:cs typeface="Calibri"/>
              </a:rPr>
              <a:t>	</a:t>
            </a:r>
            <a:r>
              <a:rPr sz="2500" spc="-10" dirty="0">
                <a:latin typeface="Calibri"/>
                <a:cs typeface="Calibri"/>
              </a:rPr>
              <a:t>operatori</a:t>
            </a:r>
            <a:r>
              <a:rPr sz="2500" dirty="0">
                <a:latin typeface="Calibri"/>
                <a:cs typeface="Calibri"/>
              </a:rPr>
              <a:t>	</a:t>
            </a:r>
            <a:r>
              <a:rPr sz="2500" spc="-10" dirty="0">
                <a:latin typeface="Calibri"/>
                <a:cs typeface="Calibri"/>
              </a:rPr>
              <a:t>economici,</a:t>
            </a:r>
            <a:r>
              <a:rPr sz="2500" dirty="0">
                <a:latin typeface="Calibri"/>
                <a:cs typeface="Calibri"/>
              </a:rPr>
              <a:t>	</a:t>
            </a:r>
            <a:r>
              <a:rPr sz="2500" spc="-10" dirty="0">
                <a:latin typeface="Calibri"/>
                <a:cs typeface="Calibri"/>
              </a:rPr>
              <a:t>assicurando</a:t>
            </a:r>
            <a:r>
              <a:rPr sz="2500" dirty="0">
                <a:latin typeface="Calibri"/>
                <a:cs typeface="Calibri"/>
              </a:rPr>
              <a:t>	</a:t>
            </a:r>
            <a:r>
              <a:rPr sz="2500" spc="-25" dirty="0">
                <a:latin typeface="Calibri"/>
                <a:cs typeface="Calibri"/>
              </a:rPr>
              <a:t>che</a:t>
            </a:r>
            <a:r>
              <a:rPr sz="2500" dirty="0">
                <a:latin typeface="Calibri"/>
                <a:cs typeface="Calibri"/>
              </a:rPr>
              <a:t>	</a:t>
            </a:r>
            <a:r>
              <a:rPr sz="2500" spc="-10" dirty="0">
                <a:latin typeface="Calibri"/>
                <a:cs typeface="Calibri"/>
              </a:rPr>
              <a:t>siano</a:t>
            </a:r>
            <a:endParaRPr sz="2500" dirty="0">
              <a:latin typeface="Calibri"/>
              <a:cs typeface="Calibri"/>
            </a:endParaRPr>
          </a:p>
        </p:txBody>
      </p:sp>
      <p:sp>
        <p:nvSpPr>
          <p:cNvPr id="5" name="object 5">
            <a:extLst>
              <a:ext uri="{FF2B5EF4-FFF2-40B4-BE49-F238E27FC236}">
                <a16:creationId xmlns:a16="http://schemas.microsoft.com/office/drawing/2014/main" id="{32ED7980-0D4A-38B8-618E-D2CF8F6F75F2}"/>
              </a:ext>
            </a:extLst>
          </p:cNvPr>
          <p:cNvSpPr txBox="1"/>
          <p:nvPr/>
        </p:nvSpPr>
        <p:spPr>
          <a:xfrm>
            <a:off x="10772774" y="2526546"/>
            <a:ext cx="694055" cy="406400"/>
          </a:xfrm>
          <a:prstGeom prst="rect">
            <a:avLst/>
          </a:prstGeom>
        </p:spPr>
        <p:txBody>
          <a:bodyPr vert="horz" wrap="square" lIns="0" tIns="12065" rIns="0" bIns="0" rtlCol="0">
            <a:spAutoFit/>
          </a:bodyPr>
          <a:lstStyle/>
          <a:p>
            <a:pPr marL="12700">
              <a:lnSpc>
                <a:spcPct val="100000"/>
              </a:lnSpc>
              <a:spcBef>
                <a:spcPts val="95"/>
              </a:spcBef>
            </a:pPr>
            <a:r>
              <a:rPr sz="2500" spc="-10" dirty="0">
                <a:latin typeface="Calibri"/>
                <a:cs typeface="Calibri"/>
              </a:rPr>
              <a:t>scelti</a:t>
            </a:r>
            <a:endParaRPr sz="2500" dirty="0">
              <a:latin typeface="Calibri"/>
              <a:cs typeface="Calibri"/>
            </a:endParaRPr>
          </a:p>
        </p:txBody>
      </p:sp>
      <p:sp>
        <p:nvSpPr>
          <p:cNvPr id="6" name="object 6">
            <a:extLst>
              <a:ext uri="{FF2B5EF4-FFF2-40B4-BE49-F238E27FC236}">
                <a16:creationId xmlns:a16="http://schemas.microsoft.com/office/drawing/2014/main" id="{6382D844-DEDA-4003-4FE9-05B7E03FBDE2}"/>
              </a:ext>
            </a:extLst>
          </p:cNvPr>
          <p:cNvSpPr txBox="1"/>
          <p:nvPr/>
        </p:nvSpPr>
        <p:spPr>
          <a:xfrm>
            <a:off x="518795" y="2499617"/>
            <a:ext cx="6504940" cy="787400"/>
          </a:xfrm>
          <a:prstGeom prst="rect">
            <a:avLst/>
          </a:prstGeom>
        </p:spPr>
        <p:txBody>
          <a:bodyPr vert="horz" wrap="square" lIns="0" tIns="12065" rIns="0" bIns="0" rtlCol="0">
            <a:spAutoFit/>
          </a:bodyPr>
          <a:lstStyle/>
          <a:p>
            <a:pPr marL="12700">
              <a:lnSpc>
                <a:spcPct val="100000"/>
              </a:lnSpc>
              <a:spcBef>
                <a:spcPts val="95"/>
              </a:spcBef>
              <a:tabLst>
                <a:tab pos="1062355" algn="l"/>
              </a:tabLst>
            </a:pPr>
            <a:r>
              <a:rPr sz="2500" spc="-10" dirty="0">
                <a:latin typeface="Calibri"/>
                <a:cs typeface="Calibri"/>
              </a:rPr>
              <a:t>senza</a:t>
            </a:r>
            <a:r>
              <a:rPr sz="2500" dirty="0">
                <a:latin typeface="Calibri"/>
                <a:cs typeface="Calibri"/>
              </a:rPr>
              <a:t>	</a:t>
            </a:r>
            <a:r>
              <a:rPr sz="2500" spc="-10" dirty="0">
                <a:latin typeface="Calibri"/>
                <a:cs typeface="Calibri"/>
              </a:rPr>
              <a:t>consultazione</a:t>
            </a:r>
            <a:endParaRPr sz="2500" dirty="0">
              <a:latin typeface="Calibri"/>
              <a:cs typeface="Calibri"/>
            </a:endParaRPr>
          </a:p>
          <a:p>
            <a:pPr marL="12700">
              <a:lnSpc>
                <a:spcPct val="100000"/>
              </a:lnSpc>
              <a:tabLst>
                <a:tab pos="1275715" algn="l"/>
              </a:tabLst>
            </a:pPr>
            <a:r>
              <a:rPr sz="2500" spc="-10" dirty="0">
                <a:latin typeface="Calibri"/>
                <a:cs typeface="Calibri"/>
              </a:rPr>
              <a:t>soggetti</a:t>
            </a:r>
            <a:r>
              <a:rPr sz="2500" dirty="0">
                <a:latin typeface="Calibri"/>
                <a:cs typeface="Calibri"/>
              </a:rPr>
              <a:t>	in</a:t>
            </a:r>
            <a:r>
              <a:rPr sz="2500" spc="265" dirty="0">
                <a:latin typeface="Calibri"/>
                <a:cs typeface="Calibri"/>
              </a:rPr>
              <a:t> </a:t>
            </a:r>
            <a:r>
              <a:rPr sz="2500" dirty="0">
                <a:latin typeface="Calibri"/>
                <a:cs typeface="Calibri"/>
              </a:rPr>
              <a:t>possesso</a:t>
            </a:r>
            <a:r>
              <a:rPr sz="2500" spc="280" dirty="0">
                <a:latin typeface="Calibri"/>
                <a:cs typeface="Calibri"/>
              </a:rPr>
              <a:t> </a:t>
            </a:r>
            <a:r>
              <a:rPr sz="2500" dirty="0">
                <a:latin typeface="Calibri"/>
                <a:cs typeface="Calibri"/>
              </a:rPr>
              <a:t>di</a:t>
            </a:r>
            <a:r>
              <a:rPr sz="2500" spc="275" dirty="0">
                <a:latin typeface="Calibri"/>
                <a:cs typeface="Calibri"/>
              </a:rPr>
              <a:t> </a:t>
            </a:r>
            <a:r>
              <a:rPr sz="2500" dirty="0">
                <a:latin typeface="Calibri"/>
                <a:cs typeface="Calibri"/>
              </a:rPr>
              <a:t>documentate</a:t>
            </a:r>
            <a:r>
              <a:rPr sz="2500" spc="280" dirty="0">
                <a:latin typeface="Calibri"/>
                <a:cs typeface="Calibri"/>
              </a:rPr>
              <a:t> </a:t>
            </a:r>
            <a:r>
              <a:rPr sz="2500" spc="-10" dirty="0">
                <a:latin typeface="Calibri"/>
                <a:cs typeface="Calibri"/>
              </a:rPr>
              <a:t>esperienze</a:t>
            </a:r>
            <a:endParaRPr sz="2500" dirty="0">
              <a:latin typeface="Calibri"/>
              <a:cs typeface="Calibri"/>
            </a:endParaRPr>
          </a:p>
        </p:txBody>
      </p:sp>
      <p:sp>
        <p:nvSpPr>
          <p:cNvPr id="7" name="object 7">
            <a:extLst>
              <a:ext uri="{FF2B5EF4-FFF2-40B4-BE49-F238E27FC236}">
                <a16:creationId xmlns:a16="http://schemas.microsoft.com/office/drawing/2014/main" id="{57B124CB-512C-DB8D-AA24-46DD561DA48C}"/>
              </a:ext>
            </a:extLst>
          </p:cNvPr>
          <p:cNvSpPr txBox="1"/>
          <p:nvPr/>
        </p:nvSpPr>
        <p:spPr>
          <a:xfrm>
            <a:off x="7063739" y="2880617"/>
            <a:ext cx="4441190" cy="406400"/>
          </a:xfrm>
          <a:prstGeom prst="rect">
            <a:avLst/>
          </a:prstGeom>
        </p:spPr>
        <p:txBody>
          <a:bodyPr vert="horz" wrap="square" lIns="0" tIns="12065" rIns="0" bIns="0" rtlCol="0">
            <a:spAutoFit/>
          </a:bodyPr>
          <a:lstStyle/>
          <a:p>
            <a:pPr marL="12700">
              <a:lnSpc>
                <a:spcPct val="100000"/>
              </a:lnSpc>
              <a:spcBef>
                <a:spcPts val="95"/>
              </a:spcBef>
              <a:tabLst>
                <a:tab pos="1501775" algn="l"/>
                <a:tab pos="2626360" algn="l"/>
              </a:tabLst>
            </a:pPr>
            <a:r>
              <a:rPr sz="2500" spc="-10" dirty="0">
                <a:latin typeface="Calibri"/>
                <a:cs typeface="Calibri"/>
              </a:rPr>
              <a:t>pregresse</a:t>
            </a:r>
            <a:r>
              <a:rPr sz="2500" dirty="0">
                <a:latin typeface="Calibri"/>
                <a:cs typeface="Calibri"/>
              </a:rPr>
              <a:t>	</a:t>
            </a:r>
            <a:r>
              <a:rPr sz="2500" spc="-10" dirty="0">
                <a:latin typeface="Calibri"/>
                <a:cs typeface="Calibri"/>
              </a:rPr>
              <a:t>idonee</a:t>
            </a:r>
            <a:r>
              <a:rPr sz="2500" dirty="0">
                <a:latin typeface="Calibri"/>
                <a:cs typeface="Calibri"/>
              </a:rPr>
              <a:t>	</a:t>
            </a:r>
            <a:r>
              <a:rPr sz="2500" spc="-10" dirty="0">
                <a:latin typeface="Calibri"/>
                <a:cs typeface="Calibri"/>
              </a:rPr>
              <a:t>all'esecuzione</a:t>
            </a:r>
            <a:endParaRPr sz="2500" dirty="0">
              <a:latin typeface="Calibri"/>
              <a:cs typeface="Calibri"/>
            </a:endParaRPr>
          </a:p>
        </p:txBody>
      </p:sp>
      <p:sp>
        <p:nvSpPr>
          <p:cNvPr id="8" name="object 8">
            <a:extLst>
              <a:ext uri="{FF2B5EF4-FFF2-40B4-BE49-F238E27FC236}">
                <a16:creationId xmlns:a16="http://schemas.microsoft.com/office/drawing/2014/main" id="{B28C54D9-00D8-1556-9C86-2B0718B3984D}"/>
              </a:ext>
            </a:extLst>
          </p:cNvPr>
          <p:cNvSpPr txBox="1"/>
          <p:nvPr/>
        </p:nvSpPr>
        <p:spPr>
          <a:xfrm>
            <a:off x="518795" y="3261617"/>
            <a:ext cx="11158855" cy="2438400"/>
          </a:xfrm>
          <a:prstGeom prst="rect">
            <a:avLst/>
          </a:prstGeom>
        </p:spPr>
        <p:txBody>
          <a:bodyPr vert="horz" wrap="square" lIns="0" tIns="12065" rIns="0" bIns="0" rtlCol="0">
            <a:spAutoFit/>
          </a:bodyPr>
          <a:lstStyle/>
          <a:p>
            <a:pPr marL="12700" marR="5080" algn="just">
              <a:lnSpc>
                <a:spcPct val="100000"/>
              </a:lnSpc>
              <a:spcBef>
                <a:spcPts val="95"/>
              </a:spcBef>
            </a:pPr>
            <a:r>
              <a:rPr sz="2500" dirty="0">
                <a:latin typeface="Calibri"/>
                <a:cs typeface="Calibri"/>
              </a:rPr>
              <a:t>delle</a:t>
            </a:r>
            <a:r>
              <a:rPr sz="2500" spc="160" dirty="0">
                <a:latin typeface="Calibri"/>
                <a:cs typeface="Calibri"/>
              </a:rPr>
              <a:t> </a:t>
            </a:r>
            <a:r>
              <a:rPr sz="2500" dirty="0">
                <a:latin typeface="Calibri"/>
                <a:cs typeface="Calibri"/>
              </a:rPr>
              <a:t>prestazioni</a:t>
            </a:r>
            <a:r>
              <a:rPr sz="2500" spc="150" dirty="0">
                <a:latin typeface="Calibri"/>
                <a:cs typeface="Calibri"/>
              </a:rPr>
              <a:t> </a:t>
            </a:r>
            <a:r>
              <a:rPr sz="2500" dirty="0">
                <a:latin typeface="Calibri"/>
                <a:cs typeface="Calibri"/>
              </a:rPr>
              <a:t>contrattuali,</a:t>
            </a:r>
            <a:r>
              <a:rPr sz="2500" spc="160" dirty="0">
                <a:latin typeface="Calibri"/>
                <a:cs typeface="Calibri"/>
              </a:rPr>
              <a:t> </a:t>
            </a:r>
            <a:r>
              <a:rPr sz="2500" dirty="0">
                <a:latin typeface="Calibri"/>
                <a:cs typeface="Calibri"/>
              </a:rPr>
              <a:t>anche</a:t>
            </a:r>
            <a:r>
              <a:rPr sz="2500" spc="160" dirty="0">
                <a:latin typeface="Calibri"/>
                <a:cs typeface="Calibri"/>
              </a:rPr>
              <a:t> </a:t>
            </a:r>
            <a:r>
              <a:rPr sz="2500" dirty="0">
                <a:latin typeface="Calibri"/>
                <a:cs typeface="Calibri"/>
              </a:rPr>
              <a:t>individuati</a:t>
            </a:r>
            <a:r>
              <a:rPr sz="2500" spc="155" dirty="0">
                <a:latin typeface="Calibri"/>
                <a:cs typeface="Calibri"/>
              </a:rPr>
              <a:t> </a:t>
            </a:r>
            <a:r>
              <a:rPr sz="2500" dirty="0">
                <a:latin typeface="Calibri"/>
                <a:cs typeface="Calibri"/>
              </a:rPr>
              <a:t>tra</a:t>
            </a:r>
            <a:r>
              <a:rPr sz="2500" spc="150" dirty="0">
                <a:latin typeface="Calibri"/>
                <a:cs typeface="Calibri"/>
              </a:rPr>
              <a:t> </a:t>
            </a:r>
            <a:r>
              <a:rPr sz="2500" dirty="0">
                <a:latin typeface="Calibri"/>
                <a:cs typeface="Calibri"/>
              </a:rPr>
              <a:t>gli</a:t>
            </a:r>
            <a:r>
              <a:rPr sz="2500" spc="155" dirty="0">
                <a:latin typeface="Calibri"/>
                <a:cs typeface="Calibri"/>
              </a:rPr>
              <a:t> </a:t>
            </a:r>
            <a:r>
              <a:rPr sz="2500" dirty="0">
                <a:latin typeface="Calibri"/>
                <a:cs typeface="Calibri"/>
              </a:rPr>
              <a:t>iscritti</a:t>
            </a:r>
            <a:r>
              <a:rPr sz="2500" spc="165" dirty="0">
                <a:latin typeface="Calibri"/>
                <a:cs typeface="Calibri"/>
              </a:rPr>
              <a:t> </a:t>
            </a:r>
            <a:r>
              <a:rPr sz="2500" dirty="0">
                <a:latin typeface="Calibri"/>
                <a:cs typeface="Calibri"/>
              </a:rPr>
              <a:t>in</a:t>
            </a:r>
            <a:r>
              <a:rPr sz="2500" spc="155" dirty="0">
                <a:latin typeface="Calibri"/>
                <a:cs typeface="Calibri"/>
              </a:rPr>
              <a:t> </a:t>
            </a:r>
            <a:r>
              <a:rPr sz="2500" dirty="0">
                <a:latin typeface="Calibri"/>
                <a:cs typeface="Calibri"/>
              </a:rPr>
              <a:t>elenchi</a:t>
            </a:r>
            <a:r>
              <a:rPr sz="2500" spc="150" dirty="0">
                <a:latin typeface="Calibri"/>
                <a:cs typeface="Calibri"/>
              </a:rPr>
              <a:t> </a:t>
            </a:r>
            <a:r>
              <a:rPr sz="2500" dirty="0">
                <a:latin typeface="Calibri"/>
                <a:cs typeface="Calibri"/>
              </a:rPr>
              <a:t>o</a:t>
            </a:r>
            <a:r>
              <a:rPr sz="2500" spc="155" dirty="0">
                <a:latin typeface="Calibri"/>
                <a:cs typeface="Calibri"/>
              </a:rPr>
              <a:t> </a:t>
            </a:r>
            <a:r>
              <a:rPr sz="2500" dirty="0">
                <a:latin typeface="Calibri"/>
                <a:cs typeface="Calibri"/>
              </a:rPr>
              <a:t>albi</a:t>
            </a:r>
            <a:r>
              <a:rPr sz="2500" spc="160" dirty="0">
                <a:latin typeface="Calibri"/>
                <a:cs typeface="Calibri"/>
              </a:rPr>
              <a:t> </a:t>
            </a:r>
            <a:r>
              <a:rPr sz="2500" spc="-10" dirty="0">
                <a:latin typeface="Calibri"/>
                <a:cs typeface="Calibri"/>
              </a:rPr>
              <a:t>istituiti </a:t>
            </a:r>
            <a:r>
              <a:rPr sz="2500" dirty="0">
                <a:latin typeface="Calibri"/>
                <a:cs typeface="Calibri"/>
              </a:rPr>
              <a:t>dalla</a:t>
            </a:r>
            <a:r>
              <a:rPr sz="2500" spc="-55" dirty="0">
                <a:latin typeface="Calibri"/>
                <a:cs typeface="Calibri"/>
              </a:rPr>
              <a:t> </a:t>
            </a:r>
            <a:r>
              <a:rPr sz="2500" spc="-10" dirty="0">
                <a:latin typeface="Calibri"/>
                <a:cs typeface="Calibri"/>
              </a:rPr>
              <a:t>stazione</a:t>
            </a:r>
            <a:r>
              <a:rPr sz="2500" spc="-55" dirty="0">
                <a:latin typeface="Calibri"/>
                <a:cs typeface="Calibri"/>
              </a:rPr>
              <a:t> </a:t>
            </a:r>
            <a:r>
              <a:rPr sz="2500" spc="-10" dirty="0">
                <a:latin typeface="Calibri"/>
                <a:cs typeface="Calibri"/>
              </a:rPr>
              <a:t>appaltante;</a:t>
            </a:r>
            <a:endParaRPr sz="2500" dirty="0">
              <a:latin typeface="Calibri"/>
              <a:cs typeface="Calibri"/>
            </a:endParaRPr>
          </a:p>
          <a:p>
            <a:pPr marL="12700" marR="5080" algn="just">
              <a:lnSpc>
                <a:spcPct val="100000"/>
              </a:lnSpc>
              <a:spcBef>
                <a:spcPts val="994"/>
              </a:spcBef>
            </a:pPr>
            <a:r>
              <a:rPr sz="2500" dirty="0">
                <a:latin typeface="Calibri"/>
                <a:cs typeface="Calibri"/>
              </a:rPr>
              <a:t>c)</a:t>
            </a:r>
            <a:r>
              <a:rPr sz="2500" spc="-40" dirty="0">
                <a:latin typeface="Calibri"/>
                <a:cs typeface="Calibri"/>
              </a:rPr>
              <a:t> </a:t>
            </a:r>
            <a:r>
              <a:rPr sz="2500" b="1" dirty="0">
                <a:highlight>
                  <a:srgbClr val="FFFF00"/>
                </a:highlight>
                <a:latin typeface="Calibri"/>
                <a:cs typeface="Calibri"/>
              </a:rPr>
              <a:t>procedura</a:t>
            </a:r>
            <a:r>
              <a:rPr sz="2500" b="1" spc="-40" dirty="0">
                <a:highlight>
                  <a:srgbClr val="FFFF00"/>
                </a:highlight>
                <a:latin typeface="Calibri"/>
                <a:cs typeface="Calibri"/>
              </a:rPr>
              <a:t> </a:t>
            </a:r>
            <a:r>
              <a:rPr sz="2500" b="1" dirty="0">
                <a:highlight>
                  <a:srgbClr val="FFFF00"/>
                </a:highlight>
                <a:latin typeface="Calibri"/>
                <a:cs typeface="Calibri"/>
              </a:rPr>
              <a:t>negoziata</a:t>
            </a:r>
            <a:r>
              <a:rPr sz="2500" b="1" spc="-30" dirty="0">
                <a:highlight>
                  <a:srgbClr val="FFFF00"/>
                </a:highlight>
                <a:latin typeface="Calibri"/>
                <a:cs typeface="Calibri"/>
              </a:rPr>
              <a:t> </a:t>
            </a:r>
            <a:r>
              <a:rPr sz="2500" b="1" dirty="0">
                <a:highlight>
                  <a:srgbClr val="FFFF00"/>
                </a:highlight>
                <a:latin typeface="Calibri"/>
                <a:cs typeface="Calibri"/>
              </a:rPr>
              <a:t>senza</a:t>
            </a:r>
            <a:r>
              <a:rPr sz="2500" b="1" spc="-35" dirty="0">
                <a:highlight>
                  <a:srgbClr val="FFFF00"/>
                </a:highlight>
                <a:latin typeface="Calibri"/>
                <a:cs typeface="Calibri"/>
              </a:rPr>
              <a:t> </a:t>
            </a:r>
            <a:r>
              <a:rPr sz="2500" b="1" dirty="0">
                <a:highlight>
                  <a:srgbClr val="FFFF00"/>
                </a:highlight>
                <a:latin typeface="Calibri"/>
                <a:cs typeface="Calibri"/>
              </a:rPr>
              <a:t>bando</a:t>
            </a:r>
            <a:r>
              <a:rPr sz="2500" dirty="0">
                <a:latin typeface="Calibri"/>
                <a:cs typeface="Calibri"/>
              </a:rPr>
              <a:t>,</a:t>
            </a:r>
            <a:r>
              <a:rPr sz="2500" spc="-35" dirty="0">
                <a:latin typeface="Calibri"/>
                <a:cs typeface="Calibri"/>
              </a:rPr>
              <a:t> </a:t>
            </a:r>
            <a:r>
              <a:rPr sz="2500" dirty="0">
                <a:latin typeface="Calibri"/>
                <a:cs typeface="Calibri"/>
              </a:rPr>
              <a:t>previa</a:t>
            </a:r>
            <a:r>
              <a:rPr sz="2500" spc="-35" dirty="0">
                <a:latin typeface="Calibri"/>
                <a:cs typeface="Calibri"/>
              </a:rPr>
              <a:t> </a:t>
            </a:r>
            <a:r>
              <a:rPr sz="2500" dirty="0">
                <a:latin typeface="Calibri"/>
                <a:cs typeface="Calibri"/>
              </a:rPr>
              <a:t>consultazione</a:t>
            </a:r>
            <a:r>
              <a:rPr sz="2500" spc="-20" dirty="0">
                <a:latin typeface="Calibri"/>
                <a:cs typeface="Calibri"/>
              </a:rPr>
              <a:t> </a:t>
            </a:r>
            <a:r>
              <a:rPr sz="2500" dirty="0">
                <a:latin typeface="Calibri"/>
                <a:cs typeface="Calibri"/>
              </a:rPr>
              <a:t>di</a:t>
            </a:r>
            <a:r>
              <a:rPr sz="2500" spc="490" dirty="0">
                <a:latin typeface="Calibri"/>
                <a:cs typeface="Calibri"/>
              </a:rPr>
              <a:t> </a:t>
            </a:r>
            <a:r>
              <a:rPr sz="2500" dirty="0">
                <a:latin typeface="Calibri"/>
                <a:cs typeface="Calibri"/>
              </a:rPr>
              <a:t>almeno</a:t>
            </a:r>
            <a:r>
              <a:rPr sz="2500" spc="-25" dirty="0">
                <a:latin typeface="Calibri"/>
                <a:cs typeface="Calibri"/>
              </a:rPr>
              <a:t> </a:t>
            </a:r>
            <a:r>
              <a:rPr sz="2500" dirty="0">
                <a:latin typeface="Calibri"/>
                <a:cs typeface="Calibri"/>
              </a:rPr>
              <a:t>cinque</a:t>
            </a:r>
            <a:r>
              <a:rPr sz="2500" spc="-30" dirty="0">
                <a:latin typeface="Calibri"/>
                <a:cs typeface="Calibri"/>
              </a:rPr>
              <a:t> </a:t>
            </a:r>
            <a:r>
              <a:rPr sz="2500" spc="-10" dirty="0">
                <a:latin typeface="Calibri"/>
                <a:cs typeface="Calibri"/>
              </a:rPr>
              <a:t>operatori </a:t>
            </a:r>
            <a:r>
              <a:rPr sz="2500" dirty="0">
                <a:latin typeface="Calibri"/>
                <a:cs typeface="Calibri"/>
              </a:rPr>
              <a:t>economici,</a:t>
            </a:r>
            <a:r>
              <a:rPr sz="2500" spc="20" dirty="0">
                <a:latin typeface="Calibri"/>
                <a:cs typeface="Calibri"/>
              </a:rPr>
              <a:t> </a:t>
            </a:r>
            <a:r>
              <a:rPr sz="2500" dirty="0">
                <a:latin typeface="Calibri"/>
                <a:cs typeface="Calibri"/>
              </a:rPr>
              <a:t>ove</a:t>
            </a:r>
            <a:r>
              <a:rPr sz="2500" spc="590" dirty="0">
                <a:latin typeface="Calibri"/>
                <a:cs typeface="Calibri"/>
              </a:rPr>
              <a:t> </a:t>
            </a:r>
            <a:r>
              <a:rPr sz="2500" dirty="0">
                <a:latin typeface="Calibri"/>
                <a:cs typeface="Calibri"/>
              </a:rPr>
              <a:t>esistenti,</a:t>
            </a:r>
            <a:r>
              <a:rPr sz="2500" spc="595" dirty="0">
                <a:latin typeface="Calibri"/>
                <a:cs typeface="Calibri"/>
              </a:rPr>
              <a:t> </a:t>
            </a:r>
            <a:r>
              <a:rPr sz="2500" dirty="0">
                <a:latin typeface="Calibri"/>
                <a:cs typeface="Calibri"/>
              </a:rPr>
              <a:t>individuati</a:t>
            </a:r>
            <a:r>
              <a:rPr sz="2500" spc="590" dirty="0">
                <a:latin typeface="Calibri"/>
                <a:cs typeface="Calibri"/>
              </a:rPr>
              <a:t> </a:t>
            </a:r>
            <a:r>
              <a:rPr sz="2500" dirty="0">
                <a:latin typeface="Calibri"/>
                <a:cs typeface="Calibri"/>
              </a:rPr>
              <a:t>in</a:t>
            </a:r>
            <a:r>
              <a:rPr sz="2500" spc="585" dirty="0">
                <a:latin typeface="Calibri"/>
                <a:cs typeface="Calibri"/>
              </a:rPr>
              <a:t> </a:t>
            </a:r>
            <a:r>
              <a:rPr sz="2500" dirty="0">
                <a:latin typeface="Calibri"/>
                <a:cs typeface="Calibri"/>
              </a:rPr>
              <a:t>base</a:t>
            </a:r>
            <a:r>
              <a:rPr sz="2500" spc="590" dirty="0">
                <a:latin typeface="Calibri"/>
                <a:cs typeface="Calibri"/>
              </a:rPr>
              <a:t> </a:t>
            </a:r>
            <a:r>
              <a:rPr sz="2500" dirty="0">
                <a:latin typeface="Calibri"/>
                <a:cs typeface="Calibri"/>
              </a:rPr>
              <a:t>a</a:t>
            </a:r>
            <a:r>
              <a:rPr sz="2500" spc="15" dirty="0">
                <a:latin typeface="Calibri"/>
                <a:cs typeface="Calibri"/>
              </a:rPr>
              <a:t> </a:t>
            </a:r>
            <a:r>
              <a:rPr sz="2500" dirty="0">
                <a:latin typeface="Calibri"/>
                <a:cs typeface="Calibri"/>
              </a:rPr>
              <a:t>indagini</a:t>
            </a:r>
            <a:r>
              <a:rPr sz="2500" spc="10" dirty="0">
                <a:latin typeface="Calibri"/>
                <a:cs typeface="Calibri"/>
              </a:rPr>
              <a:t> </a:t>
            </a:r>
            <a:r>
              <a:rPr sz="2500" dirty="0">
                <a:latin typeface="Calibri"/>
                <a:cs typeface="Calibri"/>
              </a:rPr>
              <a:t>di</a:t>
            </a:r>
            <a:r>
              <a:rPr sz="2500" spc="10" dirty="0">
                <a:latin typeface="Calibri"/>
                <a:cs typeface="Calibri"/>
              </a:rPr>
              <a:t> </a:t>
            </a:r>
            <a:r>
              <a:rPr sz="2500" dirty="0">
                <a:latin typeface="Calibri"/>
                <a:cs typeface="Calibri"/>
              </a:rPr>
              <a:t>mercato</a:t>
            </a:r>
            <a:r>
              <a:rPr sz="2500" spc="20" dirty="0">
                <a:latin typeface="Calibri"/>
                <a:cs typeface="Calibri"/>
              </a:rPr>
              <a:t> </a:t>
            </a:r>
            <a:r>
              <a:rPr sz="2500" dirty="0">
                <a:latin typeface="Calibri"/>
                <a:cs typeface="Calibri"/>
              </a:rPr>
              <a:t>o</a:t>
            </a:r>
            <a:r>
              <a:rPr sz="2500" spc="10" dirty="0">
                <a:latin typeface="Calibri"/>
                <a:cs typeface="Calibri"/>
              </a:rPr>
              <a:t> </a:t>
            </a:r>
            <a:r>
              <a:rPr sz="2500" dirty="0">
                <a:latin typeface="Calibri"/>
                <a:cs typeface="Calibri"/>
              </a:rPr>
              <a:t>tramite</a:t>
            </a:r>
            <a:r>
              <a:rPr sz="2500" spc="20" dirty="0">
                <a:latin typeface="Calibri"/>
                <a:cs typeface="Calibri"/>
              </a:rPr>
              <a:t> </a:t>
            </a:r>
            <a:r>
              <a:rPr sz="2500" spc="-10" dirty="0">
                <a:latin typeface="Calibri"/>
                <a:cs typeface="Calibri"/>
              </a:rPr>
              <a:t>elenchi </a:t>
            </a:r>
            <a:r>
              <a:rPr sz="2500" dirty="0">
                <a:latin typeface="Calibri"/>
                <a:cs typeface="Calibri"/>
              </a:rPr>
              <a:t>di</a:t>
            </a:r>
            <a:r>
              <a:rPr sz="2500" spc="275" dirty="0">
                <a:latin typeface="Calibri"/>
                <a:cs typeface="Calibri"/>
              </a:rPr>
              <a:t> </a:t>
            </a:r>
            <a:r>
              <a:rPr sz="2500" dirty="0">
                <a:latin typeface="Calibri"/>
                <a:cs typeface="Calibri"/>
              </a:rPr>
              <a:t>operatori</a:t>
            </a:r>
            <a:r>
              <a:rPr sz="2500" spc="265" dirty="0">
                <a:latin typeface="Calibri"/>
                <a:cs typeface="Calibri"/>
              </a:rPr>
              <a:t> </a:t>
            </a:r>
            <a:r>
              <a:rPr sz="2500" dirty="0">
                <a:latin typeface="Calibri"/>
                <a:cs typeface="Calibri"/>
              </a:rPr>
              <a:t>economici,</a:t>
            </a:r>
            <a:r>
              <a:rPr sz="2500" spc="285" dirty="0">
                <a:latin typeface="Calibri"/>
                <a:cs typeface="Calibri"/>
              </a:rPr>
              <a:t>  </a:t>
            </a:r>
            <a:r>
              <a:rPr sz="2500" dirty="0">
                <a:latin typeface="Calibri"/>
                <a:cs typeface="Calibri"/>
              </a:rPr>
              <a:t>per</a:t>
            </a:r>
            <a:r>
              <a:rPr sz="2500" spc="280" dirty="0">
                <a:latin typeface="Calibri"/>
                <a:cs typeface="Calibri"/>
              </a:rPr>
              <a:t>  </a:t>
            </a:r>
            <a:r>
              <a:rPr sz="2500" dirty="0">
                <a:latin typeface="Calibri"/>
                <a:cs typeface="Calibri"/>
              </a:rPr>
              <a:t>i</a:t>
            </a:r>
            <a:r>
              <a:rPr sz="2500" spc="280" dirty="0">
                <a:latin typeface="Calibri"/>
                <a:cs typeface="Calibri"/>
              </a:rPr>
              <a:t> </a:t>
            </a:r>
            <a:r>
              <a:rPr sz="2500" dirty="0">
                <a:highlight>
                  <a:srgbClr val="FFFF00"/>
                </a:highlight>
                <a:latin typeface="Calibri"/>
                <a:cs typeface="Calibri"/>
              </a:rPr>
              <a:t>lavori</a:t>
            </a:r>
            <a:r>
              <a:rPr sz="2500" spc="275" dirty="0">
                <a:latin typeface="Calibri"/>
                <a:cs typeface="Calibri"/>
              </a:rPr>
              <a:t> </a:t>
            </a:r>
            <a:r>
              <a:rPr sz="2500" dirty="0">
                <a:latin typeface="Calibri"/>
                <a:cs typeface="Calibri"/>
              </a:rPr>
              <a:t>di</a:t>
            </a:r>
            <a:r>
              <a:rPr sz="2500" spc="265" dirty="0">
                <a:latin typeface="Calibri"/>
                <a:cs typeface="Calibri"/>
              </a:rPr>
              <a:t> </a:t>
            </a:r>
            <a:r>
              <a:rPr sz="2500" dirty="0">
                <a:latin typeface="Calibri"/>
                <a:cs typeface="Calibri"/>
              </a:rPr>
              <a:t>importo</a:t>
            </a:r>
            <a:r>
              <a:rPr sz="2500" spc="280" dirty="0">
                <a:latin typeface="Calibri"/>
                <a:cs typeface="Calibri"/>
              </a:rPr>
              <a:t> </a:t>
            </a:r>
            <a:r>
              <a:rPr sz="2500" dirty="0">
                <a:latin typeface="Calibri"/>
                <a:cs typeface="Calibri"/>
              </a:rPr>
              <a:t>pari</a:t>
            </a:r>
            <a:r>
              <a:rPr sz="2500" spc="270" dirty="0">
                <a:latin typeface="Calibri"/>
                <a:cs typeface="Calibri"/>
              </a:rPr>
              <a:t> </a:t>
            </a:r>
            <a:r>
              <a:rPr sz="2500" dirty="0">
                <a:latin typeface="Calibri"/>
                <a:cs typeface="Calibri"/>
              </a:rPr>
              <a:t>o</a:t>
            </a:r>
            <a:r>
              <a:rPr sz="2500" spc="270" dirty="0">
                <a:latin typeface="Calibri"/>
                <a:cs typeface="Calibri"/>
              </a:rPr>
              <a:t> </a:t>
            </a:r>
            <a:r>
              <a:rPr sz="2500" dirty="0">
                <a:latin typeface="Calibri"/>
                <a:cs typeface="Calibri"/>
              </a:rPr>
              <a:t>superiore</a:t>
            </a:r>
            <a:r>
              <a:rPr sz="2500" spc="275" dirty="0">
                <a:latin typeface="Calibri"/>
                <a:cs typeface="Calibri"/>
              </a:rPr>
              <a:t> </a:t>
            </a:r>
            <a:r>
              <a:rPr sz="2500" dirty="0">
                <a:latin typeface="Calibri"/>
                <a:cs typeface="Calibri"/>
              </a:rPr>
              <a:t>a</a:t>
            </a:r>
            <a:r>
              <a:rPr sz="2500" spc="265" dirty="0">
                <a:latin typeface="Calibri"/>
                <a:cs typeface="Calibri"/>
              </a:rPr>
              <a:t> </a:t>
            </a:r>
            <a:r>
              <a:rPr sz="2500" dirty="0">
                <a:latin typeface="Calibri"/>
                <a:cs typeface="Calibri"/>
              </a:rPr>
              <a:t>150.000</a:t>
            </a:r>
            <a:r>
              <a:rPr sz="2500" spc="275" dirty="0">
                <a:latin typeface="Calibri"/>
                <a:cs typeface="Calibri"/>
              </a:rPr>
              <a:t> </a:t>
            </a:r>
            <a:r>
              <a:rPr sz="2500" dirty="0">
                <a:latin typeface="Calibri"/>
                <a:cs typeface="Calibri"/>
              </a:rPr>
              <a:t>euro</a:t>
            </a:r>
            <a:r>
              <a:rPr sz="2500" spc="275" dirty="0">
                <a:latin typeface="Calibri"/>
                <a:cs typeface="Calibri"/>
              </a:rPr>
              <a:t>  </a:t>
            </a:r>
            <a:r>
              <a:rPr sz="2500" spc="-50" dirty="0">
                <a:latin typeface="Calibri"/>
                <a:cs typeface="Calibri"/>
              </a:rPr>
              <a:t>e </a:t>
            </a:r>
            <a:r>
              <a:rPr sz="2500" dirty="0">
                <a:latin typeface="Calibri"/>
                <a:cs typeface="Calibri"/>
              </a:rPr>
              <a:t>inferiore</a:t>
            </a:r>
            <a:r>
              <a:rPr sz="2500" spc="470" dirty="0">
                <a:latin typeface="Calibri"/>
                <a:cs typeface="Calibri"/>
              </a:rPr>
              <a:t> </a:t>
            </a:r>
            <a:r>
              <a:rPr sz="2500" dirty="0">
                <a:latin typeface="Calibri"/>
                <a:cs typeface="Calibri"/>
              </a:rPr>
              <a:t>a</a:t>
            </a:r>
            <a:r>
              <a:rPr sz="2500" spc="465" dirty="0">
                <a:latin typeface="Calibri"/>
                <a:cs typeface="Calibri"/>
              </a:rPr>
              <a:t> </a:t>
            </a:r>
            <a:r>
              <a:rPr sz="2500" dirty="0">
                <a:latin typeface="Calibri"/>
                <a:cs typeface="Calibri"/>
              </a:rPr>
              <a:t>1</a:t>
            </a:r>
            <a:r>
              <a:rPr sz="2500" spc="-55" dirty="0">
                <a:latin typeface="Calibri"/>
                <a:cs typeface="Calibri"/>
              </a:rPr>
              <a:t> </a:t>
            </a:r>
            <a:r>
              <a:rPr sz="2500" dirty="0">
                <a:latin typeface="Calibri"/>
                <a:cs typeface="Calibri"/>
              </a:rPr>
              <a:t>milione</a:t>
            </a:r>
            <a:r>
              <a:rPr sz="2500" spc="-40" dirty="0">
                <a:latin typeface="Calibri"/>
                <a:cs typeface="Calibri"/>
              </a:rPr>
              <a:t> </a:t>
            </a:r>
            <a:r>
              <a:rPr sz="2500" dirty="0">
                <a:latin typeface="Calibri"/>
                <a:cs typeface="Calibri"/>
              </a:rPr>
              <a:t>di</a:t>
            </a:r>
            <a:r>
              <a:rPr sz="2500" spc="-50" dirty="0">
                <a:latin typeface="Calibri"/>
                <a:cs typeface="Calibri"/>
              </a:rPr>
              <a:t> </a:t>
            </a:r>
            <a:r>
              <a:rPr sz="2500" spc="-10" dirty="0">
                <a:latin typeface="Calibri"/>
                <a:cs typeface="Calibri"/>
              </a:rPr>
              <a:t>euro;</a:t>
            </a:r>
            <a:endParaRPr sz="2500" dirty="0">
              <a:latin typeface="Calibri"/>
              <a:cs typeface="Calibri"/>
            </a:endParaRPr>
          </a:p>
        </p:txBody>
      </p:sp>
      <p:pic>
        <p:nvPicPr>
          <p:cNvPr id="9" name="Picture 1">
            <a:extLst>
              <a:ext uri="{FF2B5EF4-FFF2-40B4-BE49-F238E27FC236}">
                <a16:creationId xmlns:a16="http://schemas.microsoft.com/office/drawing/2014/main" id="{10D9285D-08D7-B221-2C35-6743AA715341}"/>
              </a:ext>
            </a:extLst>
          </p:cNvPr>
          <p:cNvPicPr>
            <a:picLocks noChangeAspect="1"/>
          </p:cNvPicPr>
          <p:nvPr/>
        </p:nvPicPr>
        <p:blipFill>
          <a:blip r:embed="rId2"/>
          <a:stretch>
            <a:fillRect/>
          </a:stretch>
        </p:blipFill>
        <p:spPr>
          <a:xfrm>
            <a:off x="86514" y="88780"/>
            <a:ext cx="2932430" cy="634039"/>
          </a:xfrm>
          <a:prstGeom prst="rect">
            <a:avLst/>
          </a:prstGeom>
        </p:spPr>
      </p:pic>
      <p:pic>
        <p:nvPicPr>
          <p:cNvPr id="10" name="Immagine 9" descr="Immagine che contiene bandiera, mutande&#10;&#10;Descrizione generata automaticamente">
            <a:extLst>
              <a:ext uri="{FF2B5EF4-FFF2-40B4-BE49-F238E27FC236}">
                <a16:creationId xmlns:a16="http://schemas.microsoft.com/office/drawing/2014/main" id="{EEF32704-4BF6-54C3-0077-DF24B840CBFC}"/>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34478059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D86C03-9502-AF6D-7793-CA281BC7802D}"/>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BD33FA36-BCE9-3027-4ADC-F2434530D256}"/>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spc="-10" dirty="0"/>
              <a:t>Procedure</a:t>
            </a:r>
            <a:r>
              <a:rPr spc="-50" dirty="0"/>
              <a:t> </a:t>
            </a:r>
            <a:r>
              <a:rPr dirty="0"/>
              <a:t>di</a:t>
            </a:r>
            <a:r>
              <a:rPr spc="-55" dirty="0"/>
              <a:t> </a:t>
            </a:r>
            <a:r>
              <a:rPr spc="-10" dirty="0"/>
              <a:t>affidamento</a:t>
            </a:r>
          </a:p>
        </p:txBody>
      </p:sp>
      <p:sp>
        <p:nvSpPr>
          <p:cNvPr id="3" name="object 3">
            <a:extLst>
              <a:ext uri="{FF2B5EF4-FFF2-40B4-BE49-F238E27FC236}">
                <a16:creationId xmlns:a16="http://schemas.microsoft.com/office/drawing/2014/main" id="{E1016F64-E36E-609B-92A8-E16D0E0AE8C5}"/>
              </a:ext>
            </a:extLst>
          </p:cNvPr>
          <p:cNvSpPr txBox="1">
            <a:spLocks noGrp="1"/>
          </p:cNvSpPr>
          <p:nvPr>
            <p:ph type="body" idx="1"/>
          </p:nvPr>
        </p:nvSpPr>
        <p:spPr>
          <a:xfrm>
            <a:off x="1066800" y="1948350"/>
            <a:ext cx="10058400" cy="3470949"/>
          </a:xfrm>
          <a:prstGeom prst="rect">
            <a:avLst/>
          </a:prstGeom>
        </p:spPr>
        <p:txBody>
          <a:bodyPr vert="horz" wrap="square" lIns="0" tIns="238251" rIns="0" bIns="0" rtlCol="0">
            <a:spAutoFit/>
          </a:bodyPr>
          <a:lstStyle/>
          <a:p>
            <a:pPr marL="12700" marR="5715" indent="361950" algn="just">
              <a:lnSpc>
                <a:spcPct val="100000"/>
              </a:lnSpc>
              <a:spcBef>
                <a:spcPts val="95"/>
              </a:spcBef>
              <a:buAutoNum type="alphaLcParenR" startAt="4"/>
              <a:tabLst>
                <a:tab pos="374650" algn="l"/>
              </a:tabLst>
            </a:pPr>
            <a:r>
              <a:rPr b="1" dirty="0">
                <a:highlight>
                  <a:srgbClr val="FFFF00"/>
                </a:highlight>
              </a:rPr>
              <a:t>procedura</a:t>
            </a:r>
            <a:r>
              <a:rPr b="1" spc="114" dirty="0">
                <a:highlight>
                  <a:srgbClr val="FFFF00"/>
                </a:highlight>
              </a:rPr>
              <a:t> </a:t>
            </a:r>
            <a:r>
              <a:rPr b="1" dirty="0">
                <a:highlight>
                  <a:srgbClr val="FFFF00"/>
                </a:highlight>
              </a:rPr>
              <a:t>negoziata</a:t>
            </a:r>
            <a:r>
              <a:rPr b="1" spc="135" dirty="0">
                <a:highlight>
                  <a:srgbClr val="FFFF00"/>
                </a:highlight>
              </a:rPr>
              <a:t> </a:t>
            </a:r>
            <a:r>
              <a:rPr b="1" dirty="0">
                <a:highlight>
                  <a:srgbClr val="FFFF00"/>
                </a:highlight>
              </a:rPr>
              <a:t>senza</a:t>
            </a:r>
            <a:r>
              <a:rPr b="1" spc="125" dirty="0">
                <a:highlight>
                  <a:srgbClr val="FFFF00"/>
                </a:highlight>
              </a:rPr>
              <a:t> </a:t>
            </a:r>
            <a:r>
              <a:rPr b="1" dirty="0">
                <a:highlight>
                  <a:srgbClr val="FFFF00"/>
                </a:highlight>
              </a:rPr>
              <a:t>bando</a:t>
            </a:r>
            <a:r>
              <a:rPr dirty="0"/>
              <a:t>,</a:t>
            </a:r>
            <a:r>
              <a:rPr spc="125" dirty="0"/>
              <a:t> </a:t>
            </a:r>
            <a:r>
              <a:rPr dirty="0"/>
              <a:t>previa</a:t>
            </a:r>
            <a:r>
              <a:rPr spc="120" dirty="0"/>
              <a:t> </a:t>
            </a:r>
            <a:r>
              <a:rPr dirty="0"/>
              <a:t>consultazione</a:t>
            </a:r>
            <a:r>
              <a:rPr spc="130" dirty="0"/>
              <a:t> </a:t>
            </a:r>
            <a:r>
              <a:rPr dirty="0"/>
              <a:t>di</a:t>
            </a:r>
            <a:r>
              <a:rPr spc="120" dirty="0"/>
              <a:t>  </a:t>
            </a:r>
            <a:r>
              <a:rPr dirty="0"/>
              <a:t>almeno</a:t>
            </a:r>
            <a:r>
              <a:rPr spc="130" dirty="0"/>
              <a:t> </a:t>
            </a:r>
            <a:r>
              <a:rPr dirty="0">
                <a:highlight>
                  <a:srgbClr val="FFFF00"/>
                </a:highlight>
              </a:rPr>
              <a:t>dieci</a:t>
            </a:r>
            <a:r>
              <a:rPr spc="125" dirty="0"/>
              <a:t> </a:t>
            </a:r>
            <a:r>
              <a:rPr spc="-10" dirty="0"/>
              <a:t>operatori </a:t>
            </a:r>
            <a:r>
              <a:rPr dirty="0"/>
              <a:t>economici,</a:t>
            </a:r>
            <a:r>
              <a:rPr spc="530" dirty="0"/>
              <a:t> </a:t>
            </a:r>
            <a:r>
              <a:rPr dirty="0"/>
              <a:t>ove</a:t>
            </a:r>
            <a:r>
              <a:rPr spc="520" dirty="0"/>
              <a:t> </a:t>
            </a:r>
            <a:r>
              <a:rPr dirty="0"/>
              <a:t>esistenti,</a:t>
            </a:r>
            <a:r>
              <a:rPr spc="530" dirty="0"/>
              <a:t> </a:t>
            </a:r>
            <a:r>
              <a:rPr dirty="0"/>
              <a:t>individuati</a:t>
            </a:r>
            <a:r>
              <a:rPr spc="530" dirty="0"/>
              <a:t> </a:t>
            </a:r>
            <a:r>
              <a:rPr dirty="0"/>
              <a:t>in</a:t>
            </a:r>
            <a:r>
              <a:rPr spc="515" dirty="0"/>
              <a:t> </a:t>
            </a:r>
            <a:r>
              <a:rPr dirty="0"/>
              <a:t>base</a:t>
            </a:r>
            <a:r>
              <a:rPr spc="520" dirty="0"/>
              <a:t> </a:t>
            </a:r>
            <a:r>
              <a:rPr dirty="0"/>
              <a:t>a</a:t>
            </a:r>
            <a:r>
              <a:rPr spc="-20" dirty="0"/>
              <a:t> </a:t>
            </a:r>
            <a:r>
              <a:rPr dirty="0"/>
              <a:t>indagini</a:t>
            </a:r>
            <a:r>
              <a:rPr spc="-25" dirty="0"/>
              <a:t> </a:t>
            </a:r>
            <a:r>
              <a:rPr dirty="0"/>
              <a:t>di</a:t>
            </a:r>
            <a:r>
              <a:rPr spc="-20" dirty="0"/>
              <a:t> </a:t>
            </a:r>
            <a:r>
              <a:rPr dirty="0"/>
              <a:t>mercato</a:t>
            </a:r>
            <a:r>
              <a:rPr spc="-10" dirty="0"/>
              <a:t> </a:t>
            </a:r>
            <a:r>
              <a:rPr dirty="0"/>
              <a:t>o</a:t>
            </a:r>
            <a:r>
              <a:rPr spc="-20" dirty="0"/>
              <a:t> </a:t>
            </a:r>
            <a:r>
              <a:rPr dirty="0"/>
              <a:t>tramite</a:t>
            </a:r>
            <a:r>
              <a:rPr spc="-15" dirty="0"/>
              <a:t> </a:t>
            </a:r>
            <a:r>
              <a:rPr spc="-10" dirty="0"/>
              <a:t>elenchi </a:t>
            </a:r>
            <a:r>
              <a:rPr dirty="0"/>
              <a:t>di</a:t>
            </a:r>
            <a:r>
              <a:rPr spc="80" dirty="0"/>
              <a:t>  </a:t>
            </a:r>
            <a:r>
              <a:rPr dirty="0"/>
              <a:t>operatori</a:t>
            </a:r>
            <a:r>
              <a:rPr spc="75" dirty="0"/>
              <a:t>  </a:t>
            </a:r>
            <a:r>
              <a:rPr dirty="0"/>
              <a:t>economici,</a:t>
            </a:r>
            <a:r>
              <a:rPr spc="85" dirty="0"/>
              <a:t>  </a:t>
            </a:r>
            <a:r>
              <a:rPr dirty="0"/>
              <a:t>per</a:t>
            </a:r>
            <a:r>
              <a:rPr spc="85" dirty="0"/>
              <a:t> </a:t>
            </a:r>
            <a:r>
              <a:rPr dirty="0">
                <a:highlight>
                  <a:srgbClr val="FFFF00"/>
                </a:highlight>
              </a:rPr>
              <a:t>lavori</a:t>
            </a:r>
            <a:r>
              <a:rPr spc="85" dirty="0"/>
              <a:t> </a:t>
            </a:r>
            <a:r>
              <a:rPr dirty="0"/>
              <a:t>di</a:t>
            </a:r>
            <a:r>
              <a:rPr spc="80" dirty="0"/>
              <a:t> </a:t>
            </a:r>
            <a:r>
              <a:rPr dirty="0"/>
              <a:t>importo</a:t>
            </a:r>
            <a:r>
              <a:rPr spc="80" dirty="0"/>
              <a:t> </a:t>
            </a:r>
            <a:r>
              <a:rPr dirty="0"/>
              <a:t>pari</a:t>
            </a:r>
            <a:r>
              <a:rPr spc="90" dirty="0"/>
              <a:t> </a:t>
            </a:r>
            <a:r>
              <a:rPr dirty="0"/>
              <a:t>o</a:t>
            </a:r>
            <a:r>
              <a:rPr spc="80" dirty="0"/>
              <a:t> </a:t>
            </a:r>
            <a:r>
              <a:rPr dirty="0"/>
              <a:t>superiore</a:t>
            </a:r>
            <a:r>
              <a:rPr spc="95" dirty="0"/>
              <a:t> </a:t>
            </a:r>
            <a:r>
              <a:rPr dirty="0"/>
              <a:t>a</a:t>
            </a:r>
            <a:r>
              <a:rPr spc="85" dirty="0"/>
              <a:t> </a:t>
            </a:r>
            <a:r>
              <a:rPr dirty="0"/>
              <a:t>1</a:t>
            </a:r>
            <a:r>
              <a:rPr spc="80" dirty="0"/>
              <a:t> </a:t>
            </a:r>
            <a:r>
              <a:rPr dirty="0"/>
              <a:t>milione</a:t>
            </a:r>
            <a:r>
              <a:rPr spc="90" dirty="0"/>
              <a:t> </a:t>
            </a:r>
            <a:r>
              <a:rPr dirty="0"/>
              <a:t>di</a:t>
            </a:r>
            <a:r>
              <a:rPr spc="80" dirty="0"/>
              <a:t> </a:t>
            </a:r>
            <a:r>
              <a:rPr dirty="0"/>
              <a:t>euro</a:t>
            </a:r>
            <a:r>
              <a:rPr spc="80" dirty="0"/>
              <a:t>  </a:t>
            </a:r>
            <a:r>
              <a:rPr spc="-50" dirty="0"/>
              <a:t>e </a:t>
            </a:r>
            <a:r>
              <a:rPr dirty="0"/>
              <a:t>fino</a:t>
            </a:r>
            <a:r>
              <a:rPr spc="515" dirty="0"/>
              <a:t> </a:t>
            </a:r>
            <a:r>
              <a:rPr dirty="0"/>
              <a:t>alle</a:t>
            </a:r>
            <a:r>
              <a:rPr spc="-10" dirty="0"/>
              <a:t> </a:t>
            </a:r>
            <a:r>
              <a:rPr dirty="0"/>
              <a:t>soglie</a:t>
            </a:r>
            <a:r>
              <a:rPr spc="-10" dirty="0"/>
              <a:t> </a:t>
            </a:r>
            <a:r>
              <a:rPr dirty="0"/>
              <a:t>di</a:t>
            </a:r>
            <a:r>
              <a:rPr spc="-15" dirty="0"/>
              <a:t> </a:t>
            </a:r>
            <a:r>
              <a:rPr dirty="0"/>
              <a:t>cui</a:t>
            </a:r>
            <a:r>
              <a:rPr spc="-20" dirty="0"/>
              <a:t> </a:t>
            </a:r>
            <a:r>
              <a:rPr dirty="0"/>
              <a:t>all'articolo</a:t>
            </a:r>
            <a:r>
              <a:rPr spc="-15" dirty="0"/>
              <a:t> </a:t>
            </a:r>
            <a:r>
              <a:rPr dirty="0"/>
              <a:t>14,</a:t>
            </a:r>
            <a:r>
              <a:rPr spc="-15" dirty="0"/>
              <a:t> </a:t>
            </a:r>
            <a:r>
              <a:rPr dirty="0"/>
              <a:t>salva</a:t>
            </a:r>
            <a:r>
              <a:rPr spc="535" dirty="0"/>
              <a:t> </a:t>
            </a:r>
            <a:r>
              <a:rPr dirty="0"/>
              <a:t>la</a:t>
            </a:r>
            <a:r>
              <a:rPr spc="520" dirty="0"/>
              <a:t> </a:t>
            </a:r>
            <a:r>
              <a:rPr dirty="0"/>
              <a:t>possibilita'</a:t>
            </a:r>
            <a:r>
              <a:rPr spc="535" dirty="0"/>
              <a:t> </a:t>
            </a:r>
            <a:r>
              <a:rPr dirty="0"/>
              <a:t>di</a:t>
            </a:r>
            <a:r>
              <a:rPr spc="530" dirty="0"/>
              <a:t> </a:t>
            </a:r>
            <a:r>
              <a:rPr dirty="0"/>
              <a:t>ricorrere</a:t>
            </a:r>
            <a:r>
              <a:rPr spc="-25" dirty="0"/>
              <a:t> </a:t>
            </a:r>
            <a:r>
              <a:rPr dirty="0"/>
              <a:t>alle</a:t>
            </a:r>
            <a:r>
              <a:rPr spc="-10" dirty="0"/>
              <a:t> </a:t>
            </a:r>
            <a:r>
              <a:rPr dirty="0"/>
              <a:t>procedure</a:t>
            </a:r>
            <a:r>
              <a:rPr spc="-20" dirty="0"/>
              <a:t> </a:t>
            </a:r>
            <a:r>
              <a:rPr spc="-25" dirty="0"/>
              <a:t>di </a:t>
            </a:r>
            <a:r>
              <a:rPr dirty="0"/>
              <a:t>scelta</a:t>
            </a:r>
            <a:r>
              <a:rPr spc="-30" dirty="0"/>
              <a:t> </a:t>
            </a:r>
            <a:r>
              <a:rPr dirty="0"/>
              <a:t>del</a:t>
            </a:r>
            <a:r>
              <a:rPr spc="-35" dirty="0"/>
              <a:t> </a:t>
            </a:r>
            <a:r>
              <a:rPr spc="-10" dirty="0"/>
              <a:t>contraente</a:t>
            </a:r>
            <a:r>
              <a:rPr spc="-25" dirty="0"/>
              <a:t> </a:t>
            </a:r>
            <a:r>
              <a:rPr dirty="0"/>
              <a:t>di</a:t>
            </a:r>
            <a:r>
              <a:rPr spc="480" dirty="0"/>
              <a:t> </a:t>
            </a:r>
            <a:r>
              <a:rPr dirty="0"/>
              <a:t>cui</a:t>
            </a:r>
            <a:r>
              <a:rPr spc="475" dirty="0"/>
              <a:t> </a:t>
            </a:r>
            <a:r>
              <a:rPr dirty="0"/>
              <a:t>alla</a:t>
            </a:r>
            <a:r>
              <a:rPr spc="484" dirty="0"/>
              <a:t> </a:t>
            </a:r>
            <a:r>
              <a:rPr dirty="0"/>
              <a:t>Parte</a:t>
            </a:r>
            <a:r>
              <a:rPr spc="475" dirty="0"/>
              <a:t> </a:t>
            </a:r>
            <a:r>
              <a:rPr dirty="0"/>
              <a:t>IV</a:t>
            </a:r>
            <a:r>
              <a:rPr spc="475" dirty="0"/>
              <a:t> </a:t>
            </a:r>
            <a:r>
              <a:rPr dirty="0"/>
              <a:t>del</a:t>
            </a:r>
            <a:r>
              <a:rPr spc="-40" dirty="0"/>
              <a:t> </a:t>
            </a:r>
            <a:r>
              <a:rPr spc="-10" dirty="0"/>
              <a:t>presente</a:t>
            </a:r>
            <a:r>
              <a:rPr spc="-25" dirty="0"/>
              <a:t> </a:t>
            </a:r>
            <a:r>
              <a:rPr spc="-10" dirty="0"/>
              <a:t>Libro;</a:t>
            </a:r>
          </a:p>
          <a:p>
            <a:pPr marL="12700" marR="5080" indent="330835" algn="just">
              <a:lnSpc>
                <a:spcPct val="100000"/>
              </a:lnSpc>
              <a:spcBef>
                <a:spcPts val="1000"/>
              </a:spcBef>
              <a:buAutoNum type="alphaLcParenR" startAt="4"/>
              <a:tabLst>
                <a:tab pos="343535" algn="l"/>
              </a:tabLst>
            </a:pPr>
            <a:r>
              <a:rPr b="1" dirty="0">
                <a:solidFill>
                  <a:schemeClr val="tx1"/>
                </a:solidFill>
                <a:highlight>
                  <a:srgbClr val="FFFF00"/>
                </a:highlight>
              </a:rPr>
              <a:t>procedura</a:t>
            </a:r>
            <a:r>
              <a:rPr b="1" spc="-55" dirty="0">
                <a:solidFill>
                  <a:schemeClr val="tx1"/>
                </a:solidFill>
                <a:highlight>
                  <a:srgbClr val="FFFF00"/>
                </a:highlight>
              </a:rPr>
              <a:t> </a:t>
            </a:r>
            <a:r>
              <a:rPr b="1" spc="-10" dirty="0">
                <a:solidFill>
                  <a:schemeClr val="tx1"/>
                </a:solidFill>
                <a:highlight>
                  <a:srgbClr val="FFFF00"/>
                </a:highlight>
              </a:rPr>
              <a:t>negoziata</a:t>
            </a:r>
            <a:r>
              <a:rPr b="1" spc="-60" dirty="0">
                <a:solidFill>
                  <a:schemeClr val="tx1"/>
                </a:solidFill>
                <a:highlight>
                  <a:srgbClr val="FFFF00"/>
                </a:highlight>
              </a:rPr>
              <a:t> </a:t>
            </a:r>
            <a:r>
              <a:rPr b="1" dirty="0">
                <a:solidFill>
                  <a:schemeClr val="tx1"/>
                </a:solidFill>
                <a:highlight>
                  <a:srgbClr val="FFFF00"/>
                </a:highlight>
              </a:rPr>
              <a:t>senza</a:t>
            </a:r>
            <a:r>
              <a:rPr b="1" spc="-45" dirty="0">
                <a:solidFill>
                  <a:schemeClr val="tx1"/>
                </a:solidFill>
                <a:highlight>
                  <a:srgbClr val="FFFF00"/>
                </a:highlight>
              </a:rPr>
              <a:t> </a:t>
            </a:r>
            <a:r>
              <a:rPr b="1" dirty="0">
                <a:solidFill>
                  <a:schemeClr val="tx1"/>
                </a:solidFill>
                <a:highlight>
                  <a:srgbClr val="FFFF00"/>
                </a:highlight>
              </a:rPr>
              <a:t>bando</a:t>
            </a:r>
            <a:r>
              <a:rPr dirty="0">
                <a:solidFill>
                  <a:schemeClr val="tx1"/>
                </a:solidFill>
              </a:rPr>
              <a:t>,</a:t>
            </a:r>
            <a:r>
              <a:rPr spc="-50" dirty="0">
                <a:solidFill>
                  <a:schemeClr val="tx1"/>
                </a:solidFill>
              </a:rPr>
              <a:t> </a:t>
            </a:r>
            <a:r>
              <a:rPr dirty="0">
                <a:solidFill>
                  <a:schemeClr val="tx1"/>
                </a:solidFill>
              </a:rPr>
              <a:t>previa</a:t>
            </a:r>
            <a:r>
              <a:rPr spc="-55" dirty="0">
                <a:solidFill>
                  <a:schemeClr val="tx1"/>
                </a:solidFill>
              </a:rPr>
              <a:t> </a:t>
            </a:r>
            <a:r>
              <a:rPr dirty="0">
                <a:solidFill>
                  <a:schemeClr val="tx1"/>
                </a:solidFill>
              </a:rPr>
              <a:t>consultazione</a:t>
            </a:r>
            <a:r>
              <a:rPr spc="-40" dirty="0">
                <a:solidFill>
                  <a:schemeClr val="tx1"/>
                </a:solidFill>
              </a:rPr>
              <a:t> </a:t>
            </a:r>
            <a:r>
              <a:rPr dirty="0">
                <a:solidFill>
                  <a:schemeClr val="tx1"/>
                </a:solidFill>
              </a:rPr>
              <a:t>di</a:t>
            </a:r>
            <a:r>
              <a:rPr spc="465" dirty="0">
                <a:solidFill>
                  <a:schemeClr val="tx1"/>
                </a:solidFill>
              </a:rPr>
              <a:t> </a:t>
            </a:r>
            <a:r>
              <a:rPr dirty="0">
                <a:solidFill>
                  <a:schemeClr val="tx1"/>
                </a:solidFill>
              </a:rPr>
              <a:t>almeno</a:t>
            </a:r>
            <a:r>
              <a:rPr spc="-55" dirty="0">
                <a:solidFill>
                  <a:schemeClr val="tx1"/>
                </a:solidFill>
              </a:rPr>
              <a:t> </a:t>
            </a:r>
            <a:r>
              <a:rPr dirty="0">
                <a:solidFill>
                  <a:schemeClr val="tx1"/>
                </a:solidFill>
                <a:highlight>
                  <a:srgbClr val="FFFF00"/>
                </a:highlight>
              </a:rPr>
              <a:t>cinque</a:t>
            </a:r>
            <a:r>
              <a:rPr spc="-50" dirty="0">
                <a:solidFill>
                  <a:schemeClr val="tx1"/>
                </a:solidFill>
              </a:rPr>
              <a:t> </a:t>
            </a:r>
            <a:r>
              <a:rPr spc="-10" dirty="0">
                <a:solidFill>
                  <a:schemeClr val="tx1"/>
                </a:solidFill>
              </a:rPr>
              <a:t>operatori </a:t>
            </a:r>
            <a:r>
              <a:rPr dirty="0">
                <a:solidFill>
                  <a:schemeClr val="tx1"/>
                </a:solidFill>
              </a:rPr>
              <a:t>economici,</a:t>
            </a:r>
            <a:r>
              <a:rPr spc="-35" dirty="0">
                <a:solidFill>
                  <a:schemeClr val="tx1"/>
                </a:solidFill>
              </a:rPr>
              <a:t> </a:t>
            </a:r>
            <a:r>
              <a:rPr dirty="0">
                <a:solidFill>
                  <a:schemeClr val="tx1"/>
                </a:solidFill>
              </a:rPr>
              <a:t>ove</a:t>
            </a:r>
            <a:r>
              <a:rPr spc="-30" dirty="0">
                <a:solidFill>
                  <a:schemeClr val="tx1"/>
                </a:solidFill>
              </a:rPr>
              <a:t> </a:t>
            </a:r>
            <a:r>
              <a:rPr dirty="0">
                <a:solidFill>
                  <a:schemeClr val="tx1"/>
                </a:solidFill>
              </a:rPr>
              <a:t>esistenti,</a:t>
            </a:r>
            <a:r>
              <a:rPr spc="495" dirty="0">
                <a:solidFill>
                  <a:schemeClr val="tx1"/>
                </a:solidFill>
              </a:rPr>
              <a:t> </a:t>
            </a:r>
            <a:r>
              <a:rPr dirty="0">
                <a:solidFill>
                  <a:schemeClr val="tx1"/>
                </a:solidFill>
              </a:rPr>
              <a:t>individuati</a:t>
            </a:r>
            <a:r>
              <a:rPr spc="490" dirty="0">
                <a:solidFill>
                  <a:schemeClr val="tx1"/>
                </a:solidFill>
              </a:rPr>
              <a:t> </a:t>
            </a:r>
            <a:r>
              <a:rPr dirty="0">
                <a:solidFill>
                  <a:schemeClr val="tx1"/>
                </a:solidFill>
              </a:rPr>
              <a:t>in</a:t>
            </a:r>
            <a:r>
              <a:rPr spc="484" dirty="0">
                <a:solidFill>
                  <a:schemeClr val="tx1"/>
                </a:solidFill>
              </a:rPr>
              <a:t> </a:t>
            </a:r>
            <a:r>
              <a:rPr dirty="0">
                <a:solidFill>
                  <a:schemeClr val="tx1"/>
                </a:solidFill>
              </a:rPr>
              <a:t>base</a:t>
            </a:r>
            <a:r>
              <a:rPr spc="495" dirty="0">
                <a:solidFill>
                  <a:schemeClr val="tx1"/>
                </a:solidFill>
              </a:rPr>
              <a:t> </a:t>
            </a:r>
            <a:r>
              <a:rPr dirty="0">
                <a:solidFill>
                  <a:schemeClr val="tx1"/>
                </a:solidFill>
              </a:rPr>
              <a:t>ad</a:t>
            </a:r>
            <a:r>
              <a:rPr spc="-40" dirty="0">
                <a:solidFill>
                  <a:schemeClr val="tx1"/>
                </a:solidFill>
              </a:rPr>
              <a:t> </a:t>
            </a:r>
            <a:r>
              <a:rPr dirty="0">
                <a:solidFill>
                  <a:schemeClr val="tx1"/>
                </a:solidFill>
              </a:rPr>
              <a:t>indagini</a:t>
            </a:r>
            <a:r>
              <a:rPr spc="-15" dirty="0">
                <a:solidFill>
                  <a:schemeClr val="tx1"/>
                </a:solidFill>
              </a:rPr>
              <a:t> </a:t>
            </a:r>
            <a:r>
              <a:rPr dirty="0">
                <a:solidFill>
                  <a:schemeClr val="tx1"/>
                </a:solidFill>
              </a:rPr>
              <a:t>di</a:t>
            </a:r>
            <a:r>
              <a:rPr spc="-40" dirty="0">
                <a:solidFill>
                  <a:schemeClr val="tx1"/>
                </a:solidFill>
              </a:rPr>
              <a:t> </a:t>
            </a:r>
            <a:r>
              <a:rPr dirty="0">
                <a:solidFill>
                  <a:schemeClr val="tx1"/>
                </a:solidFill>
              </a:rPr>
              <a:t>mercato</a:t>
            </a:r>
            <a:r>
              <a:rPr spc="-35" dirty="0">
                <a:solidFill>
                  <a:schemeClr val="tx1"/>
                </a:solidFill>
              </a:rPr>
              <a:t> </a:t>
            </a:r>
            <a:r>
              <a:rPr dirty="0">
                <a:solidFill>
                  <a:schemeClr val="tx1"/>
                </a:solidFill>
              </a:rPr>
              <a:t>o</a:t>
            </a:r>
            <a:r>
              <a:rPr spc="-35" dirty="0">
                <a:solidFill>
                  <a:schemeClr val="tx1"/>
                </a:solidFill>
              </a:rPr>
              <a:t> </a:t>
            </a:r>
            <a:r>
              <a:rPr dirty="0">
                <a:solidFill>
                  <a:schemeClr val="tx1"/>
                </a:solidFill>
              </a:rPr>
              <a:t>tramite</a:t>
            </a:r>
            <a:r>
              <a:rPr spc="-30" dirty="0">
                <a:solidFill>
                  <a:schemeClr val="tx1"/>
                </a:solidFill>
              </a:rPr>
              <a:t> </a:t>
            </a:r>
            <a:r>
              <a:rPr spc="-10" dirty="0">
                <a:solidFill>
                  <a:schemeClr val="tx1"/>
                </a:solidFill>
              </a:rPr>
              <a:t>elenchi </a:t>
            </a:r>
            <a:r>
              <a:rPr dirty="0">
                <a:solidFill>
                  <a:schemeClr val="tx1"/>
                </a:solidFill>
              </a:rPr>
              <a:t>di</a:t>
            </a:r>
            <a:r>
              <a:rPr spc="315" dirty="0">
                <a:solidFill>
                  <a:schemeClr val="tx1"/>
                </a:solidFill>
              </a:rPr>
              <a:t>  </a:t>
            </a:r>
            <a:r>
              <a:rPr dirty="0">
                <a:solidFill>
                  <a:schemeClr val="tx1"/>
                </a:solidFill>
              </a:rPr>
              <a:t>operatori</a:t>
            </a:r>
            <a:r>
              <a:rPr spc="310" dirty="0">
                <a:solidFill>
                  <a:schemeClr val="tx1"/>
                </a:solidFill>
              </a:rPr>
              <a:t>  </a:t>
            </a:r>
            <a:r>
              <a:rPr dirty="0">
                <a:solidFill>
                  <a:schemeClr val="tx1"/>
                </a:solidFill>
              </a:rPr>
              <a:t>economici,</a:t>
            </a:r>
            <a:r>
              <a:rPr spc="315" dirty="0">
                <a:solidFill>
                  <a:schemeClr val="tx1"/>
                </a:solidFill>
              </a:rPr>
              <a:t>  </a:t>
            </a:r>
            <a:r>
              <a:rPr dirty="0">
                <a:solidFill>
                  <a:schemeClr val="tx1"/>
                </a:solidFill>
              </a:rPr>
              <a:t>per</a:t>
            </a:r>
            <a:r>
              <a:rPr spc="330" dirty="0">
                <a:solidFill>
                  <a:schemeClr val="tx1"/>
                </a:solidFill>
              </a:rPr>
              <a:t> </a:t>
            </a:r>
            <a:r>
              <a:rPr dirty="0">
                <a:solidFill>
                  <a:schemeClr val="tx1"/>
                </a:solidFill>
              </a:rPr>
              <a:t>l'affidamento</a:t>
            </a:r>
            <a:r>
              <a:rPr spc="325" dirty="0">
                <a:solidFill>
                  <a:schemeClr val="tx1"/>
                </a:solidFill>
              </a:rPr>
              <a:t> </a:t>
            </a:r>
            <a:r>
              <a:rPr dirty="0">
                <a:solidFill>
                  <a:schemeClr val="tx1"/>
                </a:solidFill>
              </a:rPr>
              <a:t>di</a:t>
            </a:r>
            <a:r>
              <a:rPr spc="310" dirty="0">
                <a:solidFill>
                  <a:schemeClr val="tx1"/>
                </a:solidFill>
              </a:rPr>
              <a:t> </a:t>
            </a:r>
            <a:r>
              <a:rPr dirty="0">
                <a:solidFill>
                  <a:schemeClr val="tx1"/>
                </a:solidFill>
                <a:highlight>
                  <a:srgbClr val="FFFF00"/>
                </a:highlight>
              </a:rPr>
              <a:t>servizi</a:t>
            </a:r>
            <a:r>
              <a:rPr spc="310" dirty="0">
                <a:solidFill>
                  <a:schemeClr val="tx1"/>
                </a:solidFill>
                <a:highlight>
                  <a:srgbClr val="FFFF00"/>
                </a:highlight>
              </a:rPr>
              <a:t> </a:t>
            </a:r>
            <a:r>
              <a:rPr dirty="0">
                <a:solidFill>
                  <a:schemeClr val="tx1"/>
                </a:solidFill>
                <a:highlight>
                  <a:srgbClr val="FFFF00"/>
                </a:highlight>
              </a:rPr>
              <a:t>e</a:t>
            </a:r>
            <a:r>
              <a:rPr spc="325" dirty="0">
                <a:solidFill>
                  <a:schemeClr val="tx1"/>
                </a:solidFill>
                <a:highlight>
                  <a:srgbClr val="FFFF00"/>
                </a:highlight>
              </a:rPr>
              <a:t>  </a:t>
            </a:r>
            <a:r>
              <a:rPr dirty="0">
                <a:solidFill>
                  <a:schemeClr val="tx1"/>
                </a:solidFill>
                <a:highlight>
                  <a:srgbClr val="FFFF00"/>
                </a:highlight>
              </a:rPr>
              <a:t>forniture</a:t>
            </a:r>
            <a:r>
              <a:rPr dirty="0">
                <a:solidFill>
                  <a:schemeClr val="tx1"/>
                </a:solidFill>
              </a:rPr>
              <a:t>,</a:t>
            </a:r>
            <a:r>
              <a:rPr spc="320" dirty="0">
                <a:solidFill>
                  <a:schemeClr val="tx1"/>
                </a:solidFill>
              </a:rPr>
              <a:t>  </a:t>
            </a:r>
            <a:r>
              <a:rPr dirty="0">
                <a:solidFill>
                  <a:schemeClr val="tx1"/>
                </a:solidFill>
              </a:rPr>
              <a:t>ivi</a:t>
            </a:r>
            <a:r>
              <a:rPr spc="320" dirty="0">
                <a:solidFill>
                  <a:schemeClr val="tx1"/>
                </a:solidFill>
              </a:rPr>
              <a:t>  </a:t>
            </a:r>
            <a:r>
              <a:rPr dirty="0">
                <a:solidFill>
                  <a:schemeClr val="tx1"/>
                </a:solidFill>
              </a:rPr>
              <a:t>compresi</a:t>
            </a:r>
            <a:r>
              <a:rPr spc="315" dirty="0">
                <a:solidFill>
                  <a:schemeClr val="tx1"/>
                </a:solidFill>
              </a:rPr>
              <a:t>  </a:t>
            </a:r>
            <a:r>
              <a:rPr spc="-50" dirty="0">
                <a:solidFill>
                  <a:schemeClr val="tx1"/>
                </a:solidFill>
              </a:rPr>
              <a:t>i </a:t>
            </a:r>
            <a:r>
              <a:rPr dirty="0">
                <a:solidFill>
                  <a:schemeClr val="tx1"/>
                </a:solidFill>
              </a:rPr>
              <a:t>servizi</a:t>
            </a:r>
            <a:r>
              <a:rPr spc="254" dirty="0">
                <a:solidFill>
                  <a:schemeClr val="tx1"/>
                </a:solidFill>
              </a:rPr>
              <a:t>  </a:t>
            </a:r>
            <a:r>
              <a:rPr dirty="0">
                <a:solidFill>
                  <a:schemeClr val="tx1"/>
                </a:solidFill>
              </a:rPr>
              <a:t>di</a:t>
            </a:r>
            <a:r>
              <a:rPr spc="254" dirty="0">
                <a:solidFill>
                  <a:schemeClr val="tx1"/>
                </a:solidFill>
              </a:rPr>
              <a:t> </a:t>
            </a:r>
            <a:r>
              <a:rPr dirty="0">
                <a:solidFill>
                  <a:schemeClr val="tx1"/>
                </a:solidFill>
              </a:rPr>
              <a:t>ingegneria</a:t>
            </a:r>
            <a:r>
              <a:rPr spc="265" dirty="0">
                <a:solidFill>
                  <a:schemeClr val="tx1"/>
                </a:solidFill>
              </a:rPr>
              <a:t> </a:t>
            </a:r>
            <a:r>
              <a:rPr dirty="0">
                <a:solidFill>
                  <a:schemeClr val="tx1"/>
                </a:solidFill>
              </a:rPr>
              <a:t>e</a:t>
            </a:r>
            <a:r>
              <a:rPr spc="270" dirty="0">
                <a:solidFill>
                  <a:schemeClr val="tx1"/>
                </a:solidFill>
              </a:rPr>
              <a:t> </a:t>
            </a:r>
            <a:r>
              <a:rPr dirty="0">
                <a:solidFill>
                  <a:schemeClr val="tx1"/>
                </a:solidFill>
              </a:rPr>
              <a:t>architettura</a:t>
            </a:r>
            <a:r>
              <a:rPr spc="254" dirty="0">
                <a:solidFill>
                  <a:schemeClr val="tx1"/>
                </a:solidFill>
              </a:rPr>
              <a:t> </a:t>
            </a:r>
            <a:r>
              <a:rPr dirty="0">
                <a:solidFill>
                  <a:schemeClr val="tx1"/>
                </a:solidFill>
              </a:rPr>
              <a:t>e</a:t>
            </a:r>
            <a:r>
              <a:rPr spc="254" dirty="0">
                <a:solidFill>
                  <a:schemeClr val="tx1"/>
                </a:solidFill>
              </a:rPr>
              <a:t> </a:t>
            </a:r>
            <a:r>
              <a:rPr dirty="0">
                <a:solidFill>
                  <a:schemeClr val="tx1"/>
                </a:solidFill>
              </a:rPr>
              <a:t>l'attivita'</a:t>
            </a:r>
            <a:r>
              <a:rPr spc="265" dirty="0">
                <a:solidFill>
                  <a:schemeClr val="tx1"/>
                </a:solidFill>
              </a:rPr>
              <a:t> </a:t>
            </a:r>
            <a:r>
              <a:rPr dirty="0">
                <a:solidFill>
                  <a:schemeClr val="tx1"/>
                </a:solidFill>
              </a:rPr>
              <a:t>di</a:t>
            </a:r>
            <a:r>
              <a:rPr spc="254" dirty="0">
                <a:solidFill>
                  <a:schemeClr val="tx1"/>
                </a:solidFill>
              </a:rPr>
              <a:t> </a:t>
            </a:r>
            <a:r>
              <a:rPr dirty="0">
                <a:solidFill>
                  <a:schemeClr val="tx1"/>
                </a:solidFill>
              </a:rPr>
              <a:t>progettazione,</a:t>
            </a:r>
            <a:r>
              <a:rPr spc="260" dirty="0">
                <a:solidFill>
                  <a:schemeClr val="tx1"/>
                </a:solidFill>
              </a:rPr>
              <a:t> </a:t>
            </a:r>
            <a:r>
              <a:rPr dirty="0">
                <a:solidFill>
                  <a:schemeClr val="tx1"/>
                </a:solidFill>
              </a:rPr>
              <a:t>di</a:t>
            </a:r>
            <a:r>
              <a:rPr spc="254" dirty="0">
                <a:solidFill>
                  <a:schemeClr val="tx1"/>
                </a:solidFill>
              </a:rPr>
              <a:t> </a:t>
            </a:r>
            <a:r>
              <a:rPr dirty="0" err="1">
                <a:solidFill>
                  <a:schemeClr val="tx1"/>
                </a:solidFill>
              </a:rPr>
              <a:t>importo</a:t>
            </a:r>
            <a:r>
              <a:rPr spc="260" dirty="0">
                <a:solidFill>
                  <a:schemeClr val="tx1"/>
                </a:solidFill>
              </a:rPr>
              <a:t> </a:t>
            </a:r>
            <a:r>
              <a:rPr dirty="0">
                <a:solidFill>
                  <a:schemeClr val="tx1"/>
                </a:solidFill>
              </a:rPr>
              <a:t>pari</a:t>
            </a:r>
            <a:r>
              <a:rPr spc="250" dirty="0">
                <a:solidFill>
                  <a:schemeClr val="tx1"/>
                </a:solidFill>
              </a:rPr>
              <a:t> </a:t>
            </a:r>
            <a:r>
              <a:rPr spc="-50" dirty="0">
                <a:solidFill>
                  <a:schemeClr val="tx1"/>
                </a:solidFill>
              </a:rPr>
              <a:t>o </a:t>
            </a:r>
            <a:r>
              <a:rPr dirty="0">
                <a:solidFill>
                  <a:schemeClr val="tx1"/>
                </a:solidFill>
              </a:rPr>
              <a:t>superiore</a:t>
            </a:r>
            <a:r>
              <a:rPr spc="515" dirty="0">
                <a:solidFill>
                  <a:schemeClr val="tx1"/>
                </a:solidFill>
              </a:rPr>
              <a:t> </a:t>
            </a:r>
            <a:r>
              <a:rPr dirty="0">
                <a:solidFill>
                  <a:schemeClr val="tx1"/>
                </a:solidFill>
              </a:rPr>
              <a:t>a</a:t>
            </a:r>
            <a:r>
              <a:rPr spc="520" dirty="0">
                <a:solidFill>
                  <a:schemeClr val="tx1"/>
                </a:solidFill>
              </a:rPr>
              <a:t> </a:t>
            </a:r>
            <a:r>
              <a:rPr dirty="0">
                <a:solidFill>
                  <a:schemeClr val="tx1"/>
                </a:solidFill>
              </a:rPr>
              <a:t>140.000</a:t>
            </a:r>
            <a:r>
              <a:rPr spc="505" dirty="0">
                <a:solidFill>
                  <a:schemeClr val="tx1"/>
                </a:solidFill>
              </a:rPr>
              <a:t> </a:t>
            </a:r>
            <a:r>
              <a:rPr dirty="0">
                <a:solidFill>
                  <a:schemeClr val="tx1"/>
                </a:solidFill>
              </a:rPr>
              <a:t>euro</a:t>
            </a:r>
            <a:r>
              <a:rPr spc="509" dirty="0">
                <a:solidFill>
                  <a:schemeClr val="tx1"/>
                </a:solidFill>
              </a:rPr>
              <a:t> </a:t>
            </a:r>
            <a:r>
              <a:rPr dirty="0">
                <a:solidFill>
                  <a:schemeClr val="tx1"/>
                </a:solidFill>
              </a:rPr>
              <a:t>e</a:t>
            </a:r>
            <a:r>
              <a:rPr spc="505" dirty="0">
                <a:solidFill>
                  <a:schemeClr val="tx1"/>
                </a:solidFill>
              </a:rPr>
              <a:t> </a:t>
            </a:r>
            <a:r>
              <a:rPr dirty="0">
                <a:solidFill>
                  <a:schemeClr val="tx1"/>
                </a:solidFill>
              </a:rPr>
              <a:t>fino</a:t>
            </a:r>
            <a:r>
              <a:rPr spc="509" dirty="0">
                <a:solidFill>
                  <a:schemeClr val="tx1"/>
                </a:solidFill>
              </a:rPr>
              <a:t> </a:t>
            </a:r>
            <a:r>
              <a:rPr dirty="0">
                <a:solidFill>
                  <a:schemeClr val="tx1"/>
                </a:solidFill>
              </a:rPr>
              <a:t>alle</a:t>
            </a:r>
            <a:r>
              <a:rPr spc="520" dirty="0">
                <a:solidFill>
                  <a:schemeClr val="tx1"/>
                </a:solidFill>
              </a:rPr>
              <a:t> </a:t>
            </a:r>
            <a:r>
              <a:rPr spc="-10" dirty="0">
                <a:solidFill>
                  <a:schemeClr val="tx1"/>
                </a:solidFill>
              </a:rPr>
              <a:t>soglie.</a:t>
            </a:r>
          </a:p>
        </p:txBody>
      </p:sp>
      <p:pic>
        <p:nvPicPr>
          <p:cNvPr id="4" name="Picture 1">
            <a:extLst>
              <a:ext uri="{FF2B5EF4-FFF2-40B4-BE49-F238E27FC236}">
                <a16:creationId xmlns:a16="http://schemas.microsoft.com/office/drawing/2014/main" id="{C3F13BD1-DEEF-FEA5-7930-EA93E299D2C1}"/>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790FD1C2-33C6-6176-93FA-F9C52D739C54}"/>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22558160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74DDD-345E-B3FA-817D-57F60232605B}"/>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7087E75D-8EBF-1ED1-6E16-E80D9284E2C6}"/>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dirty="0"/>
              <a:t>Indagini</a:t>
            </a:r>
            <a:r>
              <a:rPr spc="-35" dirty="0"/>
              <a:t> </a:t>
            </a:r>
            <a:r>
              <a:rPr dirty="0"/>
              <a:t>di</a:t>
            </a:r>
            <a:r>
              <a:rPr spc="-50" dirty="0"/>
              <a:t> </a:t>
            </a:r>
            <a:r>
              <a:rPr spc="-10" dirty="0"/>
              <a:t>mercato</a:t>
            </a:r>
          </a:p>
        </p:txBody>
      </p:sp>
      <p:sp>
        <p:nvSpPr>
          <p:cNvPr id="3" name="object 3">
            <a:extLst>
              <a:ext uri="{FF2B5EF4-FFF2-40B4-BE49-F238E27FC236}">
                <a16:creationId xmlns:a16="http://schemas.microsoft.com/office/drawing/2014/main" id="{8BB7391B-5ADF-B99C-7436-FA9F04D27248}"/>
              </a:ext>
            </a:extLst>
          </p:cNvPr>
          <p:cNvSpPr txBox="1"/>
          <p:nvPr/>
        </p:nvSpPr>
        <p:spPr>
          <a:xfrm>
            <a:off x="517207" y="2047239"/>
            <a:ext cx="11157585" cy="3073400"/>
          </a:xfrm>
          <a:prstGeom prst="rect">
            <a:avLst/>
          </a:prstGeom>
        </p:spPr>
        <p:txBody>
          <a:bodyPr vert="horz" wrap="square" lIns="0" tIns="12065" rIns="0" bIns="0" rtlCol="0">
            <a:spAutoFit/>
          </a:bodyPr>
          <a:lstStyle/>
          <a:p>
            <a:pPr marL="12700" marR="5080" algn="just">
              <a:lnSpc>
                <a:spcPct val="100000"/>
              </a:lnSpc>
              <a:spcBef>
                <a:spcPts val="95"/>
              </a:spcBef>
            </a:pPr>
            <a:r>
              <a:rPr sz="2500" dirty="0">
                <a:latin typeface="Calibri"/>
                <a:cs typeface="Calibri"/>
              </a:rPr>
              <a:t>L'avviso</a:t>
            </a:r>
            <a:r>
              <a:rPr sz="2500" spc="25" dirty="0">
                <a:latin typeface="Calibri"/>
                <a:cs typeface="Calibri"/>
              </a:rPr>
              <a:t> </a:t>
            </a:r>
            <a:r>
              <a:rPr sz="2500" dirty="0">
                <a:latin typeface="Calibri"/>
                <a:cs typeface="Calibri"/>
              </a:rPr>
              <a:t>di</a:t>
            </a:r>
            <a:r>
              <a:rPr sz="2500" spc="5" dirty="0">
                <a:latin typeface="Calibri"/>
                <a:cs typeface="Calibri"/>
              </a:rPr>
              <a:t> </a:t>
            </a:r>
            <a:r>
              <a:rPr sz="2500" dirty="0">
                <a:latin typeface="Calibri"/>
                <a:cs typeface="Calibri"/>
              </a:rPr>
              <a:t>avvio</a:t>
            </a:r>
            <a:r>
              <a:rPr sz="2500" spc="15" dirty="0">
                <a:latin typeface="Calibri"/>
                <a:cs typeface="Calibri"/>
              </a:rPr>
              <a:t> </a:t>
            </a:r>
            <a:r>
              <a:rPr sz="2500" dirty="0">
                <a:latin typeface="Calibri"/>
                <a:cs typeface="Calibri"/>
              </a:rPr>
              <a:t>dell'indagine</a:t>
            </a:r>
            <a:r>
              <a:rPr sz="2500" spc="20" dirty="0">
                <a:latin typeface="Calibri"/>
                <a:cs typeface="Calibri"/>
              </a:rPr>
              <a:t> </a:t>
            </a:r>
            <a:r>
              <a:rPr sz="2500" dirty="0">
                <a:latin typeface="Calibri"/>
                <a:cs typeface="Calibri"/>
              </a:rPr>
              <a:t>di</a:t>
            </a:r>
            <a:r>
              <a:rPr sz="2500" spc="20" dirty="0">
                <a:latin typeface="Calibri"/>
                <a:cs typeface="Calibri"/>
              </a:rPr>
              <a:t> </a:t>
            </a:r>
            <a:r>
              <a:rPr sz="2500" dirty="0">
                <a:latin typeface="Calibri"/>
                <a:cs typeface="Calibri"/>
              </a:rPr>
              <a:t>mercato</a:t>
            </a:r>
            <a:r>
              <a:rPr sz="2500" spc="25" dirty="0">
                <a:latin typeface="Calibri"/>
                <a:cs typeface="Calibri"/>
              </a:rPr>
              <a:t> </a:t>
            </a:r>
            <a:r>
              <a:rPr sz="2500" dirty="0">
                <a:latin typeface="Calibri"/>
                <a:cs typeface="Calibri"/>
              </a:rPr>
              <a:t>indica</a:t>
            </a:r>
            <a:r>
              <a:rPr sz="2500" spc="35" dirty="0">
                <a:latin typeface="Calibri"/>
                <a:cs typeface="Calibri"/>
              </a:rPr>
              <a:t> </a:t>
            </a:r>
            <a:r>
              <a:rPr sz="2500" dirty="0">
                <a:latin typeface="Calibri"/>
                <a:cs typeface="Calibri"/>
              </a:rPr>
              <a:t>il</a:t>
            </a:r>
            <a:r>
              <a:rPr sz="2500" spc="20" dirty="0">
                <a:latin typeface="Calibri"/>
                <a:cs typeface="Calibri"/>
              </a:rPr>
              <a:t> </a:t>
            </a:r>
            <a:r>
              <a:rPr sz="2500" dirty="0">
                <a:latin typeface="Calibri"/>
                <a:cs typeface="Calibri"/>
              </a:rPr>
              <a:t>valore</a:t>
            </a:r>
            <a:r>
              <a:rPr sz="2500" spc="20" dirty="0">
                <a:latin typeface="Calibri"/>
                <a:cs typeface="Calibri"/>
              </a:rPr>
              <a:t> </a:t>
            </a:r>
            <a:r>
              <a:rPr sz="2500" spc="-10" dirty="0">
                <a:latin typeface="Calibri"/>
                <a:cs typeface="Calibri"/>
              </a:rPr>
              <a:t>dell'affidamento,</a:t>
            </a:r>
            <a:r>
              <a:rPr sz="2500" spc="20" dirty="0">
                <a:latin typeface="Calibri"/>
                <a:cs typeface="Calibri"/>
              </a:rPr>
              <a:t> </a:t>
            </a:r>
            <a:r>
              <a:rPr sz="2500" dirty="0">
                <a:latin typeface="Calibri"/>
                <a:cs typeface="Calibri"/>
              </a:rPr>
              <a:t>gli</a:t>
            </a:r>
            <a:r>
              <a:rPr sz="2500" spc="15" dirty="0">
                <a:latin typeface="Calibri"/>
                <a:cs typeface="Calibri"/>
              </a:rPr>
              <a:t> </a:t>
            </a:r>
            <a:r>
              <a:rPr sz="2500" spc="-10" dirty="0">
                <a:latin typeface="Calibri"/>
                <a:cs typeface="Calibri"/>
              </a:rPr>
              <a:t>elementi </a:t>
            </a:r>
            <a:r>
              <a:rPr sz="2500" dirty="0">
                <a:latin typeface="Calibri"/>
                <a:cs typeface="Calibri"/>
              </a:rPr>
              <a:t>essenziali</a:t>
            </a:r>
            <a:r>
              <a:rPr sz="2500" spc="540" dirty="0">
                <a:latin typeface="Calibri"/>
                <a:cs typeface="Calibri"/>
              </a:rPr>
              <a:t> </a:t>
            </a:r>
            <a:r>
              <a:rPr sz="2500" dirty="0">
                <a:latin typeface="Calibri"/>
                <a:cs typeface="Calibri"/>
              </a:rPr>
              <a:t>del</a:t>
            </a:r>
            <a:r>
              <a:rPr sz="2500" spc="545" dirty="0">
                <a:latin typeface="Calibri"/>
                <a:cs typeface="Calibri"/>
              </a:rPr>
              <a:t> </a:t>
            </a:r>
            <a:r>
              <a:rPr sz="2500" dirty="0">
                <a:latin typeface="Calibri"/>
                <a:cs typeface="Calibri"/>
              </a:rPr>
              <a:t>contratto,</a:t>
            </a:r>
            <a:r>
              <a:rPr sz="2500" spc="545" dirty="0">
                <a:latin typeface="Calibri"/>
                <a:cs typeface="Calibri"/>
              </a:rPr>
              <a:t> </a:t>
            </a:r>
            <a:r>
              <a:rPr sz="2500" dirty="0">
                <a:latin typeface="Calibri"/>
                <a:cs typeface="Calibri"/>
              </a:rPr>
              <a:t>i</a:t>
            </a:r>
            <a:r>
              <a:rPr sz="2500" spc="540" dirty="0">
                <a:latin typeface="Calibri"/>
                <a:cs typeface="Calibri"/>
              </a:rPr>
              <a:t> </a:t>
            </a:r>
            <a:r>
              <a:rPr sz="2500" dirty="0">
                <a:latin typeface="Calibri"/>
                <a:cs typeface="Calibri"/>
              </a:rPr>
              <a:t>requisiti</a:t>
            </a:r>
            <a:r>
              <a:rPr sz="2500" spc="540" dirty="0">
                <a:latin typeface="Calibri"/>
                <a:cs typeface="Calibri"/>
              </a:rPr>
              <a:t> </a:t>
            </a:r>
            <a:r>
              <a:rPr sz="2500" dirty="0">
                <a:latin typeface="Calibri"/>
                <a:cs typeface="Calibri"/>
              </a:rPr>
              <a:t>di</a:t>
            </a:r>
            <a:r>
              <a:rPr sz="2500" spc="545" dirty="0">
                <a:latin typeface="Calibri"/>
                <a:cs typeface="Calibri"/>
              </a:rPr>
              <a:t> </a:t>
            </a:r>
            <a:r>
              <a:rPr sz="2500" dirty="0" err="1">
                <a:latin typeface="Calibri"/>
                <a:cs typeface="Calibri"/>
              </a:rPr>
              <a:t>idoneit</a:t>
            </a:r>
            <a:r>
              <a:rPr lang="it-IT" sz="2500" dirty="0">
                <a:latin typeface="Calibri"/>
                <a:cs typeface="Calibri"/>
              </a:rPr>
              <a:t>à</a:t>
            </a:r>
            <a:r>
              <a:rPr sz="2500" spc="540" dirty="0">
                <a:latin typeface="Calibri"/>
                <a:cs typeface="Calibri"/>
              </a:rPr>
              <a:t> </a:t>
            </a:r>
            <a:r>
              <a:rPr sz="2500" dirty="0">
                <a:latin typeface="Calibri"/>
                <a:cs typeface="Calibri"/>
              </a:rPr>
              <a:t>professionale,</a:t>
            </a:r>
            <a:r>
              <a:rPr sz="2500" spc="545" dirty="0">
                <a:latin typeface="Calibri"/>
                <a:cs typeface="Calibri"/>
              </a:rPr>
              <a:t> </a:t>
            </a:r>
            <a:r>
              <a:rPr sz="2500" dirty="0">
                <a:latin typeface="Calibri"/>
                <a:cs typeface="Calibri"/>
              </a:rPr>
              <a:t>i</a:t>
            </a:r>
            <a:r>
              <a:rPr sz="2500" spc="540" dirty="0">
                <a:latin typeface="Calibri"/>
                <a:cs typeface="Calibri"/>
              </a:rPr>
              <a:t> </a:t>
            </a:r>
            <a:r>
              <a:rPr sz="2500" dirty="0">
                <a:latin typeface="Calibri"/>
                <a:cs typeface="Calibri"/>
              </a:rPr>
              <a:t>requisiti</a:t>
            </a:r>
            <a:r>
              <a:rPr sz="2500" spc="540" dirty="0">
                <a:latin typeface="Calibri"/>
                <a:cs typeface="Calibri"/>
              </a:rPr>
              <a:t> </a:t>
            </a:r>
            <a:r>
              <a:rPr sz="2500" dirty="0">
                <a:latin typeface="Calibri"/>
                <a:cs typeface="Calibri"/>
              </a:rPr>
              <a:t>minimi</a:t>
            </a:r>
            <a:r>
              <a:rPr sz="2500" spc="535" dirty="0">
                <a:latin typeface="Calibri"/>
                <a:cs typeface="Calibri"/>
              </a:rPr>
              <a:t> </a:t>
            </a:r>
            <a:r>
              <a:rPr sz="2500" spc="-25" dirty="0">
                <a:latin typeface="Calibri"/>
                <a:cs typeface="Calibri"/>
              </a:rPr>
              <a:t>di </a:t>
            </a:r>
            <a:r>
              <a:rPr sz="2500" dirty="0">
                <a:latin typeface="Calibri"/>
                <a:cs typeface="Calibri"/>
              </a:rPr>
              <a:t>capacita'</a:t>
            </a:r>
            <a:r>
              <a:rPr sz="2500" spc="-20" dirty="0">
                <a:latin typeface="Calibri"/>
                <a:cs typeface="Calibri"/>
              </a:rPr>
              <a:t> </a:t>
            </a:r>
            <a:r>
              <a:rPr sz="2500" dirty="0">
                <a:latin typeface="Calibri"/>
                <a:cs typeface="Calibri"/>
              </a:rPr>
              <a:t>economica</a:t>
            </a:r>
            <a:r>
              <a:rPr sz="2500" spc="-25" dirty="0">
                <a:latin typeface="Calibri"/>
                <a:cs typeface="Calibri"/>
              </a:rPr>
              <a:t> </a:t>
            </a:r>
            <a:r>
              <a:rPr sz="2500" dirty="0">
                <a:latin typeface="Calibri"/>
                <a:cs typeface="Calibri"/>
              </a:rPr>
              <a:t>e</a:t>
            </a:r>
            <a:r>
              <a:rPr sz="2500" spc="-20" dirty="0">
                <a:latin typeface="Calibri"/>
                <a:cs typeface="Calibri"/>
              </a:rPr>
              <a:t> </a:t>
            </a:r>
            <a:r>
              <a:rPr sz="2500" dirty="0">
                <a:latin typeface="Calibri"/>
                <a:cs typeface="Calibri"/>
              </a:rPr>
              <a:t>finanziaria</a:t>
            </a:r>
            <a:r>
              <a:rPr sz="2500" spc="-25" dirty="0">
                <a:latin typeface="Calibri"/>
                <a:cs typeface="Calibri"/>
              </a:rPr>
              <a:t> </a:t>
            </a:r>
            <a:r>
              <a:rPr sz="2500" dirty="0">
                <a:latin typeface="Calibri"/>
                <a:cs typeface="Calibri"/>
              </a:rPr>
              <a:t>e</a:t>
            </a:r>
            <a:r>
              <a:rPr sz="2500" spc="-10" dirty="0">
                <a:latin typeface="Calibri"/>
                <a:cs typeface="Calibri"/>
              </a:rPr>
              <a:t> </a:t>
            </a:r>
            <a:r>
              <a:rPr sz="2500" dirty="0">
                <a:latin typeface="Calibri"/>
                <a:cs typeface="Calibri"/>
              </a:rPr>
              <a:t>le</a:t>
            </a:r>
            <a:r>
              <a:rPr sz="2500" spc="-25" dirty="0">
                <a:latin typeface="Calibri"/>
                <a:cs typeface="Calibri"/>
              </a:rPr>
              <a:t> </a:t>
            </a:r>
            <a:r>
              <a:rPr sz="2500" dirty="0">
                <a:latin typeface="Calibri"/>
                <a:cs typeface="Calibri"/>
              </a:rPr>
              <a:t>capacita'</a:t>
            </a:r>
            <a:r>
              <a:rPr sz="2500" spc="-10" dirty="0">
                <a:latin typeface="Calibri"/>
                <a:cs typeface="Calibri"/>
              </a:rPr>
              <a:t> </a:t>
            </a:r>
            <a:r>
              <a:rPr sz="2500" dirty="0">
                <a:latin typeface="Calibri"/>
                <a:cs typeface="Calibri"/>
              </a:rPr>
              <a:t>tecniche</a:t>
            </a:r>
            <a:r>
              <a:rPr sz="2500" spc="-10" dirty="0">
                <a:latin typeface="Calibri"/>
                <a:cs typeface="Calibri"/>
              </a:rPr>
              <a:t> </a:t>
            </a:r>
            <a:r>
              <a:rPr sz="2500" dirty="0">
                <a:latin typeface="Calibri"/>
                <a:cs typeface="Calibri"/>
              </a:rPr>
              <a:t>e</a:t>
            </a:r>
            <a:r>
              <a:rPr sz="2500" spc="-10" dirty="0">
                <a:latin typeface="Calibri"/>
                <a:cs typeface="Calibri"/>
              </a:rPr>
              <a:t> professionali</a:t>
            </a:r>
            <a:r>
              <a:rPr sz="2500" spc="-35" dirty="0">
                <a:latin typeface="Calibri"/>
                <a:cs typeface="Calibri"/>
              </a:rPr>
              <a:t> </a:t>
            </a:r>
            <a:r>
              <a:rPr sz="2500" dirty="0">
                <a:latin typeface="Calibri"/>
                <a:cs typeface="Calibri"/>
              </a:rPr>
              <a:t>richieste</a:t>
            </a:r>
            <a:r>
              <a:rPr sz="2500" spc="-25" dirty="0">
                <a:latin typeface="Calibri"/>
                <a:cs typeface="Calibri"/>
              </a:rPr>
              <a:t> </a:t>
            </a:r>
            <a:r>
              <a:rPr sz="2500" dirty="0">
                <a:latin typeface="Calibri"/>
                <a:cs typeface="Calibri"/>
              </a:rPr>
              <a:t>ai</a:t>
            </a:r>
            <a:r>
              <a:rPr sz="2500" spc="-25" dirty="0">
                <a:latin typeface="Calibri"/>
                <a:cs typeface="Calibri"/>
              </a:rPr>
              <a:t> </a:t>
            </a:r>
            <a:r>
              <a:rPr sz="2500" spc="-20" dirty="0">
                <a:latin typeface="Calibri"/>
                <a:cs typeface="Calibri"/>
              </a:rPr>
              <a:t>fini </a:t>
            </a:r>
            <a:r>
              <a:rPr sz="2500" dirty="0">
                <a:latin typeface="Calibri"/>
                <a:cs typeface="Calibri"/>
              </a:rPr>
              <a:t>della</a:t>
            </a:r>
            <a:r>
              <a:rPr sz="2500" spc="160" dirty="0">
                <a:latin typeface="Calibri"/>
                <a:cs typeface="Calibri"/>
              </a:rPr>
              <a:t> </a:t>
            </a:r>
            <a:r>
              <a:rPr sz="2500" dirty="0">
                <a:latin typeface="Calibri"/>
                <a:cs typeface="Calibri"/>
              </a:rPr>
              <a:t>partecipazione,</a:t>
            </a:r>
            <a:r>
              <a:rPr sz="2500" spc="165" dirty="0">
                <a:latin typeface="Calibri"/>
                <a:cs typeface="Calibri"/>
              </a:rPr>
              <a:t> </a:t>
            </a:r>
            <a:r>
              <a:rPr sz="2500" dirty="0">
                <a:latin typeface="Calibri"/>
                <a:cs typeface="Calibri"/>
              </a:rPr>
              <a:t>il</a:t>
            </a:r>
            <a:r>
              <a:rPr sz="2500" spc="150" dirty="0">
                <a:latin typeface="Calibri"/>
                <a:cs typeface="Calibri"/>
              </a:rPr>
              <a:t> </a:t>
            </a:r>
            <a:r>
              <a:rPr sz="2500" dirty="0">
                <a:latin typeface="Calibri"/>
                <a:cs typeface="Calibri"/>
              </a:rPr>
              <a:t>numero</a:t>
            </a:r>
            <a:r>
              <a:rPr sz="2500" spc="155" dirty="0">
                <a:latin typeface="Calibri"/>
                <a:cs typeface="Calibri"/>
              </a:rPr>
              <a:t> </a:t>
            </a:r>
            <a:r>
              <a:rPr sz="2500" dirty="0">
                <a:latin typeface="Calibri"/>
                <a:cs typeface="Calibri"/>
              </a:rPr>
              <a:t>minimo</a:t>
            </a:r>
            <a:r>
              <a:rPr sz="2500" spc="160" dirty="0">
                <a:latin typeface="Calibri"/>
                <a:cs typeface="Calibri"/>
              </a:rPr>
              <a:t> </a:t>
            </a:r>
            <a:r>
              <a:rPr sz="2500" dirty="0">
                <a:latin typeface="Calibri"/>
                <a:cs typeface="Calibri"/>
              </a:rPr>
              <a:t>ed</a:t>
            </a:r>
            <a:r>
              <a:rPr sz="2500" spc="150" dirty="0">
                <a:latin typeface="Calibri"/>
                <a:cs typeface="Calibri"/>
              </a:rPr>
              <a:t> </a:t>
            </a:r>
            <a:r>
              <a:rPr sz="2500" dirty="0">
                <a:latin typeface="Calibri"/>
                <a:cs typeface="Calibri"/>
              </a:rPr>
              <a:t>eventualmente</a:t>
            </a:r>
            <a:r>
              <a:rPr sz="2500" spc="165" dirty="0">
                <a:latin typeface="Calibri"/>
                <a:cs typeface="Calibri"/>
              </a:rPr>
              <a:t> </a:t>
            </a:r>
            <a:r>
              <a:rPr sz="2500" dirty="0">
                <a:latin typeface="Calibri"/>
                <a:cs typeface="Calibri"/>
              </a:rPr>
              <a:t>massimo</a:t>
            </a:r>
            <a:r>
              <a:rPr sz="2500" spc="155" dirty="0">
                <a:latin typeface="Calibri"/>
                <a:cs typeface="Calibri"/>
              </a:rPr>
              <a:t> </a:t>
            </a:r>
            <a:r>
              <a:rPr sz="2500" dirty="0">
                <a:latin typeface="Calibri"/>
                <a:cs typeface="Calibri"/>
              </a:rPr>
              <a:t>di</a:t>
            </a:r>
            <a:r>
              <a:rPr sz="2500" spc="150" dirty="0">
                <a:latin typeface="Calibri"/>
                <a:cs typeface="Calibri"/>
              </a:rPr>
              <a:t> </a:t>
            </a:r>
            <a:r>
              <a:rPr sz="2500" dirty="0">
                <a:latin typeface="Calibri"/>
                <a:cs typeface="Calibri"/>
              </a:rPr>
              <a:t>operatori</a:t>
            </a:r>
            <a:r>
              <a:rPr sz="2500" spc="145" dirty="0">
                <a:latin typeface="Calibri"/>
                <a:cs typeface="Calibri"/>
              </a:rPr>
              <a:t> </a:t>
            </a:r>
            <a:r>
              <a:rPr sz="2500" spc="-25" dirty="0">
                <a:latin typeface="Calibri"/>
                <a:cs typeface="Calibri"/>
              </a:rPr>
              <a:t>che </a:t>
            </a:r>
            <a:r>
              <a:rPr sz="2500" dirty="0">
                <a:latin typeface="Calibri"/>
                <a:cs typeface="Calibri"/>
              </a:rPr>
              <a:t>saranno</a:t>
            </a:r>
            <a:r>
              <a:rPr sz="2500" spc="490" dirty="0">
                <a:latin typeface="Calibri"/>
                <a:cs typeface="Calibri"/>
              </a:rPr>
              <a:t> </a:t>
            </a:r>
            <a:r>
              <a:rPr sz="2500" dirty="0">
                <a:latin typeface="Calibri"/>
                <a:cs typeface="Calibri"/>
              </a:rPr>
              <a:t>invitati</a:t>
            </a:r>
            <a:r>
              <a:rPr sz="2500" spc="500" dirty="0">
                <a:latin typeface="Calibri"/>
                <a:cs typeface="Calibri"/>
              </a:rPr>
              <a:t> </a:t>
            </a:r>
            <a:r>
              <a:rPr sz="2500" dirty="0">
                <a:latin typeface="Calibri"/>
                <a:cs typeface="Calibri"/>
              </a:rPr>
              <a:t>alla</a:t>
            </a:r>
            <a:r>
              <a:rPr sz="2500" spc="500" dirty="0">
                <a:latin typeface="Calibri"/>
                <a:cs typeface="Calibri"/>
              </a:rPr>
              <a:t> </a:t>
            </a:r>
            <a:r>
              <a:rPr sz="2500" dirty="0">
                <a:latin typeface="Calibri"/>
                <a:cs typeface="Calibri"/>
              </a:rPr>
              <a:t>procedura,</a:t>
            </a:r>
            <a:r>
              <a:rPr sz="2500" spc="490" dirty="0">
                <a:latin typeface="Calibri"/>
                <a:cs typeface="Calibri"/>
              </a:rPr>
              <a:t> </a:t>
            </a:r>
            <a:r>
              <a:rPr sz="2500" dirty="0">
                <a:latin typeface="Calibri"/>
                <a:cs typeface="Calibri"/>
              </a:rPr>
              <a:t>i</a:t>
            </a:r>
            <a:r>
              <a:rPr sz="2500" spc="495" dirty="0">
                <a:latin typeface="Calibri"/>
                <a:cs typeface="Calibri"/>
              </a:rPr>
              <a:t> </a:t>
            </a:r>
            <a:r>
              <a:rPr sz="2500" dirty="0">
                <a:latin typeface="Calibri"/>
                <a:cs typeface="Calibri"/>
              </a:rPr>
              <a:t>criteri</a:t>
            </a:r>
            <a:r>
              <a:rPr sz="2500" spc="500" dirty="0">
                <a:latin typeface="Calibri"/>
                <a:cs typeface="Calibri"/>
              </a:rPr>
              <a:t> </a:t>
            </a:r>
            <a:r>
              <a:rPr sz="2500" dirty="0">
                <a:latin typeface="Calibri"/>
                <a:cs typeface="Calibri"/>
              </a:rPr>
              <a:t>di</a:t>
            </a:r>
            <a:r>
              <a:rPr sz="2500" spc="490" dirty="0">
                <a:latin typeface="Calibri"/>
                <a:cs typeface="Calibri"/>
              </a:rPr>
              <a:t> </a:t>
            </a:r>
            <a:r>
              <a:rPr sz="2500" dirty="0">
                <a:latin typeface="Calibri"/>
                <a:cs typeface="Calibri"/>
              </a:rPr>
              <a:t>selezione</a:t>
            </a:r>
            <a:r>
              <a:rPr sz="2500" spc="490" dirty="0">
                <a:latin typeface="Calibri"/>
                <a:cs typeface="Calibri"/>
              </a:rPr>
              <a:t> </a:t>
            </a:r>
            <a:r>
              <a:rPr sz="2500" dirty="0">
                <a:latin typeface="Calibri"/>
                <a:cs typeface="Calibri"/>
              </a:rPr>
              <a:t>degli</a:t>
            </a:r>
            <a:r>
              <a:rPr sz="2500" spc="500" dirty="0">
                <a:latin typeface="Calibri"/>
                <a:cs typeface="Calibri"/>
              </a:rPr>
              <a:t> </a:t>
            </a:r>
            <a:r>
              <a:rPr sz="2500" dirty="0">
                <a:latin typeface="Calibri"/>
                <a:cs typeface="Calibri"/>
              </a:rPr>
              <a:t>operatori</a:t>
            </a:r>
            <a:r>
              <a:rPr sz="2500" spc="484" dirty="0">
                <a:latin typeface="Calibri"/>
                <a:cs typeface="Calibri"/>
              </a:rPr>
              <a:t> </a:t>
            </a:r>
            <a:r>
              <a:rPr sz="2500" dirty="0">
                <a:latin typeface="Calibri"/>
                <a:cs typeface="Calibri"/>
              </a:rPr>
              <a:t>economici,</a:t>
            </a:r>
            <a:r>
              <a:rPr sz="2500" spc="490" dirty="0">
                <a:latin typeface="Calibri"/>
                <a:cs typeface="Calibri"/>
              </a:rPr>
              <a:t> </a:t>
            </a:r>
            <a:r>
              <a:rPr sz="2500" spc="-25" dirty="0">
                <a:latin typeface="Calibri"/>
                <a:cs typeface="Calibri"/>
              </a:rPr>
              <a:t>le </a:t>
            </a:r>
            <a:r>
              <a:rPr sz="2500" dirty="0">
                <a:latin typeface="Calibri"/>
                <a:cs typeface="Calibri"/>
              </a:rPr>
              <a:t>modalita'</a:t>
            </a:r>
            <a:r>
              <a:rPr sz="2500" spc="204" dirty="0">
                <a:latin typeface="Calibri"/>
                <a:cs typeface="Calibri"/>
              </a:rPr>
              <a:t> </a:t>
            </a:r>
            <a:r>
              <a:rPr sz="2500" dirty="0">
                <a:latin typeface="Calibri"/>
                <a:cs typeface="Calibri"/>
              </a:rPr>
              <a:t>per</a:t>
            </a:r>
            <a:r>
              <a:rPr sz="2500" spc="204" dirty="0">
                <a:latin typeface="Calibri"/>
                <a:cs typeface="Calibri"/>
              </a:rPr>
              <a:t> </a:t>
            </a:r>
            <a:r>
              <a:rPr sz="2500" dirty="0">
                <a:latin typeface="Calibri"/>
                <a:cs typeface="Calibri"/>
              </a:rPr>
              <a:t>comunicare</a:t>
            </a:r>
            <a:r>
              <a:rPr sz="2500" spc="210" dirty="0">
                <a:latin typeface="Calibri"/>
                <a:cs typeface="Calibri"/>
              </a:rPr>
              <a:t> </a:t>
            </a:r>
            <a:r>
              <a:rPr sz="2500" dirty="0">
                <a:latin typeface="Calibri"/>
                <a:cs typeface="Calibri"/>
              </a:rPr>
              <a:t>con</a:t>
            </a:r>
            <a:r>
              <a:rPr sz="2500" spc="200" dirty="0">
                <a:latin typeface="Calibri"/>
                <a:cs typeface="Calibri"/>
              </a:rPr>
              <a:t> </a:t>
            </a:r>
            <a:r>
              <a:rPr sz="2500" dirty="0">
                <a:latin typeface="Calibri"/>
                <a:cs typeface="Calibri"/>
              </a:rPr>
              <a:t>la</a:t>
            </a:r>
            <a:r>
              <a:rPr sz="2500" spc="210" dirty="0">
                <a:latin typeface="Calibri"/>
                <a:cs typeface="Calibri"/>
              </a:rPr>
              <a:t> </a:t>
            </a:r>
            <a:r>
              <a:rPr sz="2500" dirty="0">
                <a:latin typeface="Calibri"/>
                <a:cs typeface="Calibri"/>
              </a:rPr>
              <a:t>stazione</a:t>
            </a:r>
            <a:r>
              <a:rPr sz="2500" spc="200" dirty="0">
                <a:latin typeface="Calibri"/>
                <a:cs typeface="Calibri"/>
              </a:rPr>
              <a:t> </a:t>
            </a:r>
            <a:r>
              <a:rPr sz="2500" dirty="0">
                <a:latin typeface="Calibri"/>
                <a:cs typeface="Calibri"/>
              </a:rPr>
              <a:t>appaltante.</a:t>
            </a:r>
            <a:r>
              <a:rPr sz="2500" spc="204" dirty="0">
                <a:latin typeface="Calibri"/>
                <a:cs typeface="Calibri"/>
              </a:rPr>
              <a:t> </a:t>
            </a:r>
            <a:r>
              <a:rPr sz="2500" dirty="0">
                <a:latin typeface="Calibri"/>
                <a:cs typeface="Calibri"/>
              </a:rPr>
              <a:t>Nel</a:t>
            </a:r>
            <a:r>
              <a:rPr sz="2500" spc="204" dirty="0">
                <a:latin typeface="Calibri"/>
                <a:cs typeface="Calibri"/>
              </a:rPr>
              <a:t> </a:t>
            </a:r>
            <a:r>
              <a:rPr sz="2500" dirty="0">
                <a:latin typeface="Calibri"/>
                <a:cs typeface="Calibri"/>
              </a:rPr>
              <a:t>caso</a:t>
            </a:r>
            <a:r>
              <a:rPr sz="2500" spc="200" dirty="0">
                <a:latin typeface="Calibri"/>
                <a:cs typeface="Calibri"/>
              </a:rPr>
              <a:t> </a:t>
            </a:r>
            <a:r>
              <a:rPr sz="2500" dirty="0">
                <a:latin typeface="Calibri"/>
                <a:cs typeface="Calibri"/>
              </a:rPr>
              <a:t>in</a:t>
            </a:r>
            <a:r>
              <a:rPr sz="2500" spc="195" dirty="0">
                <a:latin typeface="Calibri"/>
                <a:cs typeface="Calibri"/>
              </a:rPr>
              <a:t> </a:t>
            </a:r>
            <a:r>
              <a:rPr sz="2500" dirty="0">
                <a:latin typeface="Calibri"/>
                <a:cs typeface="Calibri"/>
              </a:rPr>
              <a:t>cui</a:t>
            </a:r>
            <a:r>
              <a:rPr sz="2500" spc="204" dirty="0">
                <a:latin typeface="Calibri"/>
                <a:cs typeface="Calibri"/>
              </a:rPr>
              <a:t> </a:t>
            </a:r>
            <a:r>
              <a:rPr sz="2500" dirty="0">
                <a:latin typeface="Calibri"/>
                <a:cs typeface="Calibri"/>
              </a:rPr>
              <a:t>sia</a:t>
            </a:r>
            <a:r>
              <a:rPr sz="2500" spc="204" dirty="0">
                <a:latin typeface="Calibri"/>
                <a:cs typeface="Calibri"/>
              </a:rPr>
              <a:t> </a:t>
            </a:r>
            <a:r>
              <a:rPr sz="2500" dirty="0">
                <a:latin typeface="Calibri"/>
                <a:cs typeface="Calibri"/>
              </a:rPr>
              <a:t>previsto</a:t>
            </a:r>
            <a:r>
              <a:rPr sz="2500" spc="204" dirty="0">
                <a:latin typeface="Calibri"/>
                <a:cs typeface="Calibri"/>
              </a:rPr>
              <a:t> </a:t>
            </a:r>
            <a:r>
              <a:rPr sz="2500" spc="-25" dirty="0">
                <a:latin typeface="Calibri"/>
                <a:cs typeface="Calibri"/>
              </a:rPr>
              <a:t>un </a:t>
            </a:r>
            <a:r>
              <a:rPr sz="2500" dirty="0">
                <a:latin typeface="Calibri"/>
                <a:cs typeface="Calibri"/>
              </a:rPr>
              <a:t>numero</a:t>
            </a:r>
            <a:r>
              <a:rPr sz="2500" spc="305" dirty="0">
                <a:latin typeface="Calibri"/>
                <a:cs typeface="Calibri"/>
              </a:rPr>
              <a:t> </a:t>
            </a:r>
            <a:r>
              <a:rPr sz="2500" dirty="0">
                <a:latin typeface="Calibri"/>
                <a:cs typeface="Calibri"/>
              </a:rPr>
              <a:t>massimo</a:t>
            </a:r>
            <a:r>
              <a:rPr sz="2500" spc="310" dirty="0">
                <a:latin typeface="Calibri"/>
                <a:cs typeface="Calibri"/>
              </a:rPr>
              <a:t> </a:t>
            </a:r>
            <a:r>
              <a:rPr sz="2500" dirty="0">
                <a:latin typeface="Calibri"/>
                <a:cs typeface="Calibri"/>
              </a:rPr>
              <a:t>di</a:t>
            </a:r>
            <a:r>
              <a:rPr sz="2500" spc="305" dirty="0">
                <a:latin typeface="Calibri"/>
                <a:cs typeface="Calibri"/>
              </a:rPr>
              <a:t> </a:t>
            </a:r>
            <a:r>
              <a:rPr sz="2500" dirty="0">
                <a:latin typeface="Calibri"/>
                <a:cs typeface="Calibri"/>
              </a:rPr>
              <a:t>operatori</a:t>
            </a:r>
            <a:r>
              <a:rPr sz="2500" spc="305" dirty="0">
                <a:latin typeface="Calibri"/>
                <a:cs typeface="Calibri"/>
              </a:rPr>
              <a:t> </a:t>
            </a:r>
            <a:r>
              <a:rPr sz="2500" dirty="0">
                <a:latin typeface="Calibri"/>
                <a:cs typeface="Calibri"/>
              </a:rPr>
              <a:t>da</a:t>
            </a:r>
            <a:r>
              <a:rPr sz="2500" spc="305" dirty="0">
                <a:latin typeface="Calibri"/>
                <a:cs typeface="Calibri"/>
              </a:rPr>
              <a:t> </a:t>
            </a:r>
            <a:r>
              <a:rPr sz="2500" dirty="0">
                <a:latin typeface="Calibri"/>
                <a:cs typeface="Calibri"/>
              </a:rPr>
              <a:t>invitare,</a:t>
            </a:r>
            <a:r>
              <a:rPr sz="2500" spc="310" dirty="0">
                <a:latin typeface="Calibri"/>
                <a:cs typeface="Calibri"/>
              </a:rPr>
              <a:t> </a:t>
            </a:r>
            <a:r>
              <a:rPr sz="2500" dirty="0">
                <a:latin typeface="Calibri"/>
                <a:cs typeface="Calibri"/>
              </a:rPr>
              <a:t>l'avviso</a:t>
            </a:r>
            <a:r>
              <a:rPr sz="2500" spc="310" dirty="0">
                <a:latin typeface="Calibri"/>
                <a:cs typeface="Calibri"/>
              </a:rPr>
              <a:t> </a:t>
            </a:r>
            <a:r>
              <a:rPr sz="2500" dirty="0">
                <a:latin typeface="Calibri"/>
                <a:cs typeface="Calibri"/>
              </a:rPr>
              <a:t>di</a:t>
            </a:r>
            <a:r>
              <a:rPr sz="2500" spc="310" dirty="0">
                <a:latin typeface="Calibri"/>
                <a:cs typeface="Calibri"/>
              </a:rPr>
              <a:t> </a:t>
            </a:r>
            <a:r>
              <a:rPr sz="2500" dirty="0">
                <a:latin typeface="Calibri"/>
                <a:cs typeface="Calibri"/>
              </a:rPr>
              <a:t>avvio</a:t>
            </a:r>
            <a:r>
              <a:rPr sz="2500" spc="310" dirty="0">
                <a:latin typeface="Calibri"/>
                <a:cs typeface="Calibri"/>
              </a:rPr>
              <a:t> </a:t>
            </a:r>
            <a:r>
              <a:rPr sz="2500" dirty="0">
                <a:latin typeface="Calibri"/>
                <a:cs typeface="Calibri"/>
              </a:rPr>
              <a:t>dell'indagine</a:t>
            </a:r>
            <a:r>
              <a:rPr sz="2500" spc="300" dirty="0">
                <a:latin typeface="Calibri"/>
                <a:cs typeface="Calibri"/>
              </a:rPr>
              <a:t> </a:t>
            </a:r>
            <a:r>
              <a:rPr sz="2500" dirty="0">
                <a:latin typeface="Calibri"/>
                <a:cs typeface="Calibri"/>
              </a:rPr>
              <a:t>di</a:t>
            </a:r>
            <a:r>
              <a:rPr sz="2500" spc="310" dirty="0">
                <a:latin typeface="Calibri"/>
                <a:cs typeface="Calibri"/>
              </a:rPr>
              <a:t> </a:t>
            </a:r>
            <a:r>
              <a:rPr sz="2500" spc="-10" dirty="0">
                <a:latin typeface="Calibri"/>
                <a:cs typeface="Calibri"/>
              </a:rPr>
              <a:t>mercato </a:t>
            </a:r>
            <a:r>
              <a:rPr sz="2500" dirty="0">
                <a:latin typeface="Calibri"/>
                <a:cs typeface="Calibri"/>
              </a:rPr>
              <a:t>indica</a:t>
            </a:r>
            <a:r>
              <a:rPr sz="2500" spc="-55" dirty="0">
                <a:latin typeface="Calibri"/>
                <a:cs typeface="Calibri"/>
              </a:rPr>
              <a:t> </a:t>
            </a:r>
            <a:r>
              <a:rPr sz="2500" dirty="0">
                <a:latin typeface="Calibri"/>
                <a:cs typeface="Calibri"/>
              </a:rPr>
              <a:t>anche</a:t>
            </a:r>
            <a:r>
              <a:rPr sz="2500" spc="-40" dirty="0">
                <a:latin typeface="Calibri"/>
                <a:cs typeface="Calibri"/>
              </a:rPr>
              <a:t> </a:t>
            </a:r>
            <a:r>
              <a:rPr sz="2500" dirty="0">
                <a:latin typeface="Calibri"/>
                <a:cs typeface="Calibri"/>
              </a:rPr>
              <a:t>i</a:t>
            </a:r>
            <a:r>
              <a:rPr sz="2500" spc="-70" dirty="0">
                <a:latin typeface="Calibri"/>
                <a:cs typeface="Calibri"/>
              </a:rPr>
              <a:t> </a:t>
            </a:r>
            <a:r>
              <a:rPr sz="2500" dirty="0">
                <a:latin typeface="Calibri"/>
                <a:cs typeface="Calibri"/>
              </a:rPr>
              <a:t>criteri</a:t>
            </a:r>
            <a:r>
              <a:rPr sz="2500" spc="-60" dirty="0">
                <a:latin typeface="Calibri"/>
                <a:cs typeface="Calibri"/>
              </a:rPr>
              <a:t> </a:t>
            </a:r>
            <a:r>
              <a:rPr sz="2500" dirty="0">
                <a:latin typeface="Calibri"/>
                <a:cs typeface="Calibri"/>
              </a:rPr>
              <a:t>utilizzati</a:t>
            </a:r>
            <a:r>
              <a:rPr sz="2500" spc="-55" dirty="0">
                <a:latin typeface="Calibri"/>
                <a:cs typeface="Calibri"/>
              </a:rPr>
              <a:t> </a:t>
            </a:r>
            <a:r>
              <a:rPr sz="2500" dirty="0">
                <a:latin typeface="Calibri"/>
                <a:cs typeface="Calibri"/>
              </a:rPr>
              <a:t>per</a:t>
            </a:r>
            <a:r>
              <a:rPr sz="2500" spc="-55" dirty="0">
                <a:latin typeface="Calibri"/>
                <a:cs typeface="Calibri"/>
              </a:rPr>
              <a:t> </a:t>
            </a:r>
            <a:r>
              <a:rPr sz="2500" dirty="0">
                <a:latin typeface="Calibri"/>
                <a:cs typeface="Calibri"/>
              </a:rPr>
              <a:t>la</a:t>
            </a:r>
            <a:r>
              <a:rPr sz="2500" spc="-60" dirty="0">
                <a:latin typeface="Calibri"/>
                <a:cs typeface="Calibri"/>
              </a:rPr>
              <a:t> </a:t>
            </a:r>
            <a:r>
              <a:rPr sz="2500" dirty="0">
                <a:latin typeface="Calibri"/>
                <a:cs typeface="Calibri"/>
              </a:rPr>
              <a:t>scelta</a:t>
            </a:r>
            <a:r>
              <a:rPr sz="2500" spc="-45" dirty="0">
                <a:latin typeface="Calibri"/>
                <a:cs typeface="Calibri"/>
              </a:rPr>
              <a:t> </a:t>
            </a:r>
            <a:r>
              <a:rPr sz="2500" dirty="0">
                <a:latin typeface="Calibri"/>
                <a:cs typeface="Calibri"/>
              </a:rPr>
              <a:t>degli</a:t>
            </a:r>
            <a:r>
              <a:rPr sz="2500" spc="-60" dirty="0">
                <a:latin typeface="Calibri"/>
                <a:cs typeface="Calibri"/>
              </a:rPr>
              <a:t> </a:t>
            </a:r>
            <a:r>
              <a:rPr sz="2500" spc="-10" dirty="0">
                <a:latin typeface="Calibri"/>
                <a:cs typeface="Calibri"/>
              </a:rPr>
              <a:t>operatori.</a:t>
            </a:r>
            <a:endParaRPr sz="2500" dirty="0">
              <a:latin typeface="Calibri"/>
              <a:cs typeface="Calibri"/>
            </a:endParaRPr>
          </a:p>
        </p:txBody>
      </p:sp>
      <p:pic>
        <p:nvPicPr>
          <p:cNvPr id="4" name="Picture 1">
            <a:extLst>
              <a:ext uri="{FF2B5EF4-FFF2-40B4-BE49-F238E27FC236}">
                <a16:creationId xmlns:a16="http://schemas.microsoft.com/office/drawing/2014/main" id="{D6344F21-0762-D8EB-0744-DFC8C28B7A99}"/>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05776A1B-6A0E-B5A0-B65B-93081ECEC2B3}"/>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41263836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44579-2942-7D5A-E352-F0428AAD50F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E490A89-91CE-6509-EDEC-BC5BB49321E9}"/>
              </a:ext>
            </a:extLst>
          </p:cNvPr>
          <p:cNvSpPr txBox="1">
            <a:spLocks noGrp="1"/>
          </p:cNvSpPr>
          <p:nvPr>
            <p:ph type="title"/>
          </p:nvPr>
        </p:nvSpPr>
        <p:spPr>
          <a:xfrm>
            <a:off x="885768" y="815591"/>
            <a:ext cx="9856065" cy="752001"/>
          </a:xfrm>
          <a:prstGeom prst="rect">
            <a:avLst/>
          </a:prstGeom>
        </p:spPr>
        <p:txBody>
          <a:bodyPr vert="horz" wrap="square" lIns="0" tIns="13335" rIns="0" bIns="0" rtlCol="0">
            <a:spAutoFit/>
          </a:bodyPr>
          <a:lstStyle/>
          <a:p>
            <a:pPr marL="12700">
              <a:lnSpc>
                <a:spcPct val="100000"/>
              </a:lnSpc>
              <a:spcBef>
                <a:spcPts val="105"/>
              </a:spcBef>
            </a:pPr>
            <a:r>
              <a:rPr dirty="0"/>
              <a:t>Criterio</a:t>
            </a:r>
            <a:r>
              <a:rPr spc="-35" dirty="0"/>
              <a:t> </a:t>
            </a:r>
            <a:r>
              <a:rPr dirty="0"/>
              <a:t>di</a:t>
            </a:r>
            <a:r>
              <a:rPr spc="-35" dirty="0"/>
              <a:t> </a:t>
            </a:r>
            <a:r>
              <a:rPr spc="-10" dirty="0" err="1"/>
              <a:t>aggiudicazione</a:t>
            </a:r>
            <a:r>
              <a:rPr lang="it-IT" spc="-10" dirty="0"/>
              <a:t> - 108</a:t>
            </a:r>
            <a:endParaRPr spc="-10" dirty="0"/>
          </a:p>
        </p:txBody>
      </p:sp>
      <p:sp>
        <p:nvSpPr>
          <p:cNvPr id="3" name="object 3">
            <a:extLst>
              <a:ext uri="{FF2B5EF4-FFF2-40B4-BE49-F238E27FC236}">
                <a16:creationId xmlns:a16="http://schemas.microsoft.com/office/drawing/2014/main" id="{93D49978-FAE6-215D-6A1E-DD2F1D273619}"/>
              </a:ext>
            </a:extLst>
          </p:cNvPr>
          <p:cNvSpPr txBox="1"/>
          <p:nvPr/>
        </p:nvSpPr>
        <p:spPr>
          <a:xfrm>
            <a:off x="360505" y="1660364"/>
            <a:ext cx="11157585" cy="5498300"/>
          </a:xfrm>
          <a:prstGeom prst="rect">
            <a:avLst/>
          </a:prstGeom>
        </p:spPr>
        <p:txBody>
          <a:bodyPr vert="horz" wrap="square" lIns="0" tIns="12065" rIns="0" bIns="0" rtlCol="0">
            <a:spAutoFit/>
          </a:bodyPr>
          <a:lstStyle/>
          <a:p>
            <a:pPr marL="12700" marR="6350" algn="just">
              <a:lnSpc>
                <a:spcPct val="100000"/>
              </a:lnSpc>
              <a:spcBef>
                <a:spcPts val="95"/>
              </a:spcBef>
            </a:pPr>
            <a:r>
              <a:rPr lang="it-IT" sz="2500" dirty="0">
                <a:latin typeface="Calibri"/>
                <a:cs typeface="Calibri"/>
              </a:rPr>
              <a:t>L</a:t>
            </a:r>
            <a:r>
              <a:rPr sz="2500" dirty="0">
                <a:latin typeface="Calibri"/>
                <a:cs typeface="Calibri"/>
              </a:rPr>
              <a:t>e</a:t>
            </a:r>
            <a:r>
              <a:rPr sz="2500" spc="260" dirty="0">
                <a:latin typeface="Calibri"/>
                <a:cs typeface="Calibri"/>
              </a:rPr>
              <a:t> </a:t>
            </a:r>
            <a:r>
              <a:rPr sz="2500" dirty="0">
                <a:latin typeface="Calibri"/>
                <a:cs typeface="Calibri"/>
              </a:rPr>
              <a:t>stazioni</a:t>
            </a:r>
            <a:r>
              <a:rPr sz="2500" spc="265" dirty="0">
                <a:latin typeface="Calibri"/>
                <a:cs typeface="Calibri"/>
              </a:rPr>
              <a:t> </a:t>
            </a:r>
            <a:r>
              <a:rPr sz="2500" dirty="0">
                <a:latin typeface="Calibri"/>
                <a:cs typeface="Calibri"/>
              </a:rPr>
              <a:t>appaltanti</a:t>
            </a:r>
            <a:r>
              <a:rPr sz="2500" spc="280" dirty="0">
                <a:latin typeface="Calibri"/>
                <a:cs typeface="Calibri"/>
              </a:rPr>
              <a:t> </a:t>
            </a:r>
            <a:r>
              <a:rPr sz="2500" dirty="0">
                <a:latin typeface="Calibri"/>
                <a:cs typeface="Calibri"/>
              </a:rPr>
              <a:t>procedono</a:t>
            </a:r>
            <a:r>
              <a:rPr sz="2500" spc="250" dirty="0">
                <a:latin typeface="Calibri"/>
                <a:cs typeface="Calibri"/>
              </a:rPr>
              <a:t> </a:t>
            </a:r>
            <a:r>
              <a:rPr sz="2500" dirty="0">
                <a:latin typeface="Calibri"/>
                <a:cs typeface="Calibri"/>
              </a:rPr>
              <a:t>all'aggiudicazione</a:t>
            </a:r>
            <a:r>
              <a:rPr sz="2500" spc="275" dirty="0">
                <a:latin typeface="Calibri"/>
                <a:cs typeface="Calibri"/>
              </a:rPr>
              <a:t> </a:t>
            </a:r>
            <a:r>
              <a:rPr sz="2500" dirty="0">
                <a:latin typeface="Calibri"/>
                <a:cs typeface="Calibri"/>
              </a:rPr>
              <a:t>dei</a:t>
            </a:r>
            <a:r>
              <a:rPr sz="2500" spc="265" dirty="0">
                <a:latin typeface="Calibri"/>
                <a:cs typeface="Calibri"/>
              </a:rPr>
              <a:t> </a:t>
            </a:r>
            <a:r>
              <a:rPr sz="2500" dirty="0">
                <a:latin typeface="Calibri"/>
                <a:cs typeface="Calibri"/>
              </a:rPr>
              <a:t>relativi</a:t>
            </a:r>
            <a:r>
              <a:rPr sz="2500" spc="270" dirty="0">
                <a:latin typeface="Calibri"/>
                <a:cs typeface="Calibri"/>
              </a:rPr>
              <a:t> </a:t>
            </a:r>
            <a:r>
              <a:rPr sz="2500" dirty="0">
                <a:latin typeface="Calibri"/>
                <a:cs typeface="Calibri"/>
              </a:rPr>
              <a:t>appalti</a:t>
            </a:r>
            <a:r>
              <a:rPr sz="2500" spc="265" dirty="0">
                <a:latin typeface="Calibri"/>
                <a:cs typeface="Calibri"/>
              </a:rPr>
              <a:t> </a:t>
            </a:r>
            <a:r>
              <a:rPr sz="2500" dirty="0">
                <a:latin typeface="Calibri"/>
                <a:cs typeface="Calibri"/>
              </a:rPr>
              <a:t>sulla</a:t>
            </a:r>
            <a:r>
              <a:rPr sz="2500" spc="265" dirty="0">
                <a:latin typeface="Calibri"/>
                <a:cs typeface="Calibri"/>
              </a:rPr>
              <a:t> </a:t>
            </a:r>
            <a:r>
              <a:rPr sz="2500" dirty="0">
                <a:latin typeface="Calibri"/>
                <a:cs typeface="Calibri"/>
              </a:rPr>
              <a:t>base</a:t>
            </a:r>
            <a:r>
              <a:rPr sz="2500" spc="260" dirty="0">
                <a:latin typeface="Calibri"/>
                <a:cs typeface="Calibri"/>
              </a:rPr>
              <a:t> </a:t>
            </a:r>
            <a:r>
              <a:rPr sz="2500" spc="-25" dirty="0">
                <a:latin typeface="Calibri"/>
                <a:cs typeface="Calibri"/>
              </a:rPr>
              <a:t>del </a:t>
            </a:r>
            <a:r>
              <a:rPr sz="2500" dirty="0">
                <a:latin typeface="Calibri"/>
                <a:cs typeface="Calibri"/>
              </a:rPr>
              <a:t>criterio</a:t>
            </a:r>
            <a:r>
              <a:rPr sz="2500" spc="170" dirty="0">
                <a:latin typeface="Calibri"/>
                <a:cs typeface="Calibri"/>
              </a:rPr>
              <a:t> </a:t>
            </a:r>
            <a:r>
              <a:rPr sz="2500" dirty="0">
                <a:latin typeface="Calibri"/>
                <a:cs typeface="Calibri"/>
              </a:rPr>
              <a:t>dell'offerta</a:t>
            </a:r>
            <a:r>
              <a:rPr sz="2500" spc="180" dirty="0">
                <a:latin typeface="Calibri"/>
                <a:cs typeface="Calibri"/>
              </a:rPr>
              <a:t> </a:t>
            </a:r>
            <a:r>
              <a:rPr sz="2500" dirty="0" err="1">
                <a:latin typeface="Calibri"/>
                <a:cs typeface="Calibri"/>
              </a:rPr>
              <a:t>economicamente</a:t>
            </a:r>
            <a:r>
              <a:rPr sz="2500" spc="170" dirty="0">
                <a:latin typeface="Calibri"/>
                <a:cs typeface="Calibri"/>
              </a:rPr>
              <a:t> </a:t>
            </a:r>
            <a:r>
              <a:rPr sz="2500" dirty="0">
                <a:latin typeface="Calibri"/>
                <a:cs typeface="Calibri"/>
              </a:rPr>
              <a:t>pi</a:t>
            </a:r>
            <a:r>
              <a:rPr lang="it-IT" sz="2500" dirty="0">
                <a:latin typeface="Calibri"/>
                <a:cs typeface="Calibri"/>
              </a:rPr>
              <a:t>ù</a:t>
            </a:r>
            <a:r>
              <a:rPr sz="2500" spc="160" dirty="0">
                <a:latin typeface="Calibri"/>
                <a:cs typeface="Calibri"/>
              </a:rPr>
              <a:t> </a:t>
            </a:r>
            <a:r>
              <a:rPr sz="2500" dirty="0">
                <a:latin typeface="Calibri"/>
                <a:cs typeface="Calibri"/>
              </a:rPr>
              <a:t>vantaggiosa</a:t>
            </a:r>
            <a:r>
              <a:rPr sz="2500" spc="165" dirty="0">
                <a:latin typeface="Calibri"/>
                <a:cs typeface="Calibri"/>
              </a:rPr>
              <a:t> </a:t>
            </a:r>
            <a:r>
              <a:rPr sz="2500" dirty="0">
                <a:latin typeface="Calibri"/>
                <a:cs typeface="Calibri"/>
              </a:rPr>
              <a:t>oppure</a:t>
            </a:r>
            <a:r>
              <a:rPr sz="2500" spc="175" dirty="0">
                <a:latin typeface="Calibri"/>
                <a:cs typeface="Calibri"/>
              </a:rPr>
              <a:t> </a:t>
            </a:r>
            <a:r>
              <a:rPr sz="2500" dirty="0">
                <a:latin typeface="Calibri"/>
                <a:cs typeface="Calibri"/>
              </a:rPr>
              <a:t>del</a:t>
            </a:r>
            <a:r>
              <a:rPr sz="2500" spc="165" dirty="0">
                <a:latin typeface="Calibri"/>
                <a:cs typeface="Calibri"/>
              </a:rPr>
              <a:t> </a:t>
            </a:r>
            <a:r>
              <a:rPr sz="2500" dirty="0" err="1">
                <a:latin typeface="Calibri"/>
                <a:cs typeface="Calibri"/>
              </a:rPr>
              <a:t>prezzo</a:t>
            </a:r>
            <a:r>
              <a:rPr sz="2500" spc="160" dirty="0">
                <a:latin typeface="Calibri"/>
                <a:cs typeface="Calibri"/>
              </a:rPr>
              <a:t> </a:t>
            </a:r>
            <a:r>
              <a:rPr sz="2500" dirty="0">
                <a:latin typeface="Calibri"/>
                <a:cs typeface="Calibri"/>
              </a:rPr>
              <a:t>pi</a:t>
            </a:r>
            <a:r>
              <a:rPr lang="it-IT" sz="2500" dirty="0">
                <a:latin typeface="Calibri"/>
                <a:cs typeface="Calibri"/>
              </a:rPr>
              <a:t>ù</a:t>
            </a:r>
            <a:r>
              <a:rPr sz="2500" spc="165" dirty="0">
                <a:latin typeface="Calibri"/>
                <a:cs typeface="Calibri"/>
              </a:rPr>
              <a:t> </a:t>
            </a:r>
            <a:r>
              <a:rPr sz="2500" spc="-10" dirty="0">
                <a:latin typeface="Calibri"/>
                <a:cs typeface="Calibri"/>
              </a:rPr>
              <a:t>basso</a:t>
            </a:r>
            <a:endParaRPr lang="it-IT" sz="2500" spc="-10" dirty="0">
              <a:latin typeface="Calibri"/>
              <a:cs typeface="Calibri"/>
            </a:endParaRPr>
          </a:p>
          <a:p>
            <a:r>
              <a:rPr lang="it-IT" dirty="0"/>
              <a:t>Sono aggiudicati esclusivamente sulla base del criterio dell'offerta economicamente più vantaggiosa individuata sulla base del miglior rapporto qualità/prezzo:</a:t>
            </a:r>
            <a:br>
              <a:rPr lang="it-IT" dirty="0"/>
            </a:br>
            <a:r>
              <a:rPr lang="it-IT" dirty="0"/>
              <a:t>a) i contratti relativi ai servizi sociali e di ristorazione ospedaliera, assistenziale e scolastica, nonché ai servizi ad alta intensità di manodopera, come definiti dall'articolo 2, comma 1, lettera e), dell'allegato I.1;</a:t>
            </a:r>
            <a:br>
              <a:rPr lang="it-IT" dirty="0"/>
            </a:br>
            <a:r>
              <a:rPr lang="it-IT" dirty="0"/>
              <a:t>b) i contratti relativi all'affidamento dei servizi di ingegneria e architettura e degli altri servizi di natura tecnica e intellettuale di importo pari o superiore a 140.000 euro;</a:t>
            </a:r>
            <a:br>
              <a:rPr lang="it-IT" dirty="0"/>
            </a:br>
            <a:r>
              <a:rPr lang="it-IT" dirty="0"/>
              <a:t>c) i contratti di servizi e le forniture di importo pari o superiore a 140.000 euro caratterizzati da notevole contenuto tecnologico o che hanno un carattere innovativo;</a:t>
            </a:r>
            <a:br>
              <a:rPr lang="it-IT" dirty="0"/>
            </a:br>
            <a:r>
              <a:rPr lang="it-IT" dirty="0"/>
              <a:t>d) gli affidamenti in caso di dialogo competitivo e di partenariato per l'innovazione;</a:t>
            </a:r>
            <a:br>
              <a:rPr lang="it-IT" dirty="0"/>
            </a:br>
            <a:r>
              <a:rPr lang="it-IT" dirty="0"/>
              <a:t>e) gli affidamenti di appalto integrato;</a:t>
            </a:r>
            <a:br>
              <a:rPr lang="it-IT" dirty="0"/>
            </a:br>
            <a:r>
              <a:rPr lang="it-IT" dirty="0"/>
              <a:t>f) i contratti relativi ai lavori caratterizzati da notevole contenuto tecnologico o con carattere innovativo;</a:t>
            </a:r>
            <a:br>
              <a:rPr lang="it-IT" dirty="0"/>
            </a:br>
            <a:r>
              <a:rPr lang="it-IT" dirty="0"/>
              <a:t>f-bis) i contratti relativi ai servizi di trasporto nell'ambito delle uscite didattiche e dei viaggi di istruzione di competenza delle istituzioni scolastiche di ogni ordine e grado.</a:t>
            </a:r>
          </a:p>
          <a:p>
            <a:pPr marL="12700" marR="6350" algn="just">
              <a:lnSpc>
                <a:spcPct val="100000"/>
              </a:lnSpc>
              <a:spcBef>
                <a:spcPts val="95"/>
              </a:spcBef>
            </a:pPr>
            <a:endParaRPr lang="it-IT" sz="2500" spc="-10" dirty="0">
              <a:highlight>
                <a:srgbClr val="FFFF00"/>
              </a:highlight>
              <a:latin typeface="Calibri"/>
              <a:cs typeface="Calibri"/>
            </a:endParaRPr>
          </a:p>
          <a:p>
            <a:pPr marL="12700" marR="6350" algn="just">
              <a:lnSpc>
                <a:spcPct val="100000"/>
              </a:lnSpc>
              <a:spcBef>
                <a:spcPts val="95"/>
              </a:spcBef>
            </a:pPr>
            <a:endParaRPr lang="it-IT" sz="2500" spc="-10" dirty="0">
              <a:highlight>
                <a:srgbClr val="FFFF00"/>
              </a:highlight>
              <a:latin typeface="Calibri"/>
              <a:cs typeface="Calibri"/>
            </a:endParaRPr>
          </a:p>
          <a:p>
            <a:pPr marL="12700" marR="6350" algn="just">
              <a:lnSpc>
                <a:spcPct val="100000"/>
              </a:lnSpc>
              <a:spcBef>
                <a:spcPts val="95"/>
              </a:spcBef>
            </a:pPr>
            <a:endParaRPr sz="2000" dirty="0">
              <a:latin typeface="Calibri"/>
              <a:cs typeface="Calibri"/>
            </a:endParaRPr>
          </a:p>
        </p:txBody>
      </p:sp>
      <p:pic>
        <p:nvPicPr>
          <p:cNvPr id="4" name="Picture 1">
            <a:extLst>
              <a:ext uri="{FF2B5EF4-FFF2-40B4-BE49-F238E27FC236}">
                <a16:creationId xmlns:a16="http://schemas.microsoft.com/office/drawing/2014/main" id="{10ED6795-8CA1-C011-101B-053DEDAF577B}"/>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7818D522-CC68-8A07-66B5-69BA02539ED0}"/>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2489532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39924-D5C1-75D5-277C-CE6E3FDD5362}"/>
            </a:ext>
          </a:extLst>
        </p:cNvPr>
        <p:cNvGrpSpPr/>
        <p:nvPr/>
      </p:nvGrpSpPr>
      <p:grpSpPr>
        <a:xfrm>
          <a:off x="0" y="0"/>
          <a:ext cx="0" cy="0"/>
          <a:chOff x="0" y="0"/>
          <a:chExt cx="0" cy="0"/>
        </a:xfrm>
      </p:grpSpPr>
      <p:sp>
        <p:nvSpPr>
          <p:cNvPr id="10" name="object 10">
            <a:extLst>
              <a:ext uri="{FF2B5EF4-FFF2-40B4-BE49-F238E27FC236}">
                <a16:creationId xmlns:a16="http://schemas.microsoft.com/office/drawing/2014/main" id="{8DD415AF-A2BA-802B-BAB6-FD48C4AE67D9}"/>
              </a:ext>
            </a:extLst>
          </p:cNvPr>
          <p:cNvSpPr txBox="1"/>
          <p:nvPr/>
        </p:nvSpPr>
        <p:spPr>
          <a:xfrm>
            <a:off x="4436313" y="511681"/>
            <a:ext cx="2790190" cy="422275"/>
          </a:xfrm>
          <a:prstGeom prst="rect">
            <a:avLst/>
          </a:prstGeom>
        </p:spPr>
        <p:txBody>
          <a:bodyPr vert="horz" wrap="square" lIns="0" tIns="13335" rIns="0" bIns="0" rtlCol="0">
            <a:spAutoFit/>
          </a:bodyPr>
          <a:lstStyle/>
          <a:p>
            <a:pPr marL="12700">
              <a:lnSpc>
                <a:spcPct val="100000"/>
              </a:lnSpc>
              <a:spcBef>
                <a:spcPts val="105"/>
              </a:spcBef>
            </a:pPr>
            <a:r>
              <a:rPr sz="2600" b="1" dirty="0">
                <a:solidFill>
                  <a:srgbClr val="FFFFFF"/>
                </a:solidFill>
                <a:latin typeface="Calibri"/>
                <a:cs typeface="Calibri"/>
              </a:rPr>
              <a:t>Principio</a:t>
            </a:r>
            <a:r>
              <a:rPr sz="2600" b="1" spc="-15" dirty="0">
                <a:solidFill>
                  <a:srgbClr val="FFFFFF"/>
                </a:solidFill>
                <a:latin typeface="Calibri"/>
                <a:cs typeface="Calibri"/>
              </a:rPr>
              <a:t> </a:t>
            </a:r>
            <a:r>
              <a:rPr sz="2600" b="1" dirty="0">
                <a:solidFill>
                  <a:srgbClr val="FFFFFF"/>
                </a:solidFill>
                <a:latin typeface="Calibri"/>
                <a:cs typeface="Calibri"/>
              </a:rPr>
              <a:t>di</a:t>
            </a:r>
            <a:r>
              <a:rPr sz="2600" b="1" spc="-30" dirty="0">
                <a:solidFill>
                  <a:srgbClr val="FFFFFF"/>
                </a:solidFill>
                <a:latin typeface="Calibri"/>
                <a:cs typeface="Calibri"/>
              </a:rPr>
              <a:t> </a:t>
            </a:r>
            <a:r>
              <a:rPr sz="2600" b="1" spc="-10" dirty="0">
                <a:solidFill>
                  <a:srgbClr val="FFFFFF"/>
                </a:solidFill>
                <a:latin typeface="Calibri"/>
                <a:cs typeface="Calibri"/>
              </a:rPr>
              <a:t>risultato</a:t>
            </a:r>
            <a:endParaRPr sz="2600" dirty="0">
              <a:latin typeface="Calibri"/>
              <a:cs typeface="Calibri"/>
            </a:endParaRPr>
          </a:p>
        </p:txBody>
      </p:sp>
      <p:sp>
        <p:nvSpPr>
          <p:cNvPr id="11" name="object 11">
            <a:extLst>
              <a:ext uri="{FF2B5EF4-FFF2-40B4-BE49-F238E27FC236}">
                <a16:creationId xmlns:a16="http://schemas.microsoft.com/office/drawing/2014/main" id="{CBD3C21F-486F-8B1A-5BED-46A06289EC7F}"/>
              </a:ext>
            </a:extLst>
          </p:cNvPr>
          <p:cNvSpPr txBox="1">
            <a:spLocks noGrp="1"/>
          </p:cNvSpPr>
          <p:nvPr>
            <p:ph type="title"/>
          </p:nvPr>
        </p:nvSpPr>
        <p:spPr>
          <a:xfrm>
            <a:off x="178234" y="1101069"/>
            <a:ext cx="10844530" cy="3244478"/>
          </a:xfrm>
          <a:prstGeom prst="rect">
            <a:avLst/>
          </a:prstGeom>
        </p:spPr>
        <p:txBody>
          <a:bodyPr vert="horz" wrap="square" lIns="0" tIns="12700" rIns="0" bIns="0" rtlCol="0">
            <a:spAutoFit/>
          </a:bodyPr>
          <a:lstStyle/>
          <a:p>
            <a:pPr marL="12700" marR="5080">
              <a:lnSpc>
                <a:spcPct val="100000"/>
              </a:lnSpc>
              <a:spcBef>
                <a:spcPts val="100"/>
              </a:spcBef>
            </a:pPr>
            <a:r>
              <a:rPr sz="3000" b="0" dirty="0">
                <a:solidFill>
                  <a:srgbClr val="000000"/>
                </a:solidFill>
                <a:latin typeface="Calibri"/>
                <a:cs typeface="Calibri"/>
              </a:rPr>
              <a:t>Il</a:t>
            </a:r>
            <a:r>
              <a:rPr sz="3000" b="0" spc="-70" dirty="0">
                <a:solidFill>
                  <a:srgbClr val="000000"/>
                </a:solidFill>
                <a:latin typeface="Calibri"/>
                <a:cs typeface="Calibri"/>
              </a:rPr>
              <a:t> </a:t>
            </a:r>
            <a:r>
              <a:rPr sz="3000" b="0" dirty="0">
                <a:solidFill>
                  <a:srgbClr val="000000"/>
                </a:solidFill>
                <a:latin typeface="Calibri"/>
                <a:cs typeface="Calibri"/>
              </a:rPr>
              <a:t>principio</a:t>
            </a:r>
            <a:r>
              <a:rPr sz="3000" b="0" spc="-35" dirty="0">
                <a:solidFill>
                  <a:srgbClr val="000000"/>
                </a:solidFill>
                <a:latin typeface="Calibri"/>
                <a:cs typeface="Calibri"/>
              </a:rPr>
              <a:t> </a:t>
            </a:r>
            <a:r>
              <a:rPr sz="3000" b="0" dirty="0">
                <a:solidFill>
                  <a:srgbClr val="000000"/>
                </a:solidFill>
                <a:latin typeface="Calibri"/>
                <a:cs typeface="Calibri"/>
              </a:rPr>
              <a:t>del</a:t>
            </a:r>
            <a:r>
              <a:rPr sz="3000" b="0" spc="-55" dirty="0">
                <a:solidFill>
                  <a:srgbClr val="000000"/>
                </a:solidFill>
                <a:latin typeface="Calibri"/>
                <a:cs typeface="Calibri"/>
              </a:rPr>
              <a:t> </a:t>
            </a:r>
            <a:r>
              <a:rPr sz="3000" b="0" spc="-10" dirty="0">
                <a:solidFill>
                  <a:srgbClr val="000000"/>
                </a:solidFill>
                <a:latin typeface="Calibri"/>
                <a:cs typeface="Calibri"/>
              </a:rPr>
              <a:t>risultato</a:t>
            </a:r>
            <a:r>
              <a:rPr sz="3000" b="0" spc="-70" dirty="0">
                <a:solidFill>
                  <a:srgbClr val="000000"/>
                </a:solidFill>
                <a:latin typeface="Calibri"/>
                <a:cs typeface="Calibri"/>
              </a:rPr>
              <a:t> </a:t>
            </a:r>
            <a:r>
              <a:rPr sz="3000" dirty="0">
                <a:solidFill>
                  <a:srgbClr val="C00000"/>
                </a:solidFill>
                <a:latin typeface="Calibri"/>
                <a:cs typeface="Calibri"/>
              </a:rPr>
              <a:t>costituisce</a:t>
            </a:r>
            <a:r>
              <a:rPr sz="3000" spc="-90" dirty="0">
                <a:solidFill>
                  <a:srgbClr val="C00000"/>
                </a:solidFill>
                <a:latin typeface="Calibri"/>
                <a:cs typeface="Calibri"/>
              </a:rPr>
              <a:t> </a:t>
            </a:r>
            <a:r>
              <a:rPr sz="3000" dirty="0">
                <a:solidFill>
                  <a:srgbClr val="C00000"/>
                </a:solidFill>
                <a:latin typeface="Calibri"/>
                <a:cs typeface="Calibri"/>
              </a:rPr>
              <a:t>attuazione</a:t>
            </a:r>
            <a:r>
              <a:rPr sz="3000" b="0" dirty="0">
                <a:solidFill>
                  <a:srgbClr val="000000"/>
                </a:solidFill>
                <a:latin typeface="Calibri"/>
                <a:cs typeface="Calibri"/>
              </a:rPr>
              <a:t>,</a:t>
            </a:r>
            <a:r>
              <a:rPr sz="3000" b="0" spc="-65" dirty="0">
                <a:solidFill>
                  <a:srgbClr val="000000"/>
                </a:solidFill>
                <a:latin typeface="Calibri"/>
                <a:cs typeface="Calibri"/>
              </a:rPr>
              <a:t> </a:t>
            </a:r>
            <a:r>
              <a:rPr sz="3000" b="0" dirty="0">
                <a:solidFill>
                  <a:srgbClr val="000000"/>
                </a:solidFill>
                <a:latin typeface="Calibri"/>
                <a:cs typeface="Calibri"/>
              </a:rPr>
              <a:t>nel</a:t>
            </a:r>
            <a:r>
              <a:rPr sz="3000" b="0" spc="-60" dirty="0">
                <a:solidFill>
                  <a:srgbClr val="000000"/>
                </a:solidFill>
                <a:latin typeface="Calibri"/>
                <a:cs typeface="Calibri"/>
              </a:rPr>
              <a:t> </a:t>
            </a:r>
            <a:r>
              <a:rPr sz="3000" b="0" spc="-10" dirty="0">
                <a:solidFill>
                  <a:srgbClr val="000000"/>
                </a:solidFill>
                <a:latin typeface="Calibri"/>
                <a:cs typeface="Calibri"/>
              </a:rPr>
              <a:t>settore</a:t>
            </a:r>
            <a:r>
              <a:rPr sz="3000" b="0" spc="-80" dirty="0">
                <a:solidFill>
                  <a:srgbClr val="000000"/>
                </a:solidFill>
                <a:latin typeface="Calibri"/>
                <a:cs typeface="Calibri"/>
              </a:rPr>
              <a:t> </a:t>
            </a:r>
            <a:r>
              <a:rPr sz="3000" b="0" dirty="0">
                <a:solidFill>
                  <a:srgbClr val="000000"/>
                </a:solidFill>
                <a:latin typeface="Calibri"/>
                <a:cs typeface="Calibri"/>
              </a:rPr>
              <a:t>dei</a:t>
            </a:r>
            <a:r>
              <a:rPr sz="3000" b="0" spc="-50" dirty="0">
                <a:solidFill>
                  <a:srgbClr val="000000"/>
                </a:solidFill>
                <a:latin typeface="Calibri"/>
                <a:cs typeface="Calibri"/>
              </a:rPr>
              <a:t> </a:t>
            </a:r>
            <a:r>
              <a:rPr sz="3000" b="0" spc="-10" dirty="0">
                <a:solidFill>
                  <a:srgbClr val="000000"/>
                </a:solidFill>
                <a:latin typeface="Calibri"/>
                <a:cs typeface="Calibri"/>
              </a:rPr>
              <a:t>contratti </a:t>
            </a:r>
            <a:r>
              <a:rPr sz="3000" b="0" dirty="0">
                <a:solidFill>
                  <a:srgbClr val="000000"/>
                </a:solidFill>
                <a:latin typeface="Calibri"/>
                <a:cs typeface="Calibri"/>
              </a:rPr>
              <a:t>pubblici,</a:t>
            </a:r>
            <a:r>
              <a:rPr sz="3000" b="0" spc="-55" dirty="0">
                <a:solidFill>
                  <a:srgbClr val="000000"/>
                </a:solidFill>
                <a:latin typeface="Calibri"/>
                <a:cs typeface="Calibri"/>
              </a:rPr>
              <a:t> </a:t>
            </a:r>
            <a:r>
              <a:rPr sz="3000" b="0" dirty="0">
                <a:solidFill>
                  <a:srgbClr val="000000"/>
                </a:solidFill>
                <a:latin typeface="Calibri"/>
                <a:cs typeface="Calibri"/>
              </a:rPr>
              <a:t>del</a:t>
            </a:r>
            <a:r>
              <a:rPr sz="3000" b="0" spc="-55" dirty="0">
                <a:solidFill>
                  <a:srgbClr val="000000"/>
                </a:solidFill>
                <a:latin typeface="Calibri"/>
                <a:cs typeface="Calibri"/>
              </a:rPr>
              <a:t> </a:t>
            </a:r>
            <a:r>
              <a:rPr sz="3000" b="0" dirty="0">
                <a:solidFill>
                  <a:srgbClr val="000000"/>
                </a:solidFill>
                <a:latin typeface="Calibri"/>
                <a:cs typeface="Calibri"/>
              </a:rPr>
              <a:t>principio</a:t>
            </a:r>
            <a:r>
              <a:rPr sz="3000" b="0" spc="-60" dirty="0">
                <a:solidFill>
                  <a:srgbClr val="000000"/>
                </a:solidFill>
                <a:latin typeface="Calibri"/>
                <a:cs typeface="Calibri"/>
              </a:rPr>
              <a:t> </a:t>
            </a:r>
            <a:r>
              <a:rPr sz="3000" b="0" dirty="0">
                <a:solidFill>
                  <a:srgbClr val="000000"/>
                </a:solidFill>
                <a:latin typeface="Calibri"/>
                <a:cs typeface="Calibri"/>
              </a:rPr>
              <a:t>del</a:t>
            </a:r>
            <a:r>
              <a:rPr sz="3000" b="0" spc="-65" dirty="0">
                <a:solidFill>
                  <a:srgbClr val="000000"/>
                </a:solidFill>
                <a:latin typeface="Calibri"/>
                <a:cs typeface="Calibri"/>
              </a:rPr>
              <a:t> </a:t>
            </a:r>
            <a:r>
              <a:rPr sz="3000" dirty="0">
                <a:solidFill>
                  <a:srgbClr val="000000"/>
                </a:solidFill>
              </a:rPr>
              <a:t>buon</a:t>
            </a:r>
            <a:r>
              <a:rPr sz="3000" spc="-45" dirty="0">
                <a:solidFill>
                  <a:srgbClr val="000000"/>
                </a:solidFill>
              </a:rPr>
              <a:t> </a:t>
            </a:r>
            <a:r>
              <a:rPr sz="3000" dirty="0">
                <a:solidFill>
                  <a:srgbClr val="000000"/>
                </a:solidFill>
              </a:rPr>
              <a:t>andamento</a:t>
            </a:r>
            <a:r>
              <a:rPr sz="3000" spc="-70" dirty="0">
                <a:solidFill>
                  <a:srgbClr val="000000"/>
                </a:solidFill>
              </a:rPr>
              <a:t> </a:t>
            </a:r>
            <a:r>
              <a:rPr sz="3000" b="0" dirty="0">
                <a:solidFill>
                  <a:srgbClr val="000000"/>
                </a:solidFill>
                <a:latin typeface="Calibri"/>
                <a:cs typeface="Calibri"/>
              </a:rPr>
              <a:t>e</a:t>
            </a:r>
            <a:r>
              <a:rPr sz="3000" b="0" spc="-55" dirty="0">
                <a:solidFill>
                  <a:srgbClr val="000000"/>
                </a:solidFill>
                <a:latin typeface="Calibri"/>
                <a:cs typeface="Calibri"/>
              </a:rPr>
              <a:t> </a:t>
            </a:r>
            <a:r>
              <a:rPr sz="3000" b="0" dirty="0">
                <a:solidFill>
                  <a:srgbClr val="000000"/>
                </a:solidFill>
                <a:latin typeface="Calibri"/>
                <a:cs typeface="Calibri"/>
              </a:rPr>
              <a:t>dei</a:t>
            </a:r>
            <a:r>
              <a:rPr sz="3000" b="0" spc="-70" dirty="0">
                <a:solidFill>
                  <a:srgbClr val="000000"/>
                </a:solidFill>
                <a:latin typeface="Calibri"/>
                <a:cs typeface="Calibri"/>
              </a:rPr>
              <a:t> </a:t>
            </a:r>
            <a:r>
              <a:rPr sz="3000" b="0" dirty="0">
                <a:solidFill>
                  <a:srgbClr val="000000"/>
                </a:solidFill>
                <a:latin typeface="Calibri"/>
                <a:cs typeface="Calibri"/>
              </a:rPr>
              <a:t>correlati</a:t>
            </a:r>
            <a:r>
              <a:rPr sz="3000" b="0" spc="-65" dirty="0">
                <a:solidFill>
                  <a:srgbClr val="000000"/>
                </a:solidFill>
                <a:latin typeface="Calibri"/>
                <a:cs typeface="Calibri"/>
              </a:rPr>
              <a:t> </a:t>
            </a:r>
            <a:r>
              <a:rPr sz="3000" b="0" dirty="0">
                <a:solidFill>
                  <a:srgbClr val="000000"/>
                </a:solidFill>
                <a:latin typeface="Calibri"/>
                <a:cs typeface="Calibri"/>
              </a:rPr>
              <a:t>principi</a:t>
            </a:r>
            <a:r>
              <a:rPr sz="3000" b="0" spc="-55" dirty="0">
                <a:solidFill>
                  <a:srgbClr val="000000"/>
                </a:solidFill>
                <a:latin typeface="Calibri"/>
                <a:cs typeface="Calibri"/>
              </a:rPr>
              <a:t> </a:t>
            </a:r>
            <a:r>
              <a:rPr sz="3000" b="0" spc="-25" dirty="0">
                <a:solidFill>
                  <a:srgbClr val="000000"/>
                </a:solidFill>
                <a:latin typeface="Calibri"/>
                <a:cs typeface="Calibri"/>
              </a:rPr>
              <a:t>di </a:t>
            </a:r>
            <a:r>
              <a:rPr sz="3000" dirty="0">
                <a:solidFill>
                  <a:srgbClr val="000000"/>
                </a:solidFill>
              </a:rPr>
              <a:t>efficienza,</a:t>
            </a:r>
            <a:r>
              <a:rPr sz="3000" spc="-75" dirty="0">
                <a:solidFill>
                  <a:srgbClr val="000000"/>
                </a:solidFill>
              </a:rPr>
              <a:t> </a:t>
            </a:r>
            <a:r>
              <a:rPr sz="3000" dirty="0">
                <a:solidFill>
                  <a:srgbClr val="000000"/>
                </a:solidFill>
              </a:rPr>
              <a:t>efficacia</a:t>
            </a:r>
            <a:r>
              <a:rPr sz="3000" spc="-105" dirty="0">
                <a:solidFill>
                  <a:srgbClr val="000000"/>
                </a:solidFill>
              </a:rPr>
              <a:t> </a:t>
            </a:r>
            <a:r>
              <a:rPr sz="3000" dirty="0">
                <a:solidFill>
                  <a:srgbClr val="000000"/>
                </a:solidFill>
              </a:rPr>
              <a:t>ed</a:t>
            </a:r>
            <a:r>
              <a:rPr sz="3000" spc="-75" dirty="0">
                <a:solidFill>
                  <a:srgbClr val="000000"/>
                </a:solidFill>
              </a:rPr>
              <a:t> </a:t>
            </a:r>
            <a:r>
              <a:rPr sz="3000" dirty="0">
                <a:solidFill>
                  <a:srgbClr val="000000"/>
                </a:solidFill>
              </a:rPr>
              <a:t>economicità</a:t>
            </a:r>
            <a:r>
              <a:rPr sz="3000" b="0" dirty="0">
                <a:solidFill>
                  <a:srgbClr val="000000"/>
                </a:solidFill>
                <a:latin typeface="Calibri"/>
                <a:cs typeface="Calibri"/>
              </a:rPr>
              <a:t>.</a:t>
            </a:r>
            <a:r>
              <a:rPr sz="3000" b="0" spc="-75" dirty="0">
                <a:solidFill>
                  <a:srgbClr val="000000"/>
                </a:solidFill>
                <a:latin typeface="Calibri"/>
                <a:cs typeface="Calibri"/>
              </a:rPr>
              <a:t> </a:t>
            </a:r>
            <a:br>
              <a:rPr lang="it-IT" sz="3000" b="0" spc="-75" dirty="0">
                <a:solidFill>
                  <a:srgbClr val="000000"/>
                </a:solidFill>
                <a:latin typeface="Calibri"/>
                <a:cs typeface="Calibri"/>
              </a:rPr>
            </a:br>
            <a:br>
              <a:rPr lang="it-IT" sz="3000" b="0" spc="-75" dirty="0">
                <a:solidFill>
                  <a:srgbClr val="000000"/>
                </a:solidFill>
                <a:latin typeface="Calibri"/>
                <a:cs typeface="Calibri"/>
              </a:rPr>
            </a:br>
            <a:r>
              <a:rPr sz="3000" b="0" dirty="0">
                <a:solidFill>
                  <a:srgbClr val="000000"/>
                </a:solidFill>
                <a:latin typeface="Calibri"/>
                <a:cs typeface="Calibri"/>
              </a:rPr>
              <a:t>Esso</a:t>
            </a:r>
            <a:r>
              <a:rPr sz="3000" b="0" spc="-80" dirty="0">
                <a:solidFill>
                  <a:srgbClr val="000000"/>
                </a:solidFill>
                <a:latin typeface="Calibri"/>
                <a:cs typeface="Calibri"/>
              </a:rPr>
              <a:t> </a:t>
            </a:r>
            <a:r>
              <a:rPr sz="3000" b="0" dirty="0">
                <a:solidFill>
                  <a:srgbClr val="000000"/>
                </a:solidFill>
                <a:latin typeface="Calibri"/>
                <a:cs typeface="Calibri"/>
              </a:rPr>
              <a:t>è</a:t>
            </a:r>
            <a:r>
              <a:rPr sz="3000" b="0" spc="-85" dirty="0">
                <a:solidFill>
                  <a:srgbClr val="000000"/>
                </a:solidFill>
                <a:latin typeface="Calibri"/>
                <a:cs typeface="Calibri"/>
              </a:rPr>
              <a:t> </a:t>
            </a:r>
            <a:r>
              <a:rPr sz="3000" b="0" dirty="0">
                <a:solidFill>
                  <a:srgbClr val="000000"/>
                </a:solidFill>
                <a:latin typeface="Calibri"/>
                <a:cs typeface="Calibri"/>
              </a:rPr>
              <a:t>perseguito</a:t>
            </a:r>
            <a:r>
              <a:rPr sz="3000" b="0" spc="-75" dirty="0">
                <a:solidFill>
                  <a:srgbClr val="000000"/>
                </a:solidFill>
                <a:latin typeface="Calibri"/>
                <a:cs typeface="Calibri"/>
              </a:rPr>
              <a:t> </a:t>
            </a:r>
            <a:r>
              <a:rPr sz="3000" b="0" spc="-10" dirty="0">
                <a:solidFill>
                  <a:srgbClr val="000000"/>
                </a:solidFill>
                <a:latin typeface="Calibri"/>
                <a:cs typeface="Calibri"/>
              </a:rPr>
              <a:t>nell’interesse</a:t>
            </a:r>
            <a:endParaRPr sz="3000" dirty="0">
              <a:latin typeface="Calibri"/>
              <a:cs typeface="Calibri"/>
            </a:endParaRPr>
          </a:p>
          <a:p>
            <a:pPr marL="12700">
              <a:lnSpc>
                <a:spcPct val="100000"/>
              </a:lnSpc>
            </a:pPr>
            <a:r>
              <a:rPr sz="3000" b="0" dirty="0">
                <a:solidFill>
                  <a:srgbClr val="000000"/>
                </a:solidFill>
                <a:latin typeface="Calibri"/>
                <a:cs typeface="Calibri"/>
              </a:rPr>
              <a:t>della</a:t>
            </a:r>
            <a:r>
              <a:rPr sz="3000" b="0" spc="-40" dirty="0">
                <a:solidFill>
                  <a:srgbClr val="000000"/>
                </a:solidFill>
                <a:latin typeface="Calibri"/>
                <a:cs typeface="Calibri"/>
              </a:rPr>
              <a:t> </a:t>
            </a:r>
            <a:r>
              <a:rPr sz="3000" b="0" spc="-10" dirty="0">
                <a:solidFill>
                  <a:srgbClr val="000000"/>
                </a:solidFill>
                <a:latin typeface="Calibri"/>
                <a:cs typeface="Calibri"/>
              </a:rPr>
              <a:t>comunità</a:t>
            </a:r>
            <a:r>
              <a:rPr sz="3000" b="0" spc="-65" dirty="0">
                <a:solidFill>
                  <a:srgbClr val="000000"/>
                </a:solidFill>
                <a:latin typeface="Calibri"/>
                <a:cs typeface="Calibri"/>
              </a:rPr>
              <a:t> </a:t>
            </a:r>
            <a:r>
              <a:rPr sz="3000" b="0" dirty="0">
                <a:solidFill>
                  <a:srgbClr val="000000"/>
                </a:solidFill>
                <a:latin typeface="Calibri"/>
                <a:cs typeface="Calibri"/>
              </a:rPr>
              <a:t>e</a:t>
            </a:r>
            <a:r>
              <a:rPr sz="3000" b="0" spc="-40" dirty="0">
                <a:solidFill>
                  <a:srgbClr val="000000"/>
                </a:solidFill>
                <a:latin typeface="Calibri"/>
                <a:cs typeface="Calibri"/>
              </a:rPr>
              <a:t> </a:t>
            </a:r>
            <a:r>
              <a:rPr sz="3000" b="0" dirty="0">
                <a:solidFill>
                  <a:srgbClr val="000000"/>
                </a:solidFill>
                <a:latin typeface="Calibri"/>
                <a:cs typeface="Calibri"/>
              </a:rPr>
              <a:t>per</a:t>
            </a:r>
            <a:r>
              <a:rPr sz="3000" b="0" spc="-45" dirty="0">
                <a:solidFill>
                  <a:srgbClr val="000000"/>
                </a:solidFill>
                <a:latin typeface="Calibri"/>
                <a:cs typeface="Calibri"/>
              </a:rPr>
              <a:t> </a:t>
            </a:r>
            <a:r>
              <a:rPr sz="3000" b="0" dirty="0">
                <a:solidFill>
                  <a:srgbClr val="000000"/>
                </a:solidFill>
                <a:latin typeface="Calibri"/>
                <a:cs typeface="Calibri"/>
              </a:rPr>
              <a:t>il</a:t>
            </a:r>
            <a:r>
              <a:rPr sz="3000" b="0" spc="-55" dirty="0">
                <a:solidFill>
                  <a:srgbClr val="000000"/>
                </a:solidFill>
                <a:latin typeface="Calibri"/>
                <a:cs typeface="Calibri"/>
              </a:rPr>
              <a:t> </a:t>
            </a:r>
            <a:r>
              <a:rPr sz="3000" b="0" spc="-10" dirty="0" err="1">
                <a:solidFill>
                  <a:srgbClr val="000000"/>
                </a:solidFill>
                <a:latin typeface="Calibri"/>
                <a:cs typeface="Calibri"/>
              </a:rPr>
              <a:t>raggiungimento</a:t>
            </a:r>
            <a:r>
              <a:rPr sz="3000" b="0" spc="-45" dirty="0">
                <a:solidFill>
                  <a:srgbClr val="000000"/>
                </a:solidFill>
                <a:latin typeface="Calibri"/>
                <a:cs typeface="Calibri"/>
              </a:rPr>
              <a:t> </a:t>
            </a:r>
            <a:br>
              <a:rPr lang="it-IT" sz="3000" b="0" spc="-45" dirty="0">
                <a:solidFill>
                  <a:srgbClr val="000000"/>
                </a:solidFill>
                <a:latin typeface="Calibri"/>
                <a:cs typeface="Calibri"/>
              </a:rPr>
            </a:br>
            <a:r>
              <a:rPr sz="3000" b="0" dirty="0" err="1">
                <a:solidFill>
                  <a:srgbClr val="000000"/>
                </a:solidFill>
                <a:latin typeface="Calibri"/>
                <a:cs typeface="Calibri"/>
              </a:rPr>
              <a:t>degli</a:t>
            </a:r>
            <a:r>
              <a:rPr sz="3000" b="0" spc="-45" dirty="0">
                <a:solidFill>
                  <a:srgbClr val="000000"/>
                </a:solidFill>
                <a:latin typeface="Calibri"/>
                <a:cs typeface="Calibri"/>
              </a:rPr>
              <a:t> </a:t>
            </a:r>
            <a:r>
              <a:rPr sz="3000" b="0" dirty="0" err="1">
                <a:solidFill>
                  <a:srgbClr val="000000"/>
                </a:solidFill>
                <a:latin typeface="Calibri"/>
                <a:cs typeface="Calibri"/>
              </a:rPr>
              <a:t>obiettivi</a:t>
            </a:r>
            <a:r>
              <a:rPr sz="3000" b="0" spc="-60" dirty="0">
                <a:solidFill>
                  <a:srgbClr val="000000"/>
                </a:solidFill>
                <a:latin typeface="Calibri"/>
                <a:cs typeface="Calibri"/>
              </a:rPr>
              <a:t> </a:t>
            </a:r>
            <a:r>
              <a:rPr sz="3000" b="0" spc="-10" dirty="0" err="1">
                <a:solidFill>
                  <a:srgbClr val="000000"/>
                </a:solidFill>
                <a:latin typeface="Calibri"/>
                <a:cs typeface="Calibri"/>
              </a:rPr>
              <a:t>dell’Unione</a:t>
            </a:r>
            <a:r>
              <a:rPr lang="it-IT" sz="3000" b="0" spc="-10" dirty="0">
                <a:solidFill>
                  <a:srgbClr val="000000"/>
                </a:solidFill>
                <a:latin typeface="Calibri"/>
                <a:cs typeface="Calibri"/>
              </a:rPr>
              <a:t> Europea</a:t>
            </a:r>
            <a:endParaRPr sz="3000" dirty="0">
              <a:latin typeface="Calibri"/>
              <a:cs typeface="Calibri"/>
            </a:endParaRPr>
          </a:p>
        </p:txBody>
      </p:sp>
      <p:pic>
        <p:nvPicPr>
          <p:cNvPr id="2" name="Immagine 1" descr="Immagine che contiene bandiera, mutande&#10;&#10;Descrizione generata automaticamente">
            <a:extLst>
              <a:ext uri="{FF2B5EF4-FFF2-40B4-BE49-F238E27FC236}">
                <a16:creationId xmlns:a16="http://schemas.microsoft.com/office/drawing/2014/main" id="{34DC8828-75F6-34FB-47EF-CC2732A7AA00}"/>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3" name="Picture 1">
            <a:extLst>
              <a:ext uri="{FF2B5EF4-FFF2-40B4-BE49-F238E27FC236}">
                <a16:creationId xmlns:a16="http://schemas.microsoft.com/office/drawing/2014/main" id="{733F84E7-BE49-67B8-D0F1-8EB67BBEFE81}"/>
              </a:ext>
            </a:extLst>
          </p:cNvPr>
          <p:cNvPicPr>
            <a:picLocks noChangeAspect="1"/>
          </p:cNvPicPr>
          <p:nvPr/>
        </p:nvPicPr>
        <p:blipFill>
          <a:blip r:embed="rId4"/>
          <a:stretch>
            <a:fillRect/>
          </a:stretch>
        </p:blipFill>
        <p:spPr>
          <a:xfrm>
            <a:off x="86514" y="88780"/>
            <a:ext cx="2932430" cy="634039"/>
          </a:xfrm>
          <a:prstGeom prst="rect">
            <a:avLst/>
          </a:prstGeom>
        </p:spPr>
      </p:pic>
      <p:pic>
        <p:nvPicPr>
          <p:cNvPr id="1026" name="Picture 2" descr="53.300+ Centro Del Bersaglio Foto stock, immagini e fotografie royalty-free  - iStock | Obiettivo, Target, Bersaglio delle freccette">
            <a:extLst>
              <a:ext uri="{FF2B5EF4-FFF2-40B4-BE49-F238E27FC236}">
                <a16:creationId xmlns:a16="http://schemas.microsoft.com/office/drawing/2014/main" id="{7C472B74-8ACF-1579-23C9-BD43E9325A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84499" y="2890982"/>
            <a:ext cx="5507501" cy="3933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66013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D59F3-1251-5154-DA65-751AEF0B786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F5B8B52D-D0DC-1D09-53B9-D6D83168C30B}"/>
              </a:ext>
            </a:extLst>
          </p:cNvPr>
          <p:cNvSpPr txBox="1">
            <a:spLocks noGrp="1"/>
          </p:cNvSpPr>
          <p:nvPr>
            <p:ph type="ctrTitle"/>
          </p:nvPr>
        </p:nvSpPr>
        <p:spPr>
          <a:prstGeom prst="rect">
            <a:avLst/>
          </a:prstGeom>
        </p:spPr>
        <p:txBody>
          <a:bodyPr vert="horz" wrap="square" lIns="0" tIns="13335" rIns="0" bIns="0" rtlCol="0">
            <a:spAutoFit/>
          </a:bodyPr>
          <a:lstStyle/>
          <a:p>
            <a:pPr marL="12700">
              <a:lnSpc>
                <a:spcPct val="100000"/>
              </a:lnSpc>
              <a:spcBef>
                <a:spcPts val="105"/>
              </a:spcBef>
            </a:pPr>
            <a:r>
              <a:rPr dirty="0"/>
              <a:t>Criterio</a:t>
            </a:r>
            <a:r>
              <a:rPr spc="-35" dirty="0"/>
              <a:t> </a:t>
            </a:r>
            <a:r>
              <a:rPr dirty="0"/>
              <a:t>di</a:t>
            </a:r>
            <a:r>
              <a:rPr spc="-35" dirty="0"/>
              <a:t> </a:t>
            </a:r>
            <a:r>
              <a:rPr spc="-10" dirty="0"/>
              <a:t>aggiudicazione</a:t>
            </a:r>
          </a:p>
        </p:txBody>
      </p:sp>
      <p:sp>
        <p:nvSpPr>
          <p:cNvPr id="3" name="object 3">
            <a:extLst>
              <a:ext uri="{FF2B5EF4-FFF2-40B4-BE49-F238E27FC236}">
                <a16:creationId xmlns:a16="http://schemas.microsoft.com/office/drawing/2014/main" id="{1C55ADC3-257C-DFDB-E0BE-646E938A3A3F}"/>
              </a:ext>
            </a:extLst>
          </p:cNvPr>
          <p:cNvSpPr txBox="1"/>
          <p:nvPr/>
        </p:nvSpPr>
        <p:spPr>
          <a:xfrm>
            <a:off x="408431" y="1845190"/>
            <a:ext cx="11155680" cy="1168400"/>
          </a:xfrm>
          <a:prstGeom prst="rect">
            <a:avLst/>
          </a:prstGeom>
        </p:spPr>
        <p:txBody>
          <a:bodyPr vert="horz" wrap="square" lIns="0" tIns="12065" rIns="0" bIns="0" rtlCol="0">
            <a:spAutoFit/>
          </a:bodyPr>
          <a:lstStyle/>
          <a:p>
            <a:pPr marL="12700" marR="5080" algn="just">
              <a:lnSpc>
                <a:spcPct val="100000"/>
              </a:lnSpc>
              <a:spcBef>
                <a:spcPts val="95"/>
              </a:spcBef>
            </a:pPr>
            <a:r>
              <a:rPr sz="2500" dirty="0">
                <a:latin typeface="Calibri"/>
                <a:cs typeface="Calibri"/>
              </a:rPr>
              <a:t>Nel</a:t>
            </a:r>
            <a:r>
              <a:rPr sz="2500" spc="340" dirty="0">
                <a:latin typeface="Calibri"/>
                <a:cs typeface="Calibri"/>
              </a:rPr>
              <a:t> </a:t>
            </a:r>
            <a:r>
              <a:rPr sz="2500" dirty="0">
                <a:latin typeface="Calibri"/>
                <a:cs typeface="Calibri"/>
              </a:rPr>
              <a:t>caso</a:t>
            </a:r>
            <a:r>
              <a:rPr sz="2500" spc="345" dirty="0">
                <a:latin typeface="Calibri"/>
                <a:cs typeface="Calibri"/>
              </a:rPr>
              <a:t> </a:t>
            </a:r>
            <a:r>
              <a:rPr sz="2500" dirty="0">
                <a:latin typeface="Calibri"/>
                <a:cs typeface="Calibri"/>
              </a:rPr>
              <a:t>di</a:t>
            </a:r>
            <a:r>
              <a:rPr sz="2500" spc="345" dirty="0">
                <a:latin typeface="Calibri"/>
                <a:cs typeface="Calibri"/>
              </a:rPr>
              <a:t> </a:t>
            </a:r>
            <a:r>
              <a:rPr sz="2500" dirty="0">
                <a:latin typeface="Calibri"/>
                <a:cs typeface="Calibri"/>
              </a:rPr>
              <a:t>aggiudicazione</a:t>
            </a:r>
            <a:r>
              <a:rPr sz="2500" spc="345" dirty="0">
                <a:latin typeface="Calibri"/>
                <a:cs typeface="Calibri"/>
              </a:rPr>
              <a:t> </a:t>
            </a:r>
            <a:r>
              <a:rPr sz="2500" dirty="0">
                <a:latin typeface="Calibri"/>
                <a:cs typeface="Calibri"/>
              </a:rPr>
              <a:t>dei</a:t>
            </a:r>
            <a:r>
              <a:rPr sz="2500" spc="345" dirty="0">
                <a:latin typeface="Calibri"/>
                <a:cs typeface="Calibri"/>
              </a:rPr>
              <a:t> </a:t>
            </a:r>
            <a:r>
              <a:rPr sz="2500" dirty="0">
                <a:latin typeface="Calibri"/>
                <a:cs typeface="Calibri"/>
              </a:rPr>
              <a:t>contratti</a:t>
            </a:r>
            <a:r>
              <a:rPr sz="2500" spc="350" dirty="0">
                <a:latin typeface="Calibri"/>
                <a:cs typeface="Calibri"/>
              </a:rPr>
              <a:t> </a:t>
            </a:r>
            <a:r>
              <a:rPr sz="2500" dirty="0">
                <a:latin typeface="Calibri"/>
                <a:cs typeface="Calibri"/>
              </a:rPr>
              <a:t>con</a:t>
            </a:r>
            <a:r>
              <a:rPr sz="2500" spc="345" dirty="0">
                <a:latin typeface="Calibri"/>
                <a:cs typeface="Calibri"/>
              </a:rPr>
              <a:t> </a:t>
            </a:r>
            <a:r>
              <a:rPr sz="2500" dirty="0">
                <a:latin typeface="Calibri"/>
                <a:cs typeface="Calibri"/>
              </a:rPr>
              <a:t>il</a:t>
            </a:r>
            <a:r>
              <a:rPr sz="2500" spc="345" dirty="0">
                <a:latin typeface="Calibri"/>
                <a:cs typeface="Calibri"/>
              </a:rPr>
              <a:t> </a:t>
            </a:r>
            <a:r>
              <a:rPr sz="2500" dirty="0">
                <a:latin typeface="Calibri"/>
                <a:cs typeface="Calibri"/>
              </a:rPr>
              <a:t>criterio</a:t>
            </a:r>
            <a:r>
              <a:rPr sz="2500" spc="350" dirty="0">
                <a:latin typeface="Calibri"/>
                <a:cs typeface="Calibri"/>
              </a:rPr>
              <a:t> </a:t>
            </a:r>
            <a:r>
              <a:rPr sz="2500" dirty="0">
                <a:latin typeface="Calibri"/>
                <a:cs typeface="Calibri"/>
              </a:rPr>
              <a:t>dell'offerta</a:t>
            </a:r>
            <a:r>
              <a:rPr sz="2500" spc="350" dirty="0">
                <a:latin typeface="Calibri"/>
                <a:cs typeface="Calibri"/>
              </a:rPr>
              <a:t> </a:t>
            </a:r>
            <a:r>
              <a:rPr sz="2500" spc="-10" dirty="0">
                <a:latin typeface="Calibri"/>
                <a:cs typeface="Calibri"/>
              </a:rPr>
              <a:t>economicamente </a:t>
            </a:r>
            <a:r>
              <a:rPr sz="2500" dirty="0">
                <a:latin typeface="Calibri"/>
                <a:cs typeface="Calibri"/>
              </a:rPr>
              <a:t>piu'</a:t>
            </a:r>
            <a:r>
              <a:rPr sz="2500" spc="105" dirty="0">
                <a:latin typeface="Calibri"/>
                <a:cs typeface="Calibri"/>
              </a:rPr>
              <a:t>  </a:t>
            </a:r>
            <a:r>
              <a:rPr sz="2500" dirty="0">
                <a:latin typeface="Calibri"/>
                <a:cs typeface="Calibri"/>
              </a:rPr>
              <a:t>vantaggiosa,</a:t>
            </a:r>
            <a:r>
              <a:rPr sz="2500" spc="114" dirty="0">
                <a:latin typeface="Calibri"/>
                <a:cs typeface="Calibri"/>
              </a:rPr>
              <a:t> </a:t>
            </a:r>
            <a:r>
              <a:rPr sz="2500" dirty="0">
                <a:latin typeface="Calibri"/>
                <a:cs typeface="Calibri"/>
              </a:rPr>
              <a:t>alla</a:t>
            </a:r>
            <a:r>
              <a:rPr sz="2500" spc="120" dirty="0">
                <a:latin typeface="Calibri"/>
                <a:cs typeface="Calibri"/>
              </a:rPr>
              <a:t> </a:t>
            </a:r>
            <a:r>
              <a:rPr sz="2500" dirty="0">
                <a:latin typeface="Calibri"/>
                <a:cs typeface="Calibri"/>
              </a:rPr>
              <a:t>commissione</a:t>
            </a:r>
            <a:r>
              <a:rPr sz="2500" spc="125" dirty="0">
                <a:latin typeface="Calibri"/>
                <a:cs typeface="Calibri"/>
              </a:rPr>
              <a:t> </a:t>
            </a:r>
            <a:r>
              <a:rPr sz="2500" dirty="0">
                <a:latin typeface="Calibri"/>
                <a:cs typeface="Calibri"/>
              </a:rPr>
              <a:t>giudicatrice</a:t>
            </a:r>
            <a:r>
              <a:rPr sz="2500" spc="110" dirty="0">
                <a:latin typeface="Calibri"/>
                <a:cs typeface="Calibri"/>
              </a:rPr>
              <a:t>  </a:t>
            </a:r>
            <a:r>
              <a:rPr sz="2500" b="1" u="sng" dirty="0">
                <a:latin typeface="Calibri"/>
                <a:cs typeface="Calibri"/>
              </a:rPr>
              <a:t>puo'</a:t>
            </a:r>
            <a:r>
              <a:rPr sz="2500" b="1" spc="110" dirty="0">
                <a:latin typeface="Calibri"/>
                <a:cs typeface="Calibri"/>
              </a:rPr>
              <a:t>  </a:t>
            </a:r>
            <a:r>
              <a:rPr sz="2500" dirty="0">
                <a:latin typeface="Calibri"/>
                <a:cs typeface="Calibri"/>
              </a:rPr>
              <a:t>partecipare</a:t>
            </a:r>
            <a:r>
              <a:rPr sz="2500" spc="120" dirty="0">
                <a:latin typeface="Calibri"/>
                <a:cs typeface="Calibri"/>
              </a:rPr>
              <a:t>  </a:t>
            </a:r>
            <a:r>
              <a:rPr sz="2500" dirty="0">
                <a:latin typeface="Calibri"/>
                <a:cs typeface="Calibri"/>
              </a:rPr>
              <a:t>il</a:t>
            </a:r>
            <a:r>
              <a:rPr sz="2500" spc="110" dirty="0">
                <a:latin typeface="Calibri"/>
                <a:cs typeface="Calibri"/>
              </a:rPr>
              <a:t>  </a:t>
            </a:r>
            <a:r>
              <a:rPr sz="2500" dirty="0">
                <a:latin typeface="Calibri"/>
                <a:cs typeface="Calibri"/>
              </a:rPr>
              <a:t>RUP,</a:t>
            </a:r>
            <a:r>
              <a:rPr sz="2500" spc="110" dirty="0">
                <a:latin typeface="Calibri"/>
                <a:cs typeface="Calibri"/>
              </a:rPr>
              <a:t>  </a:t>
            </a:r>
            <a:r>
              <a:rPr sz="2500" dirty="0">
                <a:latin typeface="Calibri"/>
                <a:cs typeface="Calibri"/>
              </a:rPr>
              <a:t>anche</a:t>
            </a:r>
            <a:r>
              <a:rPr sz="2500" spc="110" dirty="0">
                <a:latin typeface="Calibri"/>
                <a:cs typeface="Calibri"/>
              </a:rPr>
              <a:t>  </a:t>
            </a:r>
            <a:r>
              <a:rPr sz="2500" spc="-25" dirty="0">
                <a:latin typeface="Calibri"/>
                <a:cs typeface="Calibri"/>
              </a:rPr>
              <a:t>in </a:t>
            </a:r>
            <a:r>
              <a:rPr sz="2500" dirty="0">
                <a:latin typeface="Calibri"/>
                <a:cs typeface="Calibri"/>
              </a:rPr>
              <a:t>qualita'</a:t>
            </a:r>
            <a:r>
              <a:rPr sz="2500" spc="-75" dirty="0">
                <a:latin typeface="Calibri"/>
                <a:cs typeface="Calibri"/>
              </a:rPr>
              <a:t> </a:t>
            </a:r>
            <a:r>
              <a:rPr sz="2500" dirty="0">
                <a:latin typeface="Calibri"/>
                <a:cs typeface="Calibri"/>
              </a:rPr>
              <a:t>di</a:t>
            </a:r>
            <a:r>
              <a:rPr sz="2500" spc="-85" dirty="0">
                <a:latin typeface="Calibri"/>
                <a:cs typeface="Calibri"/>
              </a:rPr>
              <a:t> </a:t>
            </a:r>
            <a:r>
              <a:rPr sz="2500" spc="-10" dirty="0">
                <a:latin typeface="Calibri"/>
                <a:cs typeface="Calibri"/>
              </a:rPr>
              <a:t>presidente</a:t>
            </a:r>
            <a:r>
              <a:rPr sz="2500" spc="-60" dirty="0">
                <a:latin typeface="Calibri"/>
                <a:cs typeface="Calibri"/>
              </a:rPr>
              <a:t> </a:t>
            </a:r>
            <a:r>
              <a:rPr sz="2500" spc="-20" dirty="0">
                <a:latin typeface="Calibri"/>
                <a:cs typeface="Calibri"/>
              </a:rPr>
              <a:t>[</a:t>
            </a:r>
            <a:r>
              <a:rPr sz="2500" b="1" spc="-20" dirty="0">
                <a:latin typeface="Calibri"/>
                <a:cs typeface="Calibri"/>
              </a:rPr>
              <a:t>51</a:t>
            </a:r>
            <a:r>
              <a:rPr sz="2500" spc="-20" dirty="0">
                <a:latin typeface="Calibri"/>
                <a:cs typeface="Calibri"/>
              </a:rPr>
              <a:t>]</a:t>
            </a:r>
            <a:endParaRPr sz="2500" dirty="0">
              <a:latin typeface="Calibri"/>
              <a:cs typeface="Calibri"/>
            </a:endParaRPr>
          </a:p>
        </p:txBody>
      </p:sp>
      <p:pic>
        <p:nvPicPr>
          <p:cNvPr id="4" name="object 4">
            <a:extLst>
              <a:ext uri="{FF2B5EF4-FFF2-40B4-BE49-F238E27FC236}">
                <a16:creationId xmlns:a16="http://schemas.microsoft.com/office/drawing/2014/main" id="{F3F20E4C-2872-9CEB-A492-FB93544C1674}"/>
              </a:ext>
            </a:extLst>
          </p:cNvPr>
          <p:cNvPicPr/>
          <p:nvPr/>
        </p:nvPicPr>
        <p:blipFill>
          <a:blip r:embed="rId2" cstate="print"/>
          <a:stretch>
            <a:fillRect/>
          </a:stretch>
        </p:blipFill>
        <p:spPr>
          <a:xfrm>
            <a:off x="5986271" y="2694432"/>
            <a:ext cx="3390900" cy="3019044"/>
          </a:xfrm>
          <a:prstGeom prst="rect">
            <a:avLst/>
          </a:prstGeom>
        </p:spPr>
      </p:pic>
      <p:pic>
        <p:nvPicPr>
          <p:cNvPr id="5" name="Picture 1">
            <a:extLst>
              <a:ext uri="{FF2B5EF4-FFF2-40B4-BE49-F238E27FC236}">
                <a16:creationId xmlns:a16="http://schemas.microsoft.com/office/drawing/2014/main" id="{EEC1A830-F049-E0A6-D794-8F172DFE7835}"/>
              </a:ext>
            </a:extLst>
          </p:cNvPr>
          <p:cNvPicPr>
            <a:picLocks noChangeAspect="1"/>
          </p:cNvPicPr>
          <p:nvPr/>
        </p:nvPicPr>
        <p:blipFill>
          <a:blip r:embed="rId3"/>
          <a:stretch>
            <a:fillRect/>
          </a:stretch>
        </p:blipFill>
        <p:spPr>
          <a:xfrm>
            <a:off x="86514" y="88780"/>
            <a:ext cx="2932430" cy="634039"/>
          </a:xfrm>
          <a:prstGeom prst="rect">
            <a:avLst/>
          </a:prstGeom>
        </p:spPr>
      </p:pic>
      <p:pic>
        <p:nvPicPr>
          <p:cNvPr id="6" name="Immagine 5" descr="Immagine che contiene bandiera, mutande&#10;&#10;Descrizione generata automaticamente">
            <a:extLst>
              <a:ext uri="{FF2B5EF4-FFF2-40B4-BE49-F238E27FC236}">
                <a16:creationId xmlns:a16="http://schemas.microsoft.com/office/drawing/2014/main" id="{0D6CB612-C5B8-8324-9170-7925D53F3A8F}"/>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34185259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406E4-480B-C655-3EAC-958BFCCFAD36}"/>
            </a:ext>
          </a:extLst>
        </p:cNvPr>
        <p:cNvGrpSpPr/>
        <p:nvPr/>
      </p:nvGrpSpPr>
      <p:grpSpPr>
        <a:xfrm>
          <a:off x="0" y="0"/>
          <a:ext cx="0" cy="0"/>
          <a:chOff x="0" y="0"/>
          <a:chExt cx="0" cy="0"/>
        </a:xfrm>
      </p:grpSpPr>
      <p:pic>
        <p:nvPicPr>
          <p:cNvPr id="5" name="Immagine 4" descr="Immagine che contiene bandiera, mutande&#10;&#10;Descrizione generata automaticamente">
            <a:extLst>
              <a:ext uri="{FF2B5EF4-FFF2-40B4-BE49-F238E27FC236}">
                <a16:creationId xmlns:a16="http://schemas.microsoft.com/office/drawing/2014/main" id="{2EFD4410-97EE-F0B9-B8F7-A3E64E82A5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58529CF5-D8CE-24D9-8CA4-04B63425298A}"/>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354DF747-6642-8DDC-E36F-A830CC89BC19}"/>
              </a:ext>
            </a:extLst>
          </p:cNvPr>
          <p:cNvGraphicFramePr/>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schizzo, disegno, clipart, Line art&#10;&#10;Descrizione generata automaticamente">
            <a:extLst>
              <a:ext uri="{FF2B5EF4-FFF2-40B4-BE49-F238E27FC236}">
                <a16:creationId xmlns:a16="http://schemas.microsoft.com/office/drawing/2014/main" id="{DD9C094C-33CA-BD3E-4DC5-2C3A38323498}"/>
              </a:ext>
            </a:extLst>
          </p:cNvPr>
          <p:cNvPicPr>
            <a:picLocks noChangeAspect="1"/>
          </p:cNvPicPr>
          <p:nvPr/>
        </p:nvPicPr>
        <p:blipFill rotWithShape="1">
          <a:blip r:embed="rId9"/>
          <a:srcRect l="17054" t="23230" r="17927" b="19862"/>
          <a:stretch/>
        </p:blipFill>
        <p:spPr>
          <a:xfrm>
            <a:off x="9359215" y="4157156"/>
            <a:ext cx="1755623" cy="1536634"/>
          </a:xfrm>
          <a:prstGeom prst="rect">
            <a:avLst/>
          </a:prstGeom>
        </p:spPr>
      </p:pic>
    </p:spTree>
    <p:extLst>
      <p:ext uri="{BB962C8B-B14F-4D97-AF65-F5344CB8AC3E}">
        <p14:creationId xmlns:p14="http://schemas.microsoft.com/office/powerpoint/2010/main" val="10004266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DBB19-1E5F-8AAE-B27A-E19A18FB8131}"/>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A479400B-BF50-64B1-5113-FD0035BF19A4}"/>
              </a:ext>
            </a:extLst>
          </p:cNvPr>
          <p:cNvSpPr txBox="1"/>
          <p:nvPr/>
        </p:nvSpPr>
        <p:spPr>
          <a:xfrm>
            <a:off x="409143" y="517016"/>
            <a:ext cx="4141470" cy="422275"/>
          </a:xfrm>
          <a:prstGeom prst="rect">
            <a:avLst/>
          </a:prstGeom>
        </p:spPr>
        <p:txBody>
          <a:bodyPr vert="horz" wrap="square" lIns="0" tIns="13335" rIns="0" bIns="0" rtlCol="0">
            <a:spAutoFit/>
          </a:bodyPr>
          <a:lstStyle/>
          <a:p>
            <a:pPr marL="12700">
              <a:lnSpc>
                <a:spcPct val="100000"/>
              </a:lnSpc>
              <a:spcBef>
                <a:spcPts val="105"/>
              </a:spcBef>
            </a:pPr>
            <a:r>
              <a:rPr sz="2600" b="1" dirty="0">
                <a:latin typeface="Corbel"/>
                <a:cs typeface="Corbel"/>
              </a:rPr>
              <a:t>Gli</a:t>
            </a:r>
            <a:r>
              <a:rPr sz="2600" b="1" spc="-35" dirty="0">
                <a:latin typeface="Corbel"/>
                <a:cs typeface="Corbel"/>
              </a:rPr>
              <a:t> </a:t>
            </a:r>
            <a:r>
              <a:rPr sz="2600" b="1" dirty="0">
                <a:latin typeface="Corbel"/>
                <a:cs typeface="Corbel"/>
              </a:rPr>
              <a:t>strumenti</a:t>
            </a:r>
            <a:r>
              <a:rPr sz="2600" b="1" spc="-35" dirty="0">
                <a:latin typeface="Corbel"/>
                <a:cs typeface="Corbel"/>
              </a:rPr>
              <a:t> </a:t>
            </a:r>
            <a:r>
              <a:rPr sz="2600" b="1" dirty="0">
                <a:latin typeface="Corbel"/>
                <a:cs typeface="Corbel"/>
              </a:rPr>
              <a:t>del</a:t>
            </a:r>
            <a:r>
              <a:rPr sz="2600" b="1" spc="-40" dirty="0">
                <a:latin typeface="Corbel"/>
                <a:cs typeface="Corbel"/>
              </a:rPr>
              <a:t> </a:t>
            </a:r>
            <a:r>
              <a:rPr sz="2600" b="1" spc="-10" dirty="0">
                <a:latin typeface="Corbel"/>
                <a:cs typeface="Corbel"/>
              </a:rPr>
              <a:t>programma</a:t>
            </a:r>
            <a:endParaRPr sz="2600" dirty="0">
              <a:latin typeface="Corbel"/>
              <a:cs typeface="Corbel"/>
            </a:endParaRPr>
          </a:p>
        </p:txBody>
      </p:sp>
      <p:pic>
        <p:nvPicPr>
          <p:cNvPr id="3" name="object 3">
            <a:extLst>
              <a:ext uri="{FF2B5EF4-FFF2-40B4-BE49-F238E27FC236}">
                <a16:creationId xmlns:a16="http://schemas.microsoft.com/office/drawing/2014/main" id="{7AA1819A-535F-D1F2-5381-398E70B49D2C}"/>
              </a:ext>
            </a:extLst>
          </p:cNvPr>
          <p:cNvPicPr/>
          <p:nvPr/>
        </p:nvPicPr>
        <p:blipFill>
          <a:blip r:embed="rId2" cstate="print"/>
          <a:stretch>
            <a:fillRect/>
          </a:stretch>
        </p:blipFill>
        <p:spPr>
          <a:xfrm>
            <a:off x="7982711" y="2798064"/>
            <a:ext cx="2412492" cy="2564892"/>
          </a:xfrm>
          <a:prstGeom prst="rect">
            <a:avLst/>
          </a:prstGeom>
        </p:spPr>
      </p:pic>
      <p:sp>
        <p:nvSpPr>
          <p:cNvPr id="4" name="object 4">
            <a:extLst>
              <a:ext uri="{FF2B5EF4-FFF2-40B4-BE49-F238E27FC236}">
                <a16:creationId xmlns:a16="http://schemas.microsoft.com/office/drawing/2014/main" id="{672D0AF9-11B6-B2DB-21F3-F12D1CFDADD8}"/>
              </a:ext>
            </a:extLst>
          </p:cNvPr>
          <p:cNvSpPr/>
          <p:nvPr/>
        </p:nvSpPr>
        <p:spPr>
          <a:xfrm>
            <a:off x="5472048" y="1841754"/>
            <a:ext cx="2762885" cy="207010"/>
          </a:xfrm>
          <a:custGeom>
            <a:avLst/>
            <a:gdLst/>
            <a:ahLst/>
            <a:cxnLst/>
            <a:rect l="l" t="t" r="r" b="b"/>
            <a:pathLst>
              <a:path w="2762884" h="207010">
                <a:moveTo>
                  <a:pt x="121158" y="0"/>
                </a:moveTo>
                <a:lnTo>
                  <a:pt x="114173" y="0"/>
                </a:lnTo>
                <a:lnTo>
                  <a:pt x="104644" y="353"/>
                </a:lnTo>
                <a:lnTo>
                  <a:pt x="62499" y="11938"/>
                </a:lnTo>
                <a:lnTo>
                  <a:pt x="31839" y="36196"/>
                </a:lnTo>
                <a:lnTo>
                  <a:pt x="11811" y="69087"/>
                </a:lnTo>
                <a:lnTo>
                  <a:pt x="1660" y="105997"/>
                </a:lnTo>
                <a:lnTo>
                  <a:pt x="0" y="128143"/>
                </a:lnTo>
                <a:lnTo>
                  <a:pt x="266" y="135128"/>
                </a:lnTo>
                <a:lnTo>
                  <a:pt x="379" y="138072"/>
                </a:lnTo>
                <a:lnTo>
                  <a:pt x="13096" y="177101"/>
                </a:lnTo>
                <a:lnTo>
                  <a:pt x="48260" y="202057"/>
                </a:lnTo>
                <a:lnTo>
                  <a:pt x="81279" y="206629"/>
                </a:lnTo>
                <a:lnTo>
                  <a:pt x="88773" y="206629"/>
                </a:lnTo>
                <a:lnTo>
                  <a:pt x="97027" y="206121"/>
                </a:lnTo>
                <a:lnTo>
                  <a:pt x="106299" y="204978"/>
                </a:lnTo>
                <a:lnTo>
                  <a:pt x="112578" y="204057"/>
                </a:lnTo>
                <a:lnTo>
                  <a:pt x="112720" y="204057"/>
                </a:lnTo>
                <a:lnTo>
                  <a:pt x="119729" y="202676"/>
                </a:lnTo>
                <a:lnTo>
                  <a:pt x="126087" y="201066"/>
                </a:lnTo>
                <a:lnTo>
                  <a:pt x="132206" y="199136"/>
                </a:lnTo>
                <a:lnTo>
                  <a:pt x="136891" y="175895"/>
                </a:lnTo>
                <a:lnTo>
                  <a:pt x="82930" y="175895"/>
                </a:lnTo>
                <a:lnTo>
                  <a:pt x="74929" y="175006"/>
                </a:lnTo>
                <a:lnTo>
                  <a:pt x="62102" y="171958"/>
                </a:lnTo>
                <a:lnTo>
                  <a:pt x="56514" y="169291"/>
                </a:lnTo>
                <a:lnTo>
                  <a:pt x="51815" y="165481"/>
                </a:lnTo>
                <a:lnTo>
                  <a:pt x="46989" y="161671"/>
                </a:lnTo>
                <a:lnTo>
                  <a:pt x="43306" y="156463"/>
                </a:lnTo>
                <a:lnTo>
                  <a:pt x="40639" y="149860"/>
                </a:lnTo>
                <a:lnTo>
                  <a:pt x="37846" y="143383"/>
                </a:lnTo>
                <a:lnTo>
                  <a:pt x="36449" y="135128"/>
                </a:lnTo>
                <a:lnTo>
                  <a:pt x="36449" y="117221"/>
                </a:lnTo>
                <a:lnTo>
                  <a:pt x="37211" y="109474"/>
                </a:lnTo>
                <a:lnTo>
                  <a:pt x="40259" y="94107"/>
                </a:lnTo>
                <a:lnTo>
                  <a:pt x="42417" y="86741"/>
                </a:lnTo>
                <a:lnTo>
                  <a:pt x="45465" y="79756"/>
                </a:lnTo>
                <a:lnTo>
                  <a:pt x="48387" y="72771"/>
                </a:lnTo>
                <a:lnTo>
                  <a:pt x="77850" y="40512"/>
                </a:lnTo>
                <a:lnTo>
                  <a:pt x="107441" y="30861"/>
                </a:lnTo>
                <a:lnTo>
                  <a:pt x="158981" y="30861"/>
                </a:lnTo>
                <a:lnTo>
                  <a:pt x="163702" y="7747"/>
                </a:lnTo>
                <a:lnTo>
                  <a:pt x="157751" y="5961"/>
                </a:lnTo>
                <a:lnTo>
                  <a:pt x="151526" y="4413"/>
                </a:lnTo>
                <a:lnTo>
                  <a:pt x="145059" y="3107"/>
                </a:lnTo>
                <a:lnTo>
                  <a:pt x="129286" y="635"/>
                </a:lnTo>
                <a:lnTo>
                  <a:pt x="121158" y="0"/>
                </a:lnTo>
                <a:close/>
              </a:path>
              <a:path w="2762884" h="207010">
                <a:moveTo>
                  <a:pt x="138684" y="167005"/>
                </a:moveTo>
                <a:lnTo>
                  <a:pt x="96900" y="175895"/>
                </a:lnTo>
                <a:lnTo>
                  <a:pt x="136891" y="175895"/>
                </a:lnTo>
                <a:lnTo>
                  <a:pt x="138684" y="167005"/>
                </a:lnTo>
                <a:close/>
              </a:path>
              <a:path w="2762884" h="207010">
                <a:moveTo>
                  <a:pt x="158981" y="30861"/>
                </a:moveTo>
                <a:lnTo>
                  <a:pt x="123189" y="30861"/>
                </a:lnTo>
                <a:lnTo>
                  <a:pt x="130048" y="31369"/>
                </a:lnTo>
                <a:lnTo>
                  <a:pt x="143255" y="33655"/>
                </a:lnTo>
                <a:lnTo>
                  <a:pt x="150240" y="35433"/>
                </a:lnTo>
                <a:lnTo>
                  <a:pt x="157606" y="37592"/>
                </a:lnTo>
                <a:lnTo>
                  <a:pt x="158878" y="31369"/>
                </a:lnTo>
                <a:lnTo>
                  <a:pt x="158981" y="30861"/>
                </a:lnTo>
                <a:close/>
              </a:path>
              <a:path w="2762884" h="207010">
                <a:moveTo>
                  <a:pt x="333248" y="3810"/>
                </a:moveTo>
                <a:lnTo>
                  <a:pt x="208406" y="3810"/>
                </a:lnTo>
                <a:lnTo>
                  <a:pt x="167131" y="202946"/>
                </a:lnTo>
                <a:lnTo>
                  <a:pt x="297306" y="202946"/>
                </a:lnTo>
                <a:lnTo>
                  <a:pt x="303656" y="172338"/>
                </a:lnTo>
                <a:lnTo>
                  <a:pt x="209676" y="172338"/>
                </a:lnTo>
                <a:lnTo>
                  <a:pt x="221487" y="116332"/>
                </a:lnTo>
                <a:lnTo>
                  <a:pt x="297306" y="116332"/>
                </a:lnTo>
                <a:lnTo>
                  <a:pt x="303656" y="85725"/>
                </a:lnTo>
                <a:lnTo>
                  <a:pt x="227711" y="85725"/>
                </a:lnTo>
                <a:lnTo>
                  <a:pt x="238378" y="34290"/>
                </a:lnTo>
                <a:lnTo>
                  <a:pt x="326771" y="34290"/>
                </a:lnTo>
                <a:lnTo>
                  <a:pt x="333248" y="3810"/>
                </a:lnTo>
                <a:close/>
              </a:path>
              <a:path w="2762884" h="207010">
                <a:moveTo>
                  <a:pt x="409701" y="3810"/>
                </a:moveTo>
                <a:lnTo>
                  <a:pt x="374523" y="3810"/>
                </a:lnTo>
                <a:lnTo>
                  <a:pt x="333248" y="202946"/>
                </a:lnTo>
                <a:lnTo>
                  <a:pt x="369570" y="202946"/>
                </a:lnTo>
                <a:lnTo>
                  <a:pt x="387985" y="114046"/>
                </a:lnTo>
                <a:lnTo>
                  <a:pt x="390973" y="99034"/>
                </a:lnTo>
                <a:lnTo>
                  <a:pt x="393626" y="84280"/>
                </a:lnTo>
                <a:lnTo>
                  <a:pt x="395805" y="70407"/>
                </a:lnTo>
                <a:lnTo>
                  <a:pt x="397510" y="57404"/>
                </a:lnTo>
                <a:lnTo>
                  <a:pt x="434609" y="57404"/>
                </a:lnTo>
                <a:lnTo>
                  <a:pt x="409701" y="3810"/>
                </a:lnTo>
                <a:close/>
              </a:path>
              <a:path w="2762884" h="207010">
                <a:moveTo>
                  <a:pt x="434609" y="57404"/>
                </a:moveTo>
                <a:lnTo>
                  <a:pt x="398399" y="57404"/>
                </a:lnTo>
                <a:lnTo>
                  <a:pt x="403166" y="70165"/>
                </a:lnTo>
                <a:lnTo>
                  <a:pt x="408876" y="84280"/>
                </a:lnTo>
                <a:lnTo>
                  <a:pt x="415258" y="99034"/>
                </a:lnTo>
                <a:lnTo>
                  <a:pt x="422401" y="114681"/>
                </a:lnTo>
                <a:lnTo>
                  <a:pt x="463296" y="202946"/>
                </a:lnTo>
                <a:lnTo>
                  <a:pt x="498601" y="202946"/>
                </a:lnTo>
                <a:lnTo>
                  <a:pt x="509710" y="149351"/>
                </a:lnTo>
                <a:lnTo>
                  <a:pt x="474599" y="149351"/>
                </a:lnTo>
                <a:lnTo>
                  <a:pt x="469761" y="136276"/>
                </a:lnTo>
                <a:lnTo>
                  <a:pt x="464184" y="122380"/>
                </a:lnTo>
                <a:lnTo>
                  <a:pt x="457846" y="107650"/>
                </a:lnTo>
                <a:lnTo>
                  <a:pt x="450723" y="92075"/>
                </a:lnTo>
                <a:lnTo>
                  <a:pt x="434609" y="57404"/>
                </a:lnTo>
                <a:close/>
              </a:path>
              <a:path w="2762884" h="207010">
                <a:moveTo>
                  <a:pt x="539876" y="3810"/>
                </a:moveTo>
                <a:lnTo>
                  <a:pt x="503554" y="3810"/>
                </a:lnTo>
                <a:lnTo>
                  <a:pt x="485119" y="92075"/>
                </a:lnTo>
                <a:lnTo>
                  <a:pt x="481560" y="110114"/>
                </a:lnTo>
                <a:lnTo>
                  <a:pt x="478821" y="125396"/>
                </a:lnTo>
                <a:lnTo>
                  <a:pt x="476797" y="138463"/>
                </a:lnTo>
                <a:lnTo>
                  <a:pt x="475488" y="149351"/>
                </a:lnTo>
                <a:lnTo>
                  <a:pt x="509710" y="149351"/>
                </a:lnTo>
                <a:lnTo>
                  <a:pt x="539876" y="3810"/>
                </a:lnTo>
                <a:close/>
              </a:path>
              <a:path w="2762884" h="207010">
                <a:moveTo>
                  <a:pt x="659511" y="34290"/>
                </a:moveTo>
                <a:lnTo>
                  <a:pt x="623188" y="34290"/>
                </a:lnTo>
                <a:lnTo>
                  <a:pt x="588263" y="202946"/>
                </a:lnTo>
                <a:lnTo>
                  <a:pt x="624459" y="202946"/>
                </a:lnTo>
                <a:lnTo>
                  <a:pt x="659458" y="34544"/>
                </a:lnTo>
                <a:lnTo>
                  <a:pt x="659511" y="34290"/>
                </a:lnTo>
                <a:close/>
              </a:path>
              <a:path w="2762884" h="207010">
                <a:moveTo>
                  <a:pt x="819530" y="3810"/>
                </a:moveTo>
                <a:lnTo>
                  <a:pt x="757047" y="3810"/>
                </a:lnTo>
                <a:lnTo>
                  <a:pt x="715772" y="202946"/>
                </a:lnTo>
                <a:lnTo>
                  <a:pt x="752093" y="202946"/>
                </a:lnTo>
                <a:lnTo>
                  <a:pt x="767968" y="125857"/>
                </a:lnTo>
                <a:lnTo>
                  <a:pt x="830643" y="125857"/>
                </a:lnTo>
                <a:lnTo>
                  <a:pt x="828039" y="121031"/>
                </a:lnTo>
                <a:lnTo>
                  <a:pt x="828039" y="120396"/>
                </a:lnTo>
                <a:lnTo>
                  <a:pt x="835586" y="118492"/>
                </a:lnTo>
                <a:lnTo>
                  <a:pt x="842597" y="116220"/>
                </a:lnTo>
                <a:lnTo>
                  <a:pt x="874031" y="95250"/>
                </a:lnTo>
                <a:lnTo>
                  <a:pt x="774446" y="95250"/>
                </a:lnTo>
                <a:lnTo>
                  <a:pt x="786966" y="34544"/>
                </a:lnTo>
                <a:lnTo>
                  <a:pt x="787018" y="34290"/>
                </a:lnTo>
                <a:lnTo>
                  <a:pt x="883201" y="34290"/>
                </a:lnTo>
                <a:lnTo>
                  <a:pt x="882205" y="31886"/>
                </a:lnTo>
                <a:lnTo>
                  <a:pt x="849376" y="7620"/>
                </a:lnTo>
                <a:lnTo>
                  <a:pt x="833120" y="4699"/>
                </a:lnTo>
                <a:lnTo>
                  <a:pt x="826897" y="4063"/>
                </a:lnTo>
                <a:lnTo>
                  <a:pt x="819530" y="3810"/>
                </a:lnTo>
                <a:close/>
              </a:path>
              <a:path w="2762884" h="207010">
                <a:moveTo>
                  <a:pt x="830643" y="125857"/>
                </a:moveTo>
                <a:lnTo>
                  <a:pt x="792099" y="125857"/>
                </a:lnTo>
                <a:lnTo>
                  <a:pt x="831976" y="202946"/>
                </a:lnTo>
                <a:lnTo>
                  <a:pt x="872236" y="202946"/>
                </a:lnTo>
                <a:lnTo>
                  <a:pt x="830643" y="125857"/>
                </a:lnTo>
                <a:close/>
              </a:path>
              <a:path w="2762884" h="207010">
                <a:moveTo>
                  <a:pt x="1024254" y="3810"/>
                </a:moveTo>
                <a:lnTo>
                  <a:pt x="990346" y="3810"/>
                </a:lnTo>
                <a:lnTo>
                  <a:pt x="879221" y="202946"/>
                </a:lnTo>
                <a:lnTo>
                  <a:pt x="919734" y="202946"/>
                </a:lnTo>
                <a:lnTo>
                  <a:pt x="947292" y="152146"/>
                </a:lnTo>
                <a:lnTo>
                  <a:pt x="1054433" y="152146"/>
                </a:lnTo>
                <a:lnTo>
                  <a:pt x="1048232" y="121666"/>
                </a:lnTo>
                <a:lnTo>
                  <a:pt x="963929" y="121666"/>
                </a:lnTo>
                <a:lnTo>
                  <a:pt x="976629" y="98425"/>
                </a:lnTo>
                <a:lnTo>
                  <a:pt x="982702" y="87116"/>
                </a:lnTo>
                <a:lnTo>
                  <a:pt x="988536" y="75676"/>
                </a:lnTo>
                <a:lnTo>
                  <a:pt x="994132" y="64117"/>
                </a:lnTo>
                <a:lnTo>
                  <a:pt x="999489" y="52450"/>
                </a:lnTo>
                <a:lnTo>
                  <a:pt x="1034150" y="52450"/>
                </a:lnTo>
                <a:lnTo>
                  <a:pt x="1024306" y="4063"/>
                </a:lnTo>
                <a:lnTo>
                  <a:pt x="1024254" y="3810"/>
                </a:lnTo>
                <a:close/>
              </a:path>
              <a:path w="2762884" h="207010">
                <a:moveTo>
                  <a:pt x="1054433" y="152146"/>
                </a:moveTo>
                <a:lnTo>
                  <a:pt x="1018031" y="152146"/>
                </a:lnTo>
                <a:lnTo>
                  <a:pt x="1027556" y="202946"/>
                </a:lnTo>
                <a:lnTo>
                  <a:pt x="1064768" y="202946"/>
                </a:lnTo>
                <a:lnTo>
                  <a:pt x="1054433" y="152146"/>
                </a:lnTo>
                <a:close/>
              </a:path>
              <a:path w="2762884" h="207010">
                <a:moveTo>
                  <a:pt x="1034150" y="52450"/>
                </a:moveTo>
                <a:lnTo>
                  <a:pt x="1000378" y="52450"/>
                </a:lnTo>
                <a:lnTo>
                  <a:pt x="1002020" y="63716"/>
                </a:lnTo>
                <a:lnTo>
                  <a:pt x="1003887" y="75422"/>
                </a:lnTo>
                <a:lnTo>
                  <a:pt x="1005889" y="87116"/>
                </a:lnTo>
                <a:lnTo>
                  <a:pt x="1008252" y="100203"/>
                </a:lnTo>
                <a:lnTo>
                  <a:pt x="1012076" y="120396"/>
                </a:lnTo>
                <a:lnTo>
                  <a:pt x="1012196" y="121031"/>
                </a:lnTo>
                <a:lnTo>
                  <a:pt x="1012316" y="121666"/>
                </a:lnTo>
                <a:lnTo>
                  <a:pt x="1048232" y="121666"/>
                </a:lnTo>
                <a:lnTo>
                  <a:pt x="1034150" y="52450"/>
                </a:lnTo>
                <a:close/>
              </a:path>
              <a:path w="2762884" h="207010">
                <a:moveTo>
                  <a:pt x="883201" y="34290"/>
                </a:moveTo>
                <a:lnTo>
                  <a:pt x="819150" y="34290"/>
                </a:lnTo>
                <a:lnTo>
                  <a:pt x="823976" y="34544"/>
                </a:lnTo>
                <a:lnTo>
                  <a:pt x="831468" y="35306"/>
                </a:lnTo>
                <a:lnTo>
                  <a:pt x="834516" y="35813"/>
                </a:lnTo>
                <a:lnTo>
                  <a:pt x="836929" y="36703"/>
                </a:lnTo>
                <a:lnTo>
                  <a:pt x="841883" y="38354"/>
                </a:lnTo>
                <a:lnTo>
                  <a:pt x="845438" y="41021"/>
                </a:lnTo>
                <a:lnTo>
                  <a:pt x="849756" y="48133"/>
                </a:lnTo>
                <a:lnTo>
                  <a:pt x="850900" y="52450"/>
                </a:lnTo>
                <a:lnTo>
                  <a:pt x="850900" y="66294"/>
                </a:lnTo>
                <a:lnTo>
                  <a:pt x="820420" y="92201"/>
                </a:lnTo>
                <a:lnTo>
                  <a:pt x="806196" y="94615"/>
                </a:lnTo>
                <a:lnTo>
                  <a:pt x="799687" y="95250"/>
                </a:lnTo>
                <a:lnTo>
                  <a:pt x="874031" y="95250"/>
                </a:lnTo>
                <a:lnTo>
                  <a:pt x="878204" y="90297"/>
                </a:lnTo>
                <a:lnTo>
                  <a:pt x="881761" y="83947"/>
                </a:lnTo>
                <a:lnTo>
                  <a:pt x="884405" y="75676"/>
                </a:lnTo>
                <a:lnTo>
                  <a:pt x="886205" y="69850"/>
                </a:lnTo>
                <a:lnTo>
                  <a:pt x="887349" y="62230"/>
                </a:lnTo>
                <a:lnTo>
                  <a:pt x="887222" y="52450"/>
                </a:lnTo>
                <a:lnTo>
                  <a:pt x="886777" y="46226"/>
                </a:lnTo>
                <a:lnTo>
                  <a:pt x="885063" y="38782"/>
                </a:lnTo>
                <a:lnTo>
                  <a:pt x="883306" y="34544"/>
                </a:lnTo>
                <a:lnTo>
                  <a:pt x="883201" y="34290"/>
                </a:lnTo>
                <a:close/>
              </a:path>
              <a:path w="2762884" h="207010">
                <a:moveTo>
                  <a:pt x="728217" y="3810"/>
                </a:moveTo>
                <a:lnTo>
                  <a:pt x="566801" y="3810"/>
                </a:lnTo>
                <a:lnTo>
                  <a:pt x="560704" y="34290"/>
                </a:lnTo>
                <a:lnTo>
                  <a:pt x="721995" y="34290"/>
                </a:lnTo>
                <a:lnTo>
                  <a:pt x="728166" y="4063"/>
                </a:lnTo>
                <a:lnTo>
                  <a:pt x="728217" y="3810"/>
                </a:lnTo>
                <a:close/>
              </a:path>
              <a:path w="2762884" h="207010">
                <a:moveTo>
                  <a:pt x="1172845" y="3810"/>
                </a:moveTo>
                <a:lnTo>
                  <a:pt x="1136523" y="3810"/>
                </a:lnTo>
                <a:lnTo>
                  <a:pt x="1095248" y="202946"/>
                </a:lnTo>
                <a:lnTo>
                  <a:pt x="1225423" y="202946"/>
                </a:lnTo>
                <a:lnTo>
                  <a:pt x="1231773" y="172338"/>
                </a:lnTo>
                <a:lnTo>
                  <a:pt x="1137793" y="172338"/>
                </a:lnTo>
                <a:lnTo>
                  <a:pt x="1172845" y="3810"/>
                </a:lnTo>
                <a:close/>
              </a:path>
              <a:path w="2762884" h="207010">
                <a:moveTo>
                  <a:pt x="1337436" y="3810"/>
                </a:moveTo>
                <a:lnTo>
                  <a:pt x="1301115" y="3810"/>
                </a:lnTo>
                <a:lnTo>
                  <a:pt x="1259840" y="202946"/>
                </a:lnTo>
                <a:lnTo>
                  <a:pt x="1296161" y="202946"/>
                </a:lnTo>
                <a:lnTo>
                  <a:pt x="1337436" y="3810"/>
                </a:lnTo>
                <a:close/>
              </a:path>
              <a:path w="2762884" h="207010">
                <a:moveTo>
                  <a:pt x="1523365" y="3810"/>
                </a:moveTo>
                <a:lnTo>
                  <a:pt x="1375155" y="3810"/>
                </a:lnTo>
                <a:lnTo>
                  <a:pt x="1368932" y="34290"/>
                </a:lnTo>
                <a:lnTo>
                  <a:pt x="1467866" y="34290"/>
                </a:lnTo>
                <a:lnTo>
                  <a:pt x="1337818" y="182753"/>
                </a:lnTo>
                <a:lnTo>
                  <a:pt x="1333246" y="202946"/>
                </a:lnTo>
                <a:lnTo>
                  <a:pt x="1486661" y="202946"/>
                </a:lnTo>
                <a:lnTo>
                  <a:pt x="1492884" y="172338"/>
                </a:lnTo>
                <a:lnTo>
                  <a:pt x="1389126" y="172338"/>
                </a:lnTo>
                <a:lnTo>
                  <a:pt x="1519301" y="24003"/>
                </a:lnTo>
                <a:lnTo>
                  <a:pt x="1523365" y="3810"/>
                </a:lnTo>
                <a:close/>
              </a:path>
              <a:path w="2762884" h="207010">
                <a:moveTo>
                  <a:pt x="1706245" y="3810"/>
                </a:moveTo>
                <a:lnTo>
                  <a:pt x="1558035" y="3810"/>
                </a:lnTo>
                <a:lnTo>
                  <a:pt x="1551812" y="34290"/>
                </a:lnTo>
                <a:lnTo>
                  <a:pt x="1650746" y="34290"/>
                </a:lnTo>
                <a:lnTo>
                  <a:pt x="1520698" y="182753"/>
                </a:lnTo>
                <a:lnTo>
                  <a:pt x="1516126" y="202946"/>
                </a:lnTo>
                <a:lnTo>
                  <a:pt x="1669542" y="202946"/>
                </a:lnTo>
                <a:lnTo>
                  <a:pt x="1675765" y="172338"/>
                </a:lnTo>
                <a:lnTo>
                  <a:pt x="1572005" y="172338"/>
                </a:lnTo>
                <a:lnTo>
                  <a:pt x="1702180" y="24003"/>
                </a:lnTo>
                <a:lnTo>
                  <a:pt x="1706245" y="3810"/>
                </a:lnTo>
                <a:close/>
              </a:path>
              <a:path w="2762884" h="207010">
                <a:moveTo>
                  <a:pt x="1835023" y="3810"/>
                </a:moveTo>
                <a:lnTo>
                  <a:pt x="1801114" y="3810"/>
                </a:lnTo>
                <a:lnTo>
                  <a:pt x="1689989" y="202946"/>
                </a:lnTo>
                <a:lnTo>
                  <a:pt x="1730502" y="202946"/>
                </a:lnTo>
                <a:lnTo>
                  <a:pt x="1758060" y="152146"/>
                </a:lnTo>
                <a:lnTo>
                  <a:pt x="1865201" y="152146"/>
                </a:lnTo>
                <a:lnTo>
                  <a:pt x="1859000" y="121666"/>
                </a:lnTo>
                <a:lnTo>
                  <a:pt x="1774698" y="121666"/>
                </a:lnTo>
                <a:lnTo>
                  <a:pt x="1787398" y="98425"/>
                </a:lnTo>
                <a:lnTo>
                  <a:pt x="1793470" y="87116"/>
                </a:lnTo>
                <a:lnTo>
                  <a:pt x="1799304" y="75676"/>
                </a:lnTo>
                <a:lnTo>
                  <a:pt x="1804900" y="64117"/>
                </a:lnTo>
                <a:lnTo>
                  <a:pt x="1810257" y="52450"/>
                </a:lnTo>
                <a:lnTo>
                  <a:pt x="1844918" y="52450"/>
                </a:lnTo>
                <a:lnTo>
                  <a:pt x="1835023" y="3810"/>
                </a:lnTo>
                <a:close/>
              </a:path>
              <a:path w="2762884" h="207010">
                <a:moveTo>
                  <a:pt x="1865201" y="152146"/>
                </a:moveTo>
                <a:lnTo>
                  <a:pt x="1828800" y="152146"/>
                </a:lnTo>
                <a:lnTo>
                  <a:pt x="1838325" y="202946"/>
                </a:lnTo>
                <a:lnTo>
                  <a:pt x="1875535" y="202946"/>
                </a:lnTo>
                <a:lnTo>
                  <a:pt x="1865201" y="152146"/>
                </a:lnTo>
                <a:close/>
              </a:path>
              <a:path w="2762884" h="207010">
                <a:moveTo>
                  <a:pt x="1844918" y="52450"/>
                </a:moveTo>
                <a:lnTo>
                  <a:pt x="1811147" y="52450"/>
                </a:lnTo>
                <a:lnTo>
                  <a:pt x="1812788" y="63716"/>
                </a:lnTo>
                <a:lnTo>
                  <a:pt x="1814655" y="75422"/>
                </a:lnTo>
                <a:lnTo>
                  <a:pt x="1816657" y="87116"/>
                </a:lnTo>
                <a:lnTo>
                  <a:pt x="1819021" y="100203"/>
                </a:lnTo>
                <a:lnTo>
                  <a:pt x="1823084" y="121666"/>
                </a:lnTo>
                <a:lnTo>
                  <a:pt x="1859000" y="121666"/>
                </a:lnTo>
                <a:lnTo>
                  <a:pt x="1844918" y="52450"/>
                </a:lnTo>
                <a:close/>
              </a:path>
              <a:path w="2762884" h="207010">
                <a:moveTo>
                  <a:pt x="2087245" y="3810"/>
                </a:moveTo>
                <a:lnTo>
                  <a:pt x="1939035" y="3810"/>
                </a:lnTo>
                <a:lnTo>
                  <a:pt x="1932812" y="34290"/>
                </a:lnTo>
                <a:lnTo>
                  <a:pt x="2031746" y="34290"/>
                </a:lnTo>
                <a:lnTo>
                  <a:pt x="1901698" y="182753"/>
                </a:lnTo>
                <a:lnTo>
                  <a:pt x="1897126" y="202946"/>
                </a:lnTo>
                <a:lnTo>
                  <a:pt x="2050542" y="202946"/>
                </a:lnTo>
                <a:lnTo>
                  <a:pt x="2056765" y="172338"/>
                </a:lnTo>
                <a:lnTo>
                  <a:pt x="1953005" y="172338"/>
                </a:lnTo>
                <a:lnTo>
                  <a:pt x="2083180" y="24003"/>
                </a:lnTo>
                <a:lnTo>
                  <a:pt x="2087245" y="3810"/>
                </a:lnTo>
                <a:close/>
              </a:path>
              <a:path w="2762884" h="207010">
                <a:moveTo>
                  <a:pt x="2166493" y="3810"/>
                </a:moveTo>
                <a:lnTo>
                  <a:pt x="2130171" y="3810"/>
                </a:lnTo>
                <a:lnTo>
                  <a:pt x="2088896" y="202946"/>
                </a:lnTo>
                <a:lnTo>
                  <a:pt x="2125218" y="202946"/>
                </a:lnTo>
                <a:lnTo>
                  <a:pt x="2166493" y="3810"/>
                </a:lnTo>
                <a:close/>
              </a:path>
              <a:path w="2762884" h="207010">
                <a:moveTo>
                  <a:pt x="2294128" y="0"/>
                </a:moveTo>
                <a:lnTo>
                  <a:pt x="2256154" y="6476"/>
                </a:lnTo>
                <a:lnTo>
                  <a:pt x="2220896" y="29146"/>
                </a:lnTo>
                <a:lnTo>
                  <a:pt x="2197623" y="62023"/>
                </a:lnTo>
                <a:lnTo>
                  <a:pt x="2184685" y="97883"/>
                </a:lnTo>
                <a:lnTo>
                  <a:pt x="2181130" y="123086"/>
                </a:lnTo>
                <a:lnTo>
                  <a:pt x="2181006" y="124727"/>
                </a:lnTo>
                <a:lnTo>
                  <a:pt x="2180861" y="130048"/>
                </a:lnTo>
                <a:lnTo>
                  <a:pt x="2180844" y="130683"/>
                </a:lnTo>
                <a:lnTo>
                  <a:pt x="2181088" y="136906"/>
                </a:lnTo>
                <a:lnTo>
                  <a:pt x="2193004" y="176593"/>
                </a:lnTo>
                <a:lnTo>
                  <a:pt x="2226309" y="201803"/>
                </a:lnTo>
                <a:lnTo>
                  <a:pt x="2257932" y="206629"/>
                </a:lnTo>
                <a:lnTo>
                  <a:pt x="2265819" y="206321"/>
                </a:lnTo>
                <a:lnTo>
                  <a:pt x="2267528" y="206321"/>
                </a:lnTo>
                <a:lnTo>
                  <a:pt x="2311558" y="192627"/>
                </a:lnTo>
                <a:lnTo>
                  <a:pt x="2332782" y="175768"/>
                </a:lnTo>
                <a:lnTo>
                  <a:pt x="2253869" y="175768"/>
                </a:lnTo>
                <a:lnTo>
                  <a:pt x="2247900" y="174879"/>
                </a:lnTo>
                <a:lnTo>
                  <a:pt x="2220341" y="149860"/>
                </a:lnTo>
                <a:lnTo>
                  <a:pt x="2218308" y="144145"/>
                </a:lnTo>
                <a:lnTo>
                  <a:pt x="2217296" y="137566"/>
                </a:lnTo>
                <a:lnTo>
                  <a:pt x="2217293" y="122428"/>
                </a:lnTo>
                <a:lnTo>
                  <a:pt x="2217933" y="115919"/>
                </a:lnTo>
                <a:lnTo>
                  <a:pt x="2218054" y="114681"/>
                </a:lnTo>
                <a:lnTo>
                  <a:pt x="2219452" y="106807"/>
                </a:lnTo>
                <a:lnTo>
                  <a:pt x="2220976" y="98933"/>
                </a:lnTo>
                <a:lnTo>
                  <a:pt x="2223007" y="91312"/>
                </a:lnTo>
                <a:lnTo>
                  <a:pt x="2225828" y="84200"/>
                </a:lnTo>
                <a:lnTo>
                  <a:pt x="2228723" y="76708"/>
                </a:lnTo>
                <a:lnTo>
                  <a:pt x="2256535" y="41656"/>
                </a:lnTo>
                <a:lnTo>
                  <a:pt x="2283586" y="30861"/>
                </a:lnTo>
                <a:lnTo>
                  <a:pt x="2359530" y="30861"/>
                </a:lnTo>
                <a:lnTo>
                  <a:pt x="2359088" y="30099"/>
                </a:lnTo>
                <a:lnTo>
                  <a:pt x="2325751" y="4825"/>
                </a:lnTo>
                <a:lnTo>
                  <a:pt x="2303465" y="404"/>
                </a:lnTo>
                <a:lnTo>
                  <a:pt x="2305285" y="404"/>
                </a:lnTo>
                <a:lnTo>
                  <a:pt x="2294128" y="0"/>
                </a:lnTo>
                <a:close/>
              </a:path>
              <a:path w="2762884" h="207010">
                <a:moveTo>
                  <a:pt x="2359530" y="30861"/>
                </a:moveTo>
                <a:lnTo>
                  <a:pt x="2291587" y="30861"/>
                </a:lnTo>
                <a:lnTo>
                  <a:pt x="2301136" y="31577"/>
                </a:lnTo>
                <a:lnTo>
                  <a:pt x="2309590" y="33734"/>
                </a:lnTo>
                <a:lnTo>
                  <a:pt x="2334051" y="66063"/>
                </a:lnTo>
                <a:lnTo>
                  <a:pt x="2334768" y="84200"/>
                </a:lnTo>
                <a:lnTo>
                  <a:pt x="2334126" y="90725"/>
                </a:lnTo>
                <a:lnTo>
                  <a:pt x="2334005" y="91948"/>
                </a:lnTo>
                <a:lnTo>
                  <a:pt x="2331211" y="107696"/>
                </a:lnTo>
                <a:lnTo>
                  <a:pt x="2329053" y="115316"/>
                </a:lnTo>
                <a:lnTo>
                  <a:pt x="2326232" y="122428"/>
                </a:lnTo>
                <a:lnTo>
                  <a:pt x="2323337" y="130048"/>
                </a:lnTo>
                <a:lnTo>
                  <a:pt x="2319781" y="136906"/>
                </a:lnTo>
                <a:lnTo>
                  <a:pt x="2311400" y="149860"/>
                </a:lnTo>
                <a:lnTo>
                  <a:pt x="2306426" y="155575"/>
                </a:lnTo>
                <a:lnTo>
                  <a:pt x="2300842" y="160400"/>
                </a:lnTo>
                <a:lnTo>
                  <a:pt x="2295525" y="165100"/>
                </a:lnTo>
                <a:lnTo>
                  <a:pt x="2289429" y="168910"/>
                </a:lnTo>
                <a:lnTo>
                  <a:pt x="2282698" y="171704"/>
                </a:lnTo>
                <a:lnTo>
                  <a:pt x="2275967" y="174371"/>
                </a:lnTo>
                <a:lnTo>
                  <a:pt x="2268474" y="175768"/>
                </a:lnTo>
                <a:lnTo>
                  <a:pt x="2332782" y="175768"/>
                </a:lnTo>
                <a:lnTo>
                  <a:pt x="2357846" y="137566"/>
                </a:lnTo>
                <a:lnTo>
                  <a:pt x="2369877" y="94823"/>
                </a:lnTo>
                <a:lnTo>
                  <a:pt x="2370911" y="84200"/>
                </a:lnTo>
                <a:lnTo>
                  <a:pt x="2370958" y="83544"/>
                </a:lnTo>
                <a:lnTo>
                  <a:pt x="2371072" y="81920"/>
                </a:lnTo>
                <a:lnTo>
                  <a:pt x="2371198" y="76708"/>
                </a:lnTo>
                <a:lnTo>
                  <a:pt x="2371217" y="75946"/>
                </a:lnTo>
                <a:lnTo>
                  <a:pt x="2370986" y="69723"/>
                </a:lnTo>
                <a:lnTo>
                  <a:pt x="2370881" y="66897"/>
                </a:lnTo>
                <a:lnTo>
                  <a:pt x="2369867" y="58420"/>
                </a:lnTo>
                <a:lnTo>
                  <a:pt x="2368163" y="50514"/>
                </a:lnTo>
                <a:lnTo>
                  <a:pt x="2365755" y="43180"/>
                </a:lnTo>
                <a:lnTo>
                  <a:pt x="2362707" y="36341"/>
                </a:lnTo>
                <a:lnTo>
                  <a:pt x="2359530" y="30861"/>
                </a:lnTo>
                <a:close/>
              </a:path>
              <a:path w="2762884" h="207010">
                <a:moveTo>
                  <a:pt x="2462529" y="3810"/>
                </a:moveTo>
                <a:lnTo>
                  <a:pt x="2427351" y="3810"/>
                </a:lnTo>
                <a:lnTo>
                  <a:pt x="2386076" y="202946"/>
                </a:lnTo>
                <a:lnTo>
                  <a:pt x="2422398" y="202946"/>
                </a:lnTo>
                <a:lnTo>
                  <a:pt x="2440812" y="114046"/>
                </a:lnTo>
                <a:lnTo>
                  <a:pt x="2443801" y="99034"/>
                </a:lnTo>
                <a:lnTo>
                  <a:pt x="2446454" y="84280"/>
                </a:lnTo>
                <a:lnTo>
                  <a:pt x="2448633" y="70407"/>
                </a:lnTo>
                <a:lnTo>
                  <a:pt x="2450337" y="57404"/>
                </a:lnTo>
                <a:lnTo>
                  <a:pt x="2487437" y="57404"/>
                </a:lnTo>
                <a:lnTo>
                  <a:pt x="2462529" y="3810"/>
                </a:lnTo>
                <a:close/>
              </a:path>
              <a:path w="2762884" h="207010">
                <a:moveTo>
                  <a:pt x="2487437" y="57404"/>
                </a:moveTo>
                <a:lnTo>
                  <a:pt x="2451227" y="57404"/>
                </a:lnTo>
                <a:lnTo>
                  <a:pt x="2455994" y="70165"/>
                </a:lnTo>
                <a:lnTo>
                  <a:pt x="2461704" y="84280"/>
                </a:lnTo>
                <a:lnTo>
                  <a:pt x="2468086" y="99034"/>
                </a:lnTo>
                <a:lnTo>
                  <a:pt x="2475229" y="114681"/>
                </a:lnTo>
                <a:lnTo>
                  <a:pt x="2516124" y="202946"/>
                </a:lnTo>
                <a:lnTo>
                  <a:pt x="2551429" y="202946"/>
                </a:lnTo>
                <a:lnTo>
                  <a:pt x="2562538" y="149351"/>
                </a:lnTo>
                <a:lnTo>
                  <a:pt x="2527427" y="149351"/>
                </a:lnTo>
                <a:lnTo>
                  <a:pt x="2522589" y="136276"/>
                </a:lnTo>
                <a:lnTo>
                  <a:pt x="2517013" y="122380"/>
                </a:lnTo>
                <a:lnTo>
                  <a:pt x="2510674" y="107650"/>
                </a:lnTo>
                <a:lnTo>
                  <a:pt x="2503551" y="92075"/>
                </a:lnTo>
                <a:lnTo>
                  <a:pt x="2487437" y="57404"/>
                </a:lnTo>
                <a:close/>
              </a:path>
              <a:path w="2762884" h="207010">
                <a:moveTo>
                  <a:pt x="2592704" y="3810"/>
                </a:moveTo>
                <a:lnTo>
                  <a:pt x="2556382" y="3810"/>
                </a:lnTo>
                <a:lnTo>
                  <a:pt x="2537947" y="92075"/>
                </a:lnTo>
                <a:lnTo>
                  <a:pt x="2534388" y="110114"/>
                </a:lnTo>
                <a:lnTo>
                  <a:pt x="2531649" y="125396"/>
                </a:lnTo>
                <a:lnTo>
                  <a:pt x="2529625" y="138463"/>
                </a:lnTo>
                <a:lnTo>
                  <a:pt x="2528316" y="149351"/>
                </a:lnTo>
                <a:lnTo>
                  <a:pt x="2562538" y="149351"/>
                </a:lnTo>
                <a:lnTo>
                  <a:pt x="2592704" y="3810"/>
                </a:lnTo>
                <a:close/>
              </a:path>
              <a:path w="2762884" h="207010">
                <a:moveTo>
                  <a:pt x="2762504" y="3810"/>
                </a:moveTo>
                <a:lnTo>
                  <a:pt x="2637662" y="3810"/>
                </a:lnTo>
                <a:lnTo>
                  <a:pt x="2596387" y="202946"/>
                </a:lnTo>
                <a:lnTo>
                  <a:pt x="2726562" y="202946"/>
                </a:lnTo>
                <a:lnTo>
                  <a:pt x="2732912" y="172338"/>
                </a:lnTo>
                <a:lnTo>
                  <a:pt x="2638932" y="172338"/>
                </a:lnTo>
                <a:lnTo>
                  <a:pt x="2650744" y="116332"/>
                </a:lnTo>
                <a:lnTo>
                  <a:pt x="2726562" y="116332"/>
                </a:lnTo>
                <a:lnTo>
                  <a:pt x="2732912" y="85725"/>
                </a:lnTo>
                <a:lnTo>
                  <a:pt x="2656967" y="85725"/>
                </a:lnTo>
                <a:lnTo>
                  <a:pt x="2667634" y="34290"/>
                </a:lnTo>
                <a:lnTo>
                  <a:pt x="2756027" y="34290"/>
                </a:lnTo>
                <a:lnTo>
                  <a:pt x="2762504" y="3810"/>
                </a:lnTo>
                <a:close/>
              </a:path>
            </a:pathLst>
          </a:custGeom>
          <a:solidFill>
            <a:srgbClr val="000000"/>
          </a:solidFill>
        </p:spPr>
        <p:txBody>
          <a:bodyPr wrap="square" lIns="0" tIns="0" rIns="0" bIns="0" rtlCol="0"/>
          <a:lstStyle/>
          <a:p>
            <a:endParaRPr/>
          </a:p>
        </p:txBody>
      </p:sp>
      <p:pic>
        <p:nvPicPr>
          <p:cNvPr id="5" name="object 5">
            <a:extLst>
              <a:ext uri="{FF2B5EF4-FFF2-40B4-BE49-F238E27FC236}">
                <a16:creationId xmlns:a16="http://schemas.microsoft.com/office/drawing/2014/main" id="{FBDE78F3-0EE1-A5E8-6B97-1A8CD3D8880D}"/>
              </a:ext>
            </a:extLst>
          </p:cNvPr>
          <p:cNvPicPr/>
          <p:nvPr/>
        </p:nvPicPr>
        <p:blipFill>
          <a:blip r:embed="rId3" cstate="print"/>
          <a:stretch>
            <a:fillRect/>
          </a:stretch>
        </p:blipFill>
        <p:spPr>
          <a:xfrm>
            <a:off x="5609209" y="6007404"/>
            <a:ext cx="2475865" cy="206578"/>
          </a:xfrm>
          <a:prstGeom prst="rect">
            <a:avLst/>
          </a:prstGeom>
        </p:spPr>
      </p:pic>
      <p:sp>
        <p:nvSpPr>
          <p:cNvPr id="6" name="object 6">
            <a:extLst>
              <a:ext uri="{FF2B5EF4-FFF2-40B4-BE49-F238E27FC236}">
                <a16:creationId xmlns:a16="http://schemas.microsoft.com/office/drawing/2014/main" id="{847C9744-F380-5D05-2781-EA12AFA28504}"/>
              </a:ext>
            </a:extLst>
          </p:cNvPr>
          <p:cNvSpPr txBox="1"/>
          <p:nvPr/>
        </p:nvSpPr>
        <p:spPr>
          <a:xfrm>
            <a:off x="3329558" y="1841754"/>
            <a:ext cx="4905375" cy="4558030"/>
          </a:xfrm>
          <a:prstGeom prst="rect">
            <a:avLst/>
          </a:prstGeom>
        </p:spPr>
        <p:txBody>
          <a:bodyPr vert="horz" wrap="square" lIns="0" tIns="12700" rIns="0" bIns="0" rtlCol="0">
            <a:spAutoFit/>
          </a:bodyPr>
          <a:lstStyle/>
          <a:p>
            <a:pPr marL="2120900">
              <a:lnSpc>
                <a:spcPct val="100000"/>
              </a:lnSpc>
              <a:spcBef>
                <a:spcPts val="100"/>
              </a:spcBef>
            </a:pPr>
            <a:r>
              <a:rPr sz="2400" b="1" i="1" spc="-10" dirty="0">
                <a:solidFill>
                  <a:srgbClr val="0C5A82"/>
                </a:solidFill>
                <a:latin typeface="Corbel"/>
                <a:cs typeface="Corbel"/>
              </a:rPr>
              <a:t>CENTRALIZZAZIONE</a:t>
            </a:r>
            <a:endParaRPr sz="2400" dirty="0">
              <a:latin typeface="Corbel"/>
              <a:cs typeface="Corbel"/>
            </a:endParaRPr>
          </a:p>
          <a:p>
            <a:pPr marL="12700" marR="1840230">
              <a:lnSpc>
                <a:spcPct val="179800"/>
              </a:lnSpc>
              <a:spcBef>
                <a:spcPts val="1340"/>
              </a:spcBef>
            </a:pPr>
            <a:r>
              <a:rPr sz="2800" b="1" spc="-20" dirty="0">
                <a:latin typeface="Corbel"/>
                <a:cs typeface="Corbel"/>
              </a:rPr>
              <a:t>Convezione</a:t>
            </a:r>
            <a:r>
              <a:rPr sz="2800" b="1" spc="-55" dirty="0">
                <a:latin typeface="Corbel"/>
                <a:cs typeface="Corbel"/>
              </a:rPr>
              <a:t> </a:t>
            </a:r>
            <a:r>
              <a:rPr sz="2800" b="1" spc="-10" dirty="0">
                <a:latin typeface="Corbel"/>
                <a:cs typeface="Corbel"/>
              </a:rPr>
              <a:t>Quadro </a:t>
            </a:r>
            <a:r>
              <a:rPr sz="2800" b="1" spc="-20" dirty="0">
                <a:latin typeface="Corbel"/>
                <a:cs typeface="Corbel"/>
              </a:rPr>
              <a:t>Accordo</a:t>
            </a:r>
            <a:r>
              <a:rPr sz="2800" b="1" spc="-100" dirty="0">
                <a:latin typeface="Corbel"/>
                <a:cs typeface="Corbel"/>
              </a:rPr>
              <a:t> </a:t>
            </a:r>
            <a:r>
              <a:rPr sz="2800" b="1" spc="-10" dirty="0">
                <a:latin typeface="Corbel"/>
                <a:cs typeface="Corbel"/>
              </a:rPr>
              <a:t>Quadro </a:t>
            </a:r>
            <a:r>
              <a:rPr sz="2800" b="1" dirty="0">
                <a:latin typeface="Corbel"/>
                <a:cs typeface="Corbel"/>
              </a:rPr>
              <a:t>Mercato</a:t>
            </a:r>
            <a:r>
              <a:rPr sz="2800" b="1" spc="-105" dirty="0">
                <a:latin typeface="Corbel"/>
                <a:cs typeface="Corbel"/>
              </a:rPr>
              <a:t> </a:t>
            </a:r>
            <a:r>
              <a:rPr sz="2800" b="1" spc="-10" dirty="0">
                <a:latin typeface="Corbel"/>
                <a:cs typeface="Corbel"/>
              </a:rPr>
              <a:t>Elettronico </a:t>
            </a:r>
            <a:r>
              <a:rPr sz="2800" b="1" dirty="0">
                <a:latin typeface="Corbel"/>
                <a:cs typeface="Corbel"/>
              </a:rPr>
              <a:t>Sistema</a:t>
            </a:r>
            <a:r>
              <a:rPr sz="2800" b="1" spc="-105" dirty="0">
                <a:latin typeface="Corbel"/>
                <a:cs typeface="Corbel"/>
              </a:rPr>
              <a:t> </a:t>
            </a:r>
            <a:r>
              <a:rPr sz="2800" b="1" spc="-10" dirty="0">
                <a:latin typeface="Corbel"/>
                <a:cs typeface="Corbel"/>
              </a:rPr>
              <a:t>Dinamico</a:t>
            </a:r>
            <a:endParaRPr sz="2800" dirty="0">
              <a:latin typeface="Corbel"/>
              <a:cs typeface="Corbel"/>
            </a:endParaRPr>
          </a:p>
          <a:p>
            <a:pPr>
              <a:lnSpc>
                <a:spcPct val="100000"/>
              </a:lnSpc>
              <a:spcBef>
                <a:spcPts val="1005"/>
              </a:spcBef>
            </a:pPr>
            <a:endParaRPr sz="2800" dirty="0">
              <a:latin typeface="Corbel"/>
              <a:cs typeface="Corbel"/>
            </a:endParaRPr>
          </a:p>
          <a:p>
            <a:pPr marL="2272030">
              <a:lnSpc>
                <a:spcPct val="100000"/>
              </a:lnSpc>
            </a:pPr>
            <a:r>
              <a:rPr sz="2400" b="1" i="1" spc="-10" dirty="0">
                <a:solidFill>
                  <a:srgbClr val="0C5A82"/>
                </a:solidFill>
                <a:latin typeface="Corbel"/>
                <a:cs typeface="Corbel"/>
              </a:rPr>
              <a:t>SEMPLIFICAZIONE</a:t>
            </a:r>
            <a:endParaRPr sz="2400" dirty="0">
              <a:latin typeface="Corbel"/>
              <a:cs typeface="Corbel"/>
            </a:endParaRPr>
          </a:p>
        </p:txBody>
      </p:sp>
      <p:grpSp>
        <p:nvGrpSpPr>
          <p:cNvPr id="7" name="object 7">
            <a:extLst>
              <a:ext uri="{FF2B5EF4-FFF2-40B4-BE49-F238E27FC236}">
                <a16:creationId xmlns:a16="http://schemas.microsoft.com/office/drawing/2014/main" id="{005EF13F-943F-E0C8-E933-E9ADE5138CB3}"/>
              </a:ext>
            </a:extLst>
          </p:cNvPr>
          <p:cNvGrpSpPr/>
          <p:nvPr/>
        </p:nvGrpSpPr>
        <p:grpSpPr>
          <a:xfrm>
            <a:off x="3142488" y="2156205"/>
            <a:ext cx="3707765" cy="3719829"/>
            <a:chOff x="3142488" y="2156205"/>
            <a:chExt cx="3707765" cy="3719829"/>
          </a:xfrm>
        </p:grpSpPr>
        <p:sp>
          <p:nvSpPr>
            <p:cNvPr id="8" name="object 8">
              <a:extLst>
                <a:ext uri="{FF2B5EF4-FFF2-40B4-BE49-F238E27FC236}">
                  <a16:creationId xmlns:a16="http://schemas.microsoft.com/office/drawing/2014/main" id="{16660712-9831-A680-38E7-A34B6FC96456}"/>
                </a:ext>
              </a:extLst>
            </p:cNvPr>
            <p:cNvSpPr/>
            <p:nvPr/>
          </p:nvSpPr>
          <p:spPr>
            <a:xfrm>
              <a:off x="3161538" y="2596133"/>
              <a:ext cx="3187065" cy="1546860"/>
            </a:xfrm>
            <a:custGeom>
              <a:avLst/>
              <a:gdLst/>
              <a:ahLst/>
              <a:cxnLst/>
              <a:rect l="l" t="t" r="r" b="b"/>
              <a:pathLst>
                <a:path w="3187065" h="1546860">
                  <a:moveTo>
                    <a:pt x="257683" y="0"/>
                  </a:moveTo>
                  <a:lnTo>
                    <a:pt x="211383" y="4154"/>
                  </a:lnTo>
                  <a:lnTo>
                    <a:pt x="167799" y="16131"/>
                  </a:lnTo>
                  <a:lnTo>
                    <a:pt x="127658" y="35202"/>
                  </a:lnTo>
                  <a:lnTo>
                    <a:pt x="91691" y="60639"/>
                  </a:lnTo>
                  <a:lnTo>
                    <a:pt x="60628" y="91713"/>
                  </a:lnTo>
                  <a:lnTo>
                    <a:pt x="35197" y="127696"/>
                  </a:lnTo>
                  <a:lnTo>
                    <a:pt x="16129" y="167858"/>
                  </a:lnTo>
                  <a:lnTo>
                    <a:pt x="4154" y="211472"/>
                  </a:lnTo>
                  <a:lnTo>
                    <a:pt x="0" y="257810"/>
                  </a:lnTo>
                  <a:lnTo>
                    <a:pt x="0" y="1289049"/>
                  </a:lnTo>
                  <a:lnTo>
                    <a:pt x="4154" y="1335387"/>
                  </a:lnTo>
                  <a:lnTo>
                    <a:pt x="16129" y="1379001"/>
                  </a:lnTo>
                  <a:lnTo>
                    <a:pt x="35197" y="1419163"/>
                  </a:lnTo>
                  <a:lnTo>
                    <a:pt x="60628" y="1455146"/>
                  </a:lnTo>
                  <a:lnTo>
                    <a:pt x="91691" y="1486220"/>
                  </a:lnTo>
                  <a:lnTo>
                    <a:pt x="127658" y="1511657"/>
                  </a:lnTo>
                  <a:lnTo>
                    <a:pt x="167799" y="1530728"/>
                  </a:lnTo>
                  <a:lnTo>
                    <a:pt x="211383" y="1542705"/>
                  </a:lnTo>
                  <a:lnTo>
                    <a:pt x="257683" y="1546859"/>
                  </a:lnTo>
                  <a:lnTo>
                    <a:pt x="2929001" y="1546859"/>
                  </a:lnTo>
                  <a:lnTo>
                    <a:pt x="2975300" y="1542705"/>
                  </a:lnTo>
                  <a:lnTo>
                    <a:pt x="3018884" y="1530728"/>
                  </a:lnTo>
                  <a:lnTo>
                    <a:pt x="3059025" y="1511657"/>
                  </a:lnTo>
                  <a:lnTo>
                    <a:pt x="3094992" y="1486220"/>
                  </a:lnTo>
                  <a:lnTo>
                    <a:pt x="3126055" y="1455146"/>
                  </a:lnTo>
                  <a:lnTo>
                    <a:pt x="3151486" y="1419163"/>
                  </a:lnTo>
                  <a:lnTo>
                    <a:pt x="3170554" y="1379001"/>
                  </a:lnTo>
                  <a:lnTo>
                    <a:pt x="3182529" y="1335387"/>
                  </a:lnTo>
                  <a:lnTo>
                    <a:pt x="3186684" y="1289049"/>
                  </a:lnTo>
                  <a:lnTo>
                    <a:pt x="3186684" y="257810"/>
                  </a:lnTo>
                  <a:lnTo>
                    <a:pt x="3182529" y="211472"/>
                  </a:lnTo>
                  <a:lnTo>
                    <a:pt x="3170554" y="167858"/>
                  </a:lnTo>
                  <a:lnTo>
                    <a:pt x="3151486" y="127696"/>
                  </a:lnTo>
                  <a:lnTo>
                    <a:pt x="3126055" y="91713"/>
                  </a:lnTo>
                  <a:lnTo>
                    <a:pt x="3094992" y="60639"/>
                  </a:lnTo>
                  <a:lnTo>
                    <a:pt x="3059025" y="35202"/>
                  </a:lnTo>
                  <a:lnTo>
                    <a:pt x="3018884" y="16131"/>
                  </a:lnTo>
                  <a:lnTo>
                    <a:pt x="2975300" y="4154"/>
                  </a:lnTo>
                  <a:lnTo>
                    <a:pt x="2929001" y="0"/>
                  </a:lnTo>
                  <a:lnTo>
                    <a:pt x="257683" y="0"/>
                  </a:lnTo>
                  <a:close/>
                </a:path>
              </a:pathLst>
            </a:custGeom>
            <a:ln w="38100">
              <a:solidFill>
                <a:srgbClr val="2FACEB"/>
              </a:solidFill>
            </a:ln>
          </p:spPr>
          <p:txBody>
            <a:bodyPr wrap="square" lIns="0" tIns="0" rIns="0" bIns="0" rtlCol="0"/>
            <a:lstStyle/>
            <a:p>
              <a:endParaRPr/>
            </a:p>
          </p:txBody>
        </p:sp>
        <p:sp>
          <p:nvSpPr>
            <p:cNvPr id="9" name="object 9">
              <a:extLst>
                <a:ext uri="{FF2B5EF4-FFF2-40B4-BE49-F238E27FC236}">
                  <a16:creationId xmlns:a16="http://schemas.microsoft.com/office/drawing/2014/main" id="{A8CB50B3-B213-E503-F62D-F0FF3650EDC5}"/>
                </a:ext>
              </a:extLst>
            </p:cNvPr>
            <p:cNvSpPr/>
            <p:nvPr/>
          </p:nvSpPr>
          <p:spPr>
            <a:xfrm>
              <a:off x="6330695" y="2156205"/>
              <a:ext cx="519430" cy="1264920"/>
            </a:xfrm>
            <a:custGeom>
              <a:avLst/>
              <a:gdLst/>
              <a:ahLst/>
              <a:cxnLst/>
              <a:rect l="l" t="t" r="r" b="b"/>
              <a:pathLst>
                <a:path w="519429" h="1264920">
                  <a:moveTo>
                    <a:pt x="91693" y="1157732"/>
                  </a:moveTo>
                  <a:lnTo>
                    <a:pt x="87883" y="1159891"/>
                  </a:lnTo>
                  <a:lnTo>
                    <a:pt x="0" y="1211199"/>
                  </a:lnTo>
                  <a:lnTo>
                    <a:pt x="87883" y="1262507"/>
                  </a:lnTo>
                  <a:lnTo>
                    <a:pt x="91693" y="1264666"/>
                  </a:lnTo>
                  <a:lnTo>
                    <a:pt x="96519" y="1263396"/>
                  </a:lnTo>
                  <a:lnTo>
                    <a:pt x="98805" y="1259586"/>
                  </a:lnTo>
                  <a:lnTo>
                    <a:pt x="100964" y="1255903"/>
                  </a:lnTo>
                  <a:lnTo>
                    <a:pt x="99694" y="1250950"/>
                  </a:lnTo>
                  <a:lnTo>
                    <a:pt x="95884" y="1248791"/>
                  </a:lnTo>
                  <a:lnTo>
                    <a:pt x="43198" y="1218057"/>
                  </a:lnTo>
                  <a:lnTo>
                    <a:pt x="19684" y="1218057"/>
                  </a:lnTo>
                  <a:lnTo>
                    <a:pt x="19684" y="1215841"/>
                  </a:lnTo>
                  <a:lnTo>
                    <a:pt x="7746" y="1215841"/>
                  </a:lnTo>
                  <a:lnTo>
                    <a:pt x="7746" y="1206754"/>
                  </a:lnTo>
                  <a:lnTo>
                    <a:pt x="19684" y="1206754"/>
                  </a:lnTo>
                  <a:lnTo>
                    <a:pt x="19684" y="1204341"/>
                  </a:lnTo>
                  <a:lnTo>
                    <a:pt x="43198" y="1204341"/>
                  </a:lnTo>
                  <a:lnTo>
                    <a:pt x="95884" y="1173607"/>
                  </a:lnTo>
                  <a:lnTo>
                    <a:pt x="99694" y="1171448"/>
                  </a:lnTo>
                  <a:lnTo>
                    <a:pt x="100964" y="1166495"/>
                  </a:lnTo>
                  <a:lnTo>
                    <a:pt x="98805" y="1162812"/>
                  </a:lnTo>
                  <a:lnTo>
                    <a:pt x="96519" y="1159002"/>
                  </a:lnTo>
                  <a:lnTo>
                    <a:pt x="91693" y="1157732"/>
                  </a:lnTo>
                  <a:close/>
                </a:path>
                <a:path w="519429" h="1264920">
                  <a:moveTo>
                    <a:pt x="7951" y="1215841"/>
                  </a:moveTo>
                  <a:lnTo>
                    <a:pt x="11302" y="1219073"/>
                  </a:lnTo>
                  <a:lnTo>
                    <a:pt x="13487" y="1219073"/>
                  </a:lnTo>
                  <a:lnTo>
                    <a:pt x="7951" y="1215841"/>
                  </a:lnTo>
                  <a:close/>
                </a:path>
                <a:path w="519429" h="1264920">
                  <a:moveTo>
                    <a:pt x="503174" y="1203325"/>
                  </a:moveTo>
                  <a:lnTo>
                    <a:pt x="44939" y="1203325"/>
                  </a:lnTo>
                  <a:lnTo>
                    <a:pt x="31441" y="1211199"/>
                  </a:lnTo>
                  <a:lnTo>
                    <a:pt x="44939" y="1219073"/>
                  </a:lnTo>
                  <a:lnTo>
                    <a:pt x="519049" y="1219073"/>
                  </a:lnTo>
                  <a:lnTo>
                    <a:pt x="519049" y="1211199"/>
                  </a:lnTo>
                  <a:lnTo>
                    <a:pt x="503174" y="1211199"/>
                  </a:lnTo>
                  <a:lnTo>
                    <a:pt x="503174" y="1203325"/>
                  </a:lnTo>
                  <a:close/>
                </a:path>
                <a:path w="519429" h="1264920">
                  <a:moveTo>
                    <a:pt x="19684" y="1204341"/>
                  </a:moveTo>
                  <a:lnTo>
                    <a:pt x="19684" y="1218057"/>
                  </a:lnTo>
                  <a:lnTo>
                    <a:pt x="31441" y="1211199"/>
                  </a:lnTo>
                  <a:lnTo>
                    <a:pt x="19684" y="1204341"/>
                  </a:lnTo>
                  <a:close/>
                </a:path>
                <a:path w="519429" h="1264920">
                  <a:moveTo>
                    <a:pt x="31441" y="1211199"/>
                  </a:moveTo>
                  <a:lnTo>
                    <a:pt x="19684" y="1218057"/>
                  </a:lnTo>
                  <a:lnTo>
                    <a:pt x="43198" y="1218057"/>
                  </a:lnTo>
                  <a:lnTo>
                    <a:pt x="31441" y="1211199"/>
                  </a:lnTo>
                  <a:close/>
                </a:path>
                <a:path w="519429" h="1264920">
                  <a:moveTo>
                    <a:pt x="13487" y="1203325"/>
                  </a:moveTo>
                  <a:lnTo>
                    <a:pt x="11302" y="1203325"/>
                  </a:lnTo>
                  <a:lnTo>
                    <a:pt x="7746" y="1206754"/>
                  </a:lnTo>
                  <a:lnTo>
                    <a:pt x="7746" y="1215841"/>
                  </a:lnTo>
                  <a:lnTo>
                    <a:pt x="19684" y="1215841"/>
                  </a:lnTo>
                  <a:lnTo>
                    <a:pt x="19684" y="1206754"/>
                  </a:lnTo>
                  <a:lnTo>
                    <a:pt x="7613" y="1206754"/>
                  </a:lnTo>
                  <a:lnTo>
                    <a:pt x="13487" y="1203325"/>
                  </a:lnTo>
                  <a:close/>
                </a:path>
                <a:path w="519429" h="1264920">
                  <a:moveTo>
                    <a:pt x="43198" y="1204341"/>
                  </a:moveTo>
                  <a:lnTo>
                    <a:pt x="19684" y="1204341"/>
                  </a:lnTo>
                  <a:lnTo>
                    <a:pt x="31441" y="1211199"/>
                  </a:lnTo>
                  <a:lnTo>
                    <a:pt x="43198" y="1204341"/>
                  </a:lnTo>
                  <a:close/>
                </a:path>
                <a:path w="519429" h="1264920">
                  <a:moveTo>
                    <a:pt x="515620" y="0"/>
                  </a:moveTo>
                  <a:lnTo>
                    <a:pt x="506729" y="0"/>
                  </a:lnTo>
                  <a:lnTo>
                    <a:pt x="503174" y="3429"/>
                  </a:lnTo>
                  <a:lnTo>
                    <a:pt x="503174" y="1211199"/>
                  </a:lnTo>
                  <a:lnTo>
                    <a:pt x="511175" y="1203325"/>
                  </a:lnTo>
                  <a:lnTo>
                    <a:pt x="519049" y="1203325"/>
                  </a:lnTo>
                  <a:lnTo>
                    <a:pt x="519049" y="3429"/>
                  </a:lnTo>
                  <a:lnTo>
                    <a:pt x="515620" y="0"/>
                  </a:lnTo>
                  <a:close/>
                </a:path>
                <a:path w="519429" h="1264920">
                  <a:moveTo>
                    <a:pt x="519049" y="1203325"/>
                  </a:moveTo>
                  <a:lnTo>
                    <a:pt x="511175" y="1203325"/>
                  </a:lnTo>
                  <a:lnTo>
                    <a:pt x="503174" y="1211199"/>
                  </a:lnTo>
                  <a:lnTo>
                    <a:pt x="519049" y="1211199"/>
                  </a:lnTo>
                  <a:lnTo>
                    <a:pt x="519049" y="1203325"/>
                  </a:lnTo>
                  <a:close/>
                </a:path>
              </a:pathLst>
            </a:custGeom>
            <a:solidFill>
              <a:srgbClr val="2FACEB"/>
            </a:solidFill>
          </p:spPr>
          <p:txBody>
            <a:bodyPr wrap="square" lIns="0" tIns="0" rIns="0" bIns="0" rtlCol="0"/>
            <a:lstStyle/>
            <a:p>
              <a:endParaRPr/>
            </a:p>
          </p:txBody>
        </p:sp>
        <p:sp>
          <p:nvSpPr>
            <p:cNvPr id="10" name="object 10">
              <a:extLst>
                <a:ext uri="{FF2B5EF4-FFF2-40B4-BE49-F238E27FC236}">
                  <a16:creationId xmlns:a16="http://schemas.microsoft.com/office/drawing/2014/main" id="{568A4518-C997-541B-5222-9BD49E4C4228}"/>
                </a:ext>
              </a:extLst>
            </p:cNvPr>
            <p:cNvSpPr/>
            <p:nvPr/>
          </p:nvSpPr>
          <p:spPr>
            <a:xfrm>
              <a:off x="3173730" y="3368802"/>
              <a:ext cx="3175000" cy="2091055"/>
            </a:xfrm>
            <a:custGeom>
              <a:avLst/>
              <a:gdLst/>
              <a:ahLst/>
              <a:cxnLst/>
              <a:rect l="l" t="t" r="r" b="b"/>
              <a:pathLst>
                <a:path w="3175000" h="2091054">
                  <a:moveTo>
                    <a:pt x="348615" y="0"/>
                  </a:moveTo>
                  <a:lnTo>
                    <a:pt x="301310" y="3182"/>
                  </a:lnTo>
                  <a:lnTo>
                    <a:pt x="255940" y="12452"/>
                  </a:lnTo>
                  <a:lnTo>
                    <a:pt x="212919" y="27394"/>
                  </a:lnTo>
                  <a:lnTo>
                    <a:pt x="172663" y="47592"/>
                  </a:lnTo>
                  <a:lnTo>
                    <a:pt x="135587" y="72629"/>
                  </a:lnTo>
                  <a:lnTo>
                    <a:pt x="102108" y="102092"/>
                  </a:lnTo>
                  <a:lnTo>
                    <a:pt x="72639" y="135562"/>
                  </a:lnTo>
                  <a:lnTo>
                    <a:pt x="47596" y="172625"/>
                  </a:lnTo>
                  <a:lnTo>
                    <a:pt x="27396" y="212865"/>
                  </a:lnTo>
                  <a:lnTo>
                    <a:pt x="12453" y="255866"/>
                  </a:lnTo>
                  <a:lnTo>
                    <a:pt x="3182" y="301212"/>
                  </a:lnTo>
                  <a:lnTo>
                    <a:pt x="0" y="348488"/>
                  </a:lnTo>
                  <a:lnTo>
                    <a:pt x="0" y="1742440"/>
                  </a:lnTo>
                  <a:lnTo>
                    <a:pt x="3182" y="1789715"/>
                  </a:lnTo>
                  <a:lnTo>
                    <a:pt x="12453" y="1835061"/>
                  </a:lnTo>
                  <a:lnTo>
                    <a:pt x="27396" y="1878062"/>
                  </a:lnTo>
                  <a:lnTo>
                    <a:pt x="47596" y="1918302"/>
                  </a:lnTo>
                  <a:lnTo>
                    <a:pt x="72639" y="1955365"/>
                  </a:lnTo>
                  <a:lnTo>
                    <a:pt x="102107" y="1988835"/>
                  </a:lnTo>
                  <a:lnTo>
                    <a:pt x="135587" y="2018298"/>
                  </a:lnTo>
                  <a:lnTo>
                    <a:pt x="172663" y="2043335"/>
                  </a:lnTo>
                  <a:lnTo>
                    <a:pt x="212919" y="2063533"/>
                  </a:lnTo>
                  <a:lnTo>
                    <a:pt x="255940" y="2078475"/>
                  </a:lnTo>
                  <a:lnTo>
                    <a:pt x="301310" y="2087745"/>
                  </a:lnTo>
                  <a:lnTo>
                    <a:pt x="348615" y="2090928"/>
                  </a:lnTo>
                  <a:lnTo>
                    <a:pt x="2825877" y="2090928"/>
                  </a:lnTo>
                  <a:lnTo>
                    <a:pt x="2873181" y="2087745"/>
                  </a:lnTo>
                  <a:lnTo>
                    <a:pt x="2918551" y="2078475"/>
                  </a:lnTo>
                  <a:lnTo>
                    <a:pt x="2961572" y="2063533"/>
                  </a:lnTo>
                  <a:lnTo>
                    <a:pt x="3001828" y="2043335"/>
                  </a:lnTo>
                  <a:lnTo>
                    <a:pt x="3038904" y="2018298"/>
                  </a:lnTo>
                  <a:lnTo>
                    <a:pt x="3072384" y="1988835"/>
                  </a:lnTo>
                  <a:lnTo>
                    <a:pt x="3101852" y="1955365"/>
                  </a:lnTo>
                  <a:lnTo>
                    <a:pt x="3126895" y="1918302"/>
                  </a:lnTo>
                  <a:lnTo>
                    <a:pt x="3147095" y="1878062"/>
                  </a:lnTo>
                  <a:lnTo>
                    <a:pt x="3162038" y="1835061"/>
                  </a:lnTo>
                  <a:lnTo>
                    <a:pt x="3171309" y="1789715"/>
                  </a:lnTo>
                  <a:lnTo>
                    <a:pt x="3174492" y="1742440"/>
                  </a:lnTo>
                  <a:lnTo>
                    <a:pt x="3174492" y="348488"/>
                  </a:lnTo>
                  <a:lnTo>
                    <a:pt x="3171309" y="301212"/>
                  </a:lnTo>
                  <a:lnTo>
                    <a:pt x="3162038" y="255866"/>
                  </a:lnTo>
                  <a:lnTo>
                    <a:pt x="3147095" y="212865"/>
                  </a:lnTo>
                  <a:lnTo>
                    <a:pt x="3126895" y="172625"/>
                  </a:lnTo>
                  <a:lnTo>
                    <a:pt x="3101852" y="135562"/>
                  </a:lnTo>
                  <a:lnTo>
                    <a:pt x="3072384" y="102092"/>
                  </a:lnTo>
                  <a:lnTo>
                    <a:pt x="3038904" y="72629"/>
                  </a:lnTo>
                  <a:lnTo>
                    <a:pt x="3001828" y="47592"/>
                  </a:lnTo>
                  <a:lnTo>
                    <a:pt x="2961572" y="27394"/>
                  </a:lnTo>
                  <a:lnTo>
                    <a:pt x="2918551" y="12452"/>
                  </a:lnTo>
                  <a:lnTo>
                    <a:pt x="2873181" y="3182"/>
                  </a:lnTo>
                  <a:lnTo>
                    <a:pt x="2825877" y="0"/>
                  </a:lnTo>
                  <a:lnTo>
                    <a:pt x="348615" y="0"/>
                  </a:lnTo>
                  <a:close/>
                </a:path>
              </a:pathLst>
            </a:custGeom>
            <a:ln w="38100">
              <a:solidFill>
                <a:srgbClr val="6FAC46"/>
              </a:solidFill>
            </a:ln>
          </p:spPr>
          <p:txBody>
            <a:bodyPr wrap="square" lIns="0" tIns="0" rIns="0" bIns="0" rtlCol="0"/>
            <a:lstStyle/>
            <a:p>
              <a:endParaRPr/>
            </a:p>
          </p:txBody>
        </p:sp>
        <p:sp>
          <p:nvSpPr>
            <p:cNvPr id="11" name="object 11">
              <a:extLst>
                <a:ext uri="{FF2B5EF4-FFF2-40B4-BE49-F238E27FC236}">
                  <a16:creationId xmlns:a16="http://schemas.microsoft.com/office/drawing/2014/main" id="{481BC4B0-354D-6425-CBC7-55E5A308DDC9}"/>
                </a:ext>
              </a:extLst>
            </p:cNvPr>
            <p:cNvSpPr/>
            <p:nvPr/>
          </p:nvSpPr>
          <p:spPr>
            <a:xfrm>
              <a:off x="6347460" y="4360036"/>
              <a:ext cx="501650" cy="1515745"/>
            </a:xfrm>
            <a:custGeom>
              <a:avLst/>
              <a:gdLst/>
              <a:ahLst/>
              <a:cxnLst/>
              <a:rect l="l" t="t" r="r" b="b"/>
              <a:pathLst>
                <a:path w="501650" h="1515745">
                  <a:moveTo>
                    <a:pt x="485774" y="53467"/>
                  </a:moveTo>
                  <a:lnTo>
                    <a:pt x="485774" y="1511998"/>
                  </a:lnTo>
                  <a:lnTo>
                    <a:pt x="489331" y="1515554"/>
                  </a:lnTo>
                  <a:lnTo>
                    <a:pt x="498093" y="1515554"/>
                  </a:lnTo>
                  <a:lnTo>
                    <a:pt x="501649" y="1511998"/>
                  </a:lnTo>
                  <a:lnTo>
                    <a:pt x="501649" y="61340"/>
                  </a:lnTo>
                  <a:lnTo>
                    <a:pt x="493648" y="61340"/>
                  </a:lnTo>
                  <a:lnTo>
                    <a:pt x="485774" y="53467"/>
                  </a:lnTo>
                  <a:close/>
                </a:path>
                <a:path w="501650" h="1515745">
                  <a:moveTo>
                    <a:pt x="91693" y="0"/>
                  </a:moveTo>
                  <a:lnTo>
                    <a:pt x="87884" y="2158"/>
                  </a:lnTo>
                  <a:lnTo>
                    <a:pt x="0" y="53467"/>
                  </a:lnTo>
                  <a:lnTo>
                    <a:pt x="87884" y="104775"/>
                  </a:lnTo>
                  <a:lnTo>
                    <a:pt x="91693" y="106933"/>
                  </a:lnTo>
                  <a:lnTo>
                    <a:pt x="96519" y="105663"/>
                  </a:lnTo>
                  <a:lnTo>
                    <a:pt x="98805" y="101854"/>
                  </a:lnTo>
                  <a:lnTo>
                    <a:pt x="100964" y="98170"/>
                  </a:lnTo>
                  <a:lnTo>
                    <a:pt x="99694" y="93218"/>
                  </a:lnTo>
                  <a:lnTo>
                    <a:pt x="95885" y="91058"/>
                  </a:lnTo>
                  <a:lnTo>
                    <a:pt x="43198" y="60325"/>
                  </a:lnTo>
                  <a:lnTo>
                    <a:pt x="19685" y="60325"/>
                  </a:lnTo>
                  <a:lnTo>
                    <a:pt x="19685" y="58109"/>
                  </a:lnTo>
                  <a:lnTo>
                    <a:pt x="7747" y="58109"/>
                  </a:lnTo>
                  <a:lnTo>
                    <a:pt x="7747" y="49021"/>
                  </a:lnTo>
                  <a:lnTo>
                    <a:pt x="19685" y="49021"/>
                  </a:lnTo>
                  <a:lnTo>
                    <a:pt x="19685" y="46608"/>
                  </a:lnTo>
                  <a:lnTo>
                    <a:pt x="43198" y="46608"/>
                  </a:lnTo>
                  <a:lnTo>
                    <a:pt x="95885" y="15875"/>
                  </a:lnTo>
                  <a:lnTo>
                    <a:pt x="99694" y="13715"/>
                  </a:lnTo>
                  <a:lnTo>
                    <a:pt x="100964" y="8762"/>
                  </a:lnTo>
                  <a:lnTo>
                    <a:pt x="98805" y="5080"/>
                  </a:lnTo>
                  <a:lnTo>
                    <a:pt x="96519" y="1269"/>
                  </a:lnTo>
                  <a:lnTo>
                    <a:pt x="91693" y="0"/>
                  </a:lnTo>
                  <a:close/>
                </a:path>
                <a:path w="501650" h="1515745">
                  <a:moveTo>
                    <a:pt x="7951" y="58109"/>
                  </a:moveTo>
                  <a:lnTo>
                    <a:pt x="11302" y="61340"/>
                  </a:lnTo>
                  <a:lnTo>
                    <a:pt x="13487" y="61340"/>
                  </a:lnTo>
                  <a:lnTo>
                    <a:pt x="7951" y="58109"/>
                  </a:lnTo>
                  <a:close/>
                </a:path>
                <a:path w="501650" h="1515745">
                  <a:moveTo>
                    <a:pt x="501649" y="45465"/>
                  </a:moveTo>
                  <a:lnTo>
                    <a:pt x="45157" y="45465"/>
                  </a:lnTo>
                  <a:lnTo>
                    <a:pt x="31441" y="53467"/>
                  </a:lnTo>
                  <a:lnTo>
                    <a:pt x="44939" y="61340"/>
                  </a:lnTo>
                  <a:lnTo>
                    <a:pt x="485774" y="61340"/>
                  </a:lnTo>
                  <a:lnTo>
                    <a:pt x="485774" y="53467"/>
                  </a:lnTo>
                  <a:lnTo>
                    <a:pt x="501649" y="53467"/>
                  </a:lnTo>
                  <a:lnTo>
                    <a:pt x="501649" y="45465"/>
                  </a:lnTo>
                  <a:close/>
                </a:path>
                <a:path w="501650" h="1515745">
                  <a:moveTo>
                    <a:pt x="501649" y="53467"/>
                  </a:moveTo>
                  <a:lnTo>
                    <a:pt x="485774" y="53467"/>
                  </a:lnTo>
                  <a:lnTo>
                    <a:pt x="493648" y="61340"/>
                  </a:lnTo>
                  <a:lnTo>
                    <a:pt x="501649" y="61340"/>
                  </a:lnTo>
                  <a:lnTo>
                    <a:pt x="501649" y="53467"/>
                  </a:lnTo>
                  <a:close/>
                </a:path>
                <a:path w="501650" h="1515745">
                  <a:moveTo>
                    <a:pt x="19685" y="46608"/>
                  </a:moveTo>
                  <a:lnTo>
                    <a:pt x="19685" y="60325"/>
                  </a:lnTo>
                  <a:lnTo>
                    <a:pt x="31441" y="53467"/>
                  </a:lnTo>
                  <a:lnTo>
                    <a:pt x="19685" y="46608"/>
                  </a:lnTo>
                  <a:close/>
                </a:path>
                <a:path w="501650" h="1515745">
                  <a:moveTo>
                    <a:pt x="31441" y="53467"/>
                  </a:moveTo>
                  <a:lnTo>
                    <a:pt x="19685" y="60325"/>
                  </a:lnTo>
                  <a:lnTo>
                    <a:pt x="43198" y="60325"/>
                  </a:lnTo>
                  <a:lnTo>
                    <a:pt x="31441" y="53467"/>
                  </a:lnTo>
                  <a:close/>
                </a:path>
                <a:path w="501650" h="1515745">
                  <a:moveTo>
                    <a:pt x="13704" y="45465"/>
                  </a:moveTo>
                  <a:lnTo>
                    <a:pt x="11302" y="45465"/>
                  </a:lnTo>
                  <a:lnTo>
                    <a:pt x="7747" y="49021"/>
                  </a:lnTo>
                  <a:lnTo>
                    <a:pt x="7747" y="58109"/>
                  </a:lnTo>
                  <a:lnTo>
                    <a:pt x="19685" y="58109"/>
                  </a:lnTo>
                  <a:lnTo>
                    <a:pt x="19685" y="49021"/>
                  </a:lnTo>
                  <a:lnTo>
                    <a:pt x="7613" y="49021"/>
                  </a:lnTo>
                  <a:lnTo>
                    <a:pt x="13704" y="45465"/>
                  </a:lnTo>
                  <a:close/>
                </a:path>
                <a:path w="501650" h="1515745">
                  <a:moveTo>
                    <a:pt x="43198" y="46608"/>
                  </a:moveTo>
                  <a:lnTo>
                    <a:pt x="19685" y="46608"/>
                  </a:lnTo>
                  <a:lnTo>
                    <a:pt x="31441" y="53467"/>
                  </a:lnTo>
                  <a:lnTo>
                    <a:pt x="43198" y="46608"/>
                  </a:lnTo>
                  <a:close/>
                </a:path>
              </a:pathLst>
            </a:custGeom>
            <a:solidFill>
              <a:srgbClr val="2FACEB"/>
            </a:solidFill>
          </p:spPr>
          <p:txBody>
            <a:bodyPr wrap="square" lIns="0" tIns="0" rIns="0" bIns="0" rtlCol="0"/>
            <a:lstStyle/>
            <a:p>
              <a:endParaRPr/>
            </a:p>
          </p:txBody>
        </p:sp>
      </p:grpSp>
      <p:pic>
        <p:nvPicPr>
          <p:cNvPr id="12" name="Picture 1">
            <a:extLst>
              <a:ext uri="{FF2B5EF4-FFF2-40B4-BE49-F238E27FC236}">
                <a16:creationId xmlns:a16="http://schemas.microsoft.com/office/drawing/2014/main" id="{5E98ED65-FC60-948F-57EC-72CE51D95C08}"/>
              </a:ext>
            </a:extLst>
          </p:cNvPr>
          <p:cNvPicPr>
            <a:picLocks noChangeAspect="1"/>
          </p:cNvPicPr>
          <p:nvPr/>
        </p:nvPicPr>
        <p:blipFill>
          <a:blip r:embed="rId4"/>
          <a:stretch>
            <a:fillRect/>
          </a:stretch>
        </p:blipFill>
        <p:spPr>
          <a:xfrm>
            <a:off x="86514" y="88780"/>
            <a:ext cx="2932430" cy="634039"/>
          </a:xfrm>
          <a:prstGeom prst="rect">
            <a:avLst/>
          </a:prstGeom>
        </p:spPr>
      </p:pic>
      <p:pic>
        <p:nvPicPr>
          <p:cNvPr id="13" name="Immagine 12" descr="Immagine che contiene bandiera, mutande&#10;&#10;Descrizione generata automaticamente">
            <a:extLst>
              <a:ext uri="{FF2B5EF4-FFF2-40B4-BE49-F238E27FC236}">
                <a16:creationId xmlns:a16="http://schemas.microsoft.com/office/drawing/2014/main" id="{77E5B305-7B5C-1508-3CFA-008B1440647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979250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DA7FF-E0B5-6513-9B71-FF980A33692D}"/>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E6837D08-7F57-1124-BF18-505722517E5E}"/>
              </a:ext>
            </a:extLst>
          </p:cNvPr>
          <p:cNvSpPr txBox="1">
            <a:spLocks noGrp="1"/>
          </p:cNvSpPr>
          <p:nvPr>
            <p:ph type="title"/>
          </p:nvPr>
        </p:nvSpPr>
        <p:spPr>
          <a:xfrm>
            <a:off x="552531" y="189328"/>
            <a:ext cx="10058400" cy="1450757"/>
          </a:xfrm>
          <a:prstGeom prst="rect">
            <a:avLst/>
          </a:prstGeom>
        </p:spPr>
        <p:txBody>
          <a:bodyPr vert="horz" wrap="square" lIns="0" tIns="13335" rIns="0" bIns="0" rtlCol="0">
            <a:spAutoFit/>
          </a:bodyPr>
          <a:lstStyle/>
          <a:p>
            <a:pPr marL="12700">
              <a:lnSpc>
                <a:spcPct val="100000"/>
              </a:lnSpc>
              <a:spcBef>
                <a:spcPts val="105"/>
              </a:spcBef>
            </a:pPr>
            <a:r>
              <a:rPr spc="-10" dirty="0">
                <a:latin typeface="Corbel"/>
                <a:cs typeface="Corbel"/>
              </a:rPr>
              <a:t>Accordo</a:t>
            </a:r>
            <a:r>
              <a:rPr spc="-110" dirty="0">
                <a:latin typeface="Corbel"/>
                <a:cs typeface="Corbel"/>
              </a:rPr>
              <a:t> </a:t>
            </a:r>
            <a:r>
              <a:rPr spc="-10" dirty="0">
                <a:latin typeface="Corbel"/>
                <a:cs typeface="Corbel"/>
              </a:rPr>
              <a:t>Quadro</a:t>
            </a:r>
          </a:p>
        </p:txBody>
      </p:sp>
      <p:sp>
        <p:nvSpPr>
          <p:cNvPr id="3" name="object 3">
            <a:extLst>
              <a:ext uri="{FF2B5EF4-FFF2-40B4-BE49-F238E27FC236}">
                <a16:creationId xmlns:a16="http://schemas.microsoft.com/office/drawing/2014/main" id="{A96D59AB-6B2B-9763-86BF-3C706620BE95}"/>
              </a:ext>
            </a:extLst>
          </p:cNvPr>
          <p:cNvSpPr txBox="1"/>
          <p:nvPr/>
        </p:nvSpPr>
        <p:spPr>
          <a:xfrm>
            <a:off x="409143" y="1872233"/>
            <a:ext cx="10754360" cy="1604010"/>
          </a:xfrm>
          <a:prstGeom prst="rect">
            <a:avLst/>
          </a:prstGeom>
        </p:spPr>
        <p:txBody>
          <a:bodyPr vert="horz" wrap="square" lIns="0" tIns="54610" rIns="0" bIns="0" rtlCol="0">
            <a:spAutoFit/>
          </a:bodyPr>
          <a:lstStyle/>
          <a:p>
            <a:pPr marL="12700" marR="5080">
              <a:lnSpc>
                <a:spcPct val="90000"/>
              </a:lnSpc>
              <a:spcBef>
                <a:spcPts val="430"/>
              </a:spcBef>
            </a:pPr>
            <a:r>
              <a:rPr sz="2800" spc="-25" dirty="0">
                <a:latin typeface="Corbel"/>
                <a:cs typeface="Corbel"/>
              </a:rPr>
              <a:t>L’«accordo</a:t>
            </a:r>
            <a:r>
              <a:rPr sz="2800" spc="-50" dirty="0">
                <a:latin typeface="Corbel"/>
                <a:cs typeface="Corbel"/>
              </a:rPr>
              <a:t> </a:t>
            </a:r>
            <a:r>
              <a:rPr sz="2800" dirty="0">
                <a:latin typeface="Corbel"/>
                <a:cs typeface="Corbel"/>
              </a:rPr>
              <a:t>quadro»</a:t>
            </a:r>
            <a:r>
              <a:rPr sz="2800" spc="-60" dirty="0">
                <a:latin typeface="Corbel"/>
                <a:cs typeface="Corbel"/>
              </a:rPr>
              <a:t> </a:t>
            </a:r>
            <a:r>
              <a:rPr sz="2800" dirty="0">
                <a:latin typeface="Corbel"/>
                <a:cs typeface="Corbel"/>
              </a:rPr>
              <a:t>l'accordo</a:t>
            </a:r>
            <a:r>
              <a:rPr sz="2800" spc="-70" dirty="0">
                <a:latin typeface="Corbel"/>
                <a:cs typeface="Corbel"/>
              </a:rPr>
              <a:t> </a:t>
            </a:r>
            <a:r>
              <a:rPr sz="2800" spc="-10" dirty="0">
                <a:latin typeface="Corbel"/>
                <a:cs typeface="Corbel"/>
              </a:rPr>
              <a:t>concluso</a:t>
            </a:r>
            <a:r>
              <a:rPr sz="2800" spc="-70" dirty="0">
                <a:latin typeface="Corbel"/>
                <a:cs typeface="Corbel"/>
              </a:rPr>
              <a:t> </a:t>
            </a:r>
            <a:r>
              <a:rPr sz="2800" dirty="0">
                <a:latin typeface="Corbel"/>
                <a:cs typeface="Corbel"/>
              </a:rPr>
              <a:t>tra</a:t>
            </a:r>
            <a:r>
              <a:rPr sz="2800" spc="-50" dirty="0">
                <a:latin typeface="Corbel"/>
                <a:cs typeface="Corbel"/>
              </a:rPr>
              <a:t> </a:t>
            </a:r>
            <a:r>
              <a:rPr sz="2800" dirty="0">
                <a:latin typeface="Corbel"/>
                <a:cs typeface="Corbel"/>
              </a:rPr>
              <a:t>una</a:t>
            </a:r>
            <a:r>
              <a:rPr sz="2800" spc="-55" dirty="0">
                <a:latin typeface="Corbel"/>
                <a:cs typeface="Corbel"/>
              </a:rPr>
              <a:t> </a:t>
            </a:r>
            <a:r>
              <a:rPr sz="2800" dirty="0">
                <a:latin typeface="Corbel"/>
                <a:cs typeface="Corbel"/>
              </a:rPr>
              <a:t>o</a:t>
            </a:r>
            <a:r>
              <a:rPr sz="2800" spc="-80" dirty="0">
                <a:latin typeface="Corbel"/>
                <a:cs typeface="Corbel"/>
              </a:rPr>
              <a:t> </a:t>
            </a:r>
            <a:r>
              <a:rPr sz="2800" dirty="0">
                <a:latin typeface="Corbel"/>
                <a:cs typeface="Corbel"/>
              </a:rPr>
              <a:t>più</a:t>
            </a:r>
            <a:r>
              <a:rPr sz="2800" spc="-60" dirty="0">
                <a:latin typeface="Corbel"/>
                <a:cs typeface="Corbel"/>
              </a:rPr>
              <a:t> </a:t>
            </a:r>
            <a:r>
              <a:rPr sz="2800" dirty="0">
                <a:latin typeface="Corbel"/>
                <a:cs typeface="Corbel"/>
              </a:rPr>
              <a:t>stazioni</a:t>
            </a:r>
            <a:r>
              <a:rPr sz="2800" spc="-45" dirty="0">
                <a:latin typeface="Corbel"/>
                <a:cs typeface="Corbel"/>
              </a:rPr>
              <a:t> </a:t>
            </a:r>
            <a:r>
              <a:rPr sz="2800" dirty="0">
                <a:latin typeface="Corbel"/>
                <a:cs typeface="Corbel"/>
              </a:rPr>
              <a:t>appaltanti</a:t>
            </a:r>
            <a:r>
              <a:rPr sz="2800" spc="-40" dirty="0">
                <a:latin typeface="Corbel"/>
                <a:cs typeface="Corbel"/>
              </a:rPr>
              <a:t> </a:t>
            </a:r>
            <a:r>
              <a:rPr sz="2800" spc="-50" dirty="0">
                <a:latin typeface="Corbel"/>
                <a:cs typeface="Corbel"/>
              </a:rPr>
              <a:t>e </a:t>
            </a:r>
            <a:r>
              <a:rPr sz="2800" dirty="0">
                <a:latin typeface="Corbel"/>
                <a:cs typeface="Corbel"/>
              </a:rPr>
              <a:t>uno</a:t>
            </a:r>
            <a:r>
              <a:rPr sz="2800" spc="-50" dirty="0">
                <a:latin typeface="Corbel"/>
                <a:cs typeface="Corbel"/>
              </a:rPr>
              <a:t> </a:t>
            </a:r>
            <a:r>
              <a:rPr sz="2800" dirty="0">
                <a:latin typeface="Corbel"/>
                <a:cs typeface="Corbel"/>
              </a:rPr>
              <a:t>o</a:t>
            </a:r>
            <a:r>
              <a:rPr sz="2800" spc="-50" dirty="0">
                <a:latin typeface="Corbel"/>
                <a:cs typeface="Corbel"/>
              </a:rPr>
              <a:t> </a:t>
            </a:r>
            <a:r>
              <a:rPr sz="2800" dirty="0">
                <a:latin typeface="Corbel"/>
                <a:cs typeface="Corbel"/>
              </a:rPr>
              <a:t>più</a:t>
            </a:r>
            <a:r>
              <a:rPr sz="2800" spc="-30" dirty="0">
                <a:latin typeface="Corbel"/>
                <a:cs typeface="Corbel"/>
              </a:rPr>
              <a:t> </a:t>
            </a:r>
            <a:r>
              <a:rPr sz="2800" dirty="0">
                <a:latin typeface="Corbel"/>
                <a:cs typeface="Corbel"/>
              </a:rPr>
              <a:t>operatori</a:t>
            </a:r>
            <a:r>
              <a:rPr sz="2800" spc="-25" dirty="0">
                <a:latin typeface="Corbel"/>
                <a:cs typeface="Corbel"/>
              </a:rPr>
              <a:t> </a:t>
            </a:r>
            <a:r>
              <a:rPr sz="2800" dirty="0">
                <a:latin typeface="Corbel"/>
                <a:cs typeface="Corbel"/>
              </a:rPr>
              <a:t>economici,</a:t>
            </a:r>
            <a:r>
              <a:rPr sz="2800" spc="-40" dirty="0">
                <a:latin typeface="Corbel"/>
                <a:cs typeface="Corbel"/>
              </a:rPr>
              <a:t> </a:t>
            </a:r>
            <a:r>
              <a:rPr sz="2800" dirty="0">
                <a:latin typeface="Corbel"/>
                <a:cs typeface="Corbel"/>
              </a:rPr>
              <a:t>il</a:t>
            </a:r>
            <a:r>
              <a:rPr sz="2800" spc="-40" dirty="0">
                <a:latin typeface="Corbel"/>
                <a:cs typeface="Corbel"/>
              </a:rPr>
              <a:t> </a:t>
            </a:r>
            <a:r>
              <a:rPr sz="2800" dirty="0">
                <a:latin typeface="Corbel"/>
                <a:cs typeface="Corbel"/>
              </a:rPr>
              <a:t>cui</a:t>
            </a:r>
            <a:r>
              <a:rPr sz="2800" spc="-35" dirty="0">
                <a:latin typeface="Corbel"/>
                <a:cs typeface="Corbel"/>
              </a:rPr>
              <a:t> </a:t>
            </a:r>
            <a:r>
              <a:rPr sz="2800" dirty="0">
                <a:latin typeface="Corbel"/>
                <a:cs typeface="Corbel"/>
              </a:rPr>
              <a:t>scopo</a:t>
            </a:r>
            <a:r>
              <a:rPr sz="2800" spc="-30" dirty="0">
                <a:latin typeface="Corbel"/>
                <a:cs typeface="Corbel"/>
              </a:rPr>
              <a:t> </a:t>
            </a:r>
            <a:r>
              <a:rPr sz="2800" dirty="0">
                <a:latin typeface="Corbel"/>
                <a:cs typeface="Corbel"/>
              </a:rPr>
              <a:t>è</a:t>
            </a:r>
            <a:r>
              <a:rPr sz="2800" spc="-40" dirty="0">
                <a:latin typeface="Corbel"/>
                <a:cs typeface="Corbel"/>
              </a:rPr>
              <a:t> </a:t>
            </a:r>
            <a:r>
              <a:rPr sz="2800" dirty="0">
                <a:latin typeface="Corbel"/>
                <a:cs typeface="Corbel"/>
              </a:rPr>
              <a:t>quello</a:t>
            </a:r>
            <a:r>
              <a:rPr sz="2800" spc="-40" dirty="0">
                <a:latin typeface="Corbel"/>
                <a:cs typeface="Corbel"/>
              </a:rPr>
              <a:t> </a:t>
            </a:r>
            <a:r>
              <a:rPr sz="2800" dirty="0">
                <a:latin typeface="Corbel"/>
                <a:cs typeface="Corbel"/>
              </a:rPr>
              <a:t>di</a:t>
            </a:r>
            <a:r>
              <a:rPr sz="2800" spc="-40" dirty="0">
                <a:latin typeface="Corbel"/>
                <a:cs typeface="Corbel"/>
              </a:rPr>
              <a:t> </a:t>
            </a:r>
            <a:r>
              <a:rPr sz="2800" dirty="0">
                <a:latin typeface="Corbel"/>
                <a:cs typeface="Corbel"/>
              </a:rPr>
              <a:t>stabilire</a:t>
            </a:r>
            <a:r>
              <a:rPr sz="2800" spc="-15" dirty="0">
                <a:latin typeface="Corbel"/>
                <a:cs typeface="Corbel"/>
              </a:rPr>
              <a:t> </a:t>
            </a:r>
            <a:r>
              <a:rPr sz="2800" dirty="0">
                <a:latin typeface="Corbel"/>
                <a:cs typeface="Corbel"/>
              </a:rPr>
              <a:t>le</a:t>
            </a:r>
            <a:r>
              <a:rPr sz="2800" spc="-40" dirty="0">
                <a:latin typeface="Corbel"/>
                <a:cs typeface="Corbel"/>
              </a:rPr>
              <a:t> </a:t>
            </a:r>
            <a:r>
              <a:rPr sz="2800" spc="-10" dirty="0">
                <a:latin typeface="Corbel"/>
                <a:cs typeface="Corbel"/>
              </a:rPr>
              <a:t>clausole </a:t>
            </a:r>
            <a:r>
              <a:rPr sz="2800" dirty="0">
                <a:latin typeface="Corbel"/>
                <a:cs typeface="Corbel"/>
              </a:rPr>
              <a:t>relative</a:t>
            </a:r>
            <a:r>
              <a:rPr sz="2800" spc="-65" dirty="0">
                <a:latin typeface="Corbel"/>
                <a:cs typeface="Corbel"/>
              </a:rPr>
              <a:t> </a:t>
            </a:r>
            <a:r>
              <a:rPr sz="2800" dirty="0">
                <a:latin typeface="Corbel"/>
                <a:cs typeface="Corbel"/>
              </a:rPr>
              <a:t>agli</a:t>
            </a:r>
            <a:r>
              <a:rPr sz="2800" spc="-55" dirty="0">
                <a:latin typeface="Corbel"/>
                <a:cs typeface="Corbel"/>
              </a:rPr>
              <a:t> </a:t>
            </a:r>
            <a:r>
              <a:rPr sz="2800" dirty="0">
                <a:latin typeface="Corbel"/>
                <a:cs typeface="Corbel"/>
              </a:rPr>
              <a:t>appalti</a:t>
            </a:r>
            <a:r>
              <a:rPr sz="2800" spc="-35" dirty="0">
                <a:latin typeface="Corbel"/>
                <a:cs typeface="Corbel"/>
              </a:rPr>
              <a:t> </a:t>
            </a:r>
            <a:r>
              <a:rPr sz="2800" dirty="0">
                <a:latin typeface="Corbel"/>
                <a:cs typeface="Corbel"/>
              </a:rPr>
              <a:t>da</a:t>
            </a:r>
            <a:r>
              <a:rPr sz="2800" spc="-65" dirty="0">
                <a:latin typeface="Corbel"/>
                <a:cs typeface="Corbel"/>
              </a:rPr>
              <a:t> </a:t>
            </a:r>
            <a:r>
              <a:rPr sz="2800" dirty="0">
                <a:latin typeface="Corbel"/>
                <a:cs typeface="Corbel"/>
              </a:rPr>
              <a:t>aggiudicare</a:t>
            </a:r>
            <a:r>
              <a:rPr sz="2800" spc="-45" dirty="0">
                <a:latin typeface="Corbel"/>
                <a:cs typeface="Corbel"/>
              </a:rPr>
              <a:t> </a:t>
            </a:r>
            <a:r>
              <a:rPr sz="2800" dirty="0">
                <a:latin typeface="Corbel"/>
                <a:cs typeface="Corbel"/>
              </a:rPr>
              <a:t>durante</a:t>
            </a:r>
            <a:r>
              <a:rPr sz="2800" spc="-45" dirty="0">
                <a:latin typeface="Corbel"/>
                <a:cs typeface="Corbel"/>
              </a:rPr>
              <a:t> </a:t>
            </a:r>
            <a:r>
              <a:rPr sz="2800" dirty="0">
                <a:latin typeface="Corbel"/>
                <a:cs typeface="Corbel"/>
              </a:rPr>
              <a:t>un</a:t>
            </a:r>
            <a:r>
              <a:rPr sz="2800" spc="-65" dirty="0">
                <a:latin typeface="Corbel"/>
                <a:cs typeface="Corbel"/>
              </a:rPr>
              <a:t> </a:t>
            </a:r>
            <a:r>
              <a:rPr sz="2800" dirty="0">
                <a:latin typeface="Corbel"/>
                <a:cs typeface="Corbel"/>
              </a:rPr>
              <a:t>dato</a:t>
            </a:r>
            <a:r>
              <a:rPr sz="2800" spc="-55" dirty="0">
                <a:latin typeface="Corbel"/>
                <a:cs typeface="Corbel"/>
              </a:rPr>
              <a:t> </a:t>
            </a:r>
            <a:r>
              <a:rPr sz="2800" dirty="0">
                <a:latin typeface="Corbel"/>
                <a:cs typeface="Corbel"/>
              </a:rPr>
              <a:t>periodo,</a:t>
            </a:r>
            <a:r>
              <a:rPr sz="2800" spc="-60" dirty="0">
                <a:latin typeface="Corbel"/>
                <a:cs typeface="Corbel"/>
              </a:rPr>
              <a:t> </a:t>
            </a:r>
            <a:r>
              <a:rPr sz="2800" dirty="0">
                <a:latin typeface="Corbel"/>
                <a:cs typeface="Corbel"/>
              </a:rPr>
              <a:t>in</a:t>
            </a:r>
            <a:r>
              <a:rPr sz="2800" spc="-65" dirty="0">
                <a:latin typeface="Corbel"/>
                <a:cs typeface="Corbel"/>
              </a:rPr>
              <a:t> </a:t>
            </a:r>
            <a:r>
              <a:rPr sz="2800" spc="-10" dirty="0">
                <a:latin typeface="Corbel"/>
                <a:cs typeface="Corbel"/>
              </a:rPr>
              <a:t>particolare </a:t>
            </a:r>
            <a:r>
              <a:rPr sz="2800" dirty="0">
                <a:latin typeface="Corbel"/>
                <a:cs typeface="Corbel"/>
              </a:rPr>
              <a:t>per</a:t>
            </a:r>
            <a:r>
              <a:rPr sz="2800" spc="-50" dirty="0">
                <a:latin typeface="Corbel"/>
                <a:cs typeface="Corbel"/>
              </a:rPr>
              <a:t> </a:t>
            </a:r>
            <a:r>
              <a:rPr sz="2800" dirty="0">
                <a:latin typeface="Corbel"/>
                <a:cs typeface="Corbel"/>
              </a:rPr>
              <a:t>quanto</a:t>
            </a:r>
            <a:r>
              <a:rPr sz="2800" spc="-45" dirty="0">
                <a:latin typeface="Corbel"/>
                <a:cs typeface="Corbel"/>
              </a:rPr>
              <a:t> </a:t>
            </a:r>
            <a:r>
              <a:rPr sz="2800" dirty="0">
                <a:latin typeface="Corbel"/>
                <a:cs typeface="Corbel"/>
              </a:rPr>
              <a:t>riguarda</a:t>
            </a:r>
            <a:r>
              <a:rPr sz="2800" spc="-30" dirty="0">
                <a:latin typeface="Corbel"/>
                <a:cs typeface="Corbel"/>
              </a:rPr>
              <a:t> </a:t>
            </a:r>
            <a:r>
              <a:rPr sz="2800" dirty="0">
                <a:latin typeface="Corbel"/>
                <a:cs typeface="Corbel"/>
              </a:rPr>
              <a:t>i</a:t>
            </a:r>
            <a:r>
              <a:rPr sz="2800" spc="-50" dirty="0">
                <a:latin typeface="Corbel"/>
                <a:cs typeface="Corbel"/>
              </a:rPr>
              <a:t> </a:t>
            </a:r>
            <a:r>
              <a:rPr sz="2800" dirty="0">
                <a:latin typeface="Corbel"/>
                <a:cs typeface="Corbel"/>
              </a:rPr>
              <a:t>prezzi</a:t>
            </a:r>
            <a:r>
              <a:rPr sz="2800" spc="-40" dirty="0">
                <a:latin typeface="Corbel"/>
                <a:cs typeface="Corbel"/>
              </a:rPr>
              <a:t> </a:t>
            </a:r>
            <a:r>
              <a:rPr sz="2800" dirty="0">
                <a:latin typeface="Corbel"/>
                <a:cs typeface="Corbel"/>
              </a:rPr>
              <a:t>e,</a:t>
            </a:r>
            <a:r>
              <a:rPr sz="2800" spc="-50" dirty="0">
                <a:latin typeface="Corbel"/>
                <a:cs typeface="Corbel"/>
              </a:rPr>
              <a:t> </a:t>
            </a:r>
            <a:r>
              <a:rPr sz="2800" dirty="0">
                <a:latin typeface="Corbel"/>
                <a:cs typeface="Corbel"/>
              </a:rPr>
              <a:t>se</a:t>
            </a:r>
            <a:r>
              <a:rPr sz="2800" spc="-35" dirty="0">
                <a:latin typeface="Corbel"/>
                <a:cs typeface="Corbel"/>
              </a:rPr>
              <a:t> </a:t>
            </a:r>
            <a:r>
              <a:rPr sz="2800" dirty="0">
                <a:latin typeface="Corbel"/>
                <a:cs typeface="Corbel"/>
              </a:rPr>
              <a:t>del</a:t>
            </a:r>
            <a:r>
              <a:rPr sz="2800" spc="-50" dirty="0">
                <a:latin typeface="Corbel"/>
                <a:cs typeface="Corbel"/>
              </a:rPr>
              <a:t> </a:t>
            </a:r>
            <a:r>
              <a:rPr sz="2800" dirty="0">
                <a:latin typeface="Corbel"/>
                <a:cs typeface="Corbel"/>
              </a:rPr>
              <a:t>caso,</a:t>
            </a:r>
            <a:r>
              <a:rPr sz="2800" spc="-35" dirty="0">
                <a:latin typeface="Corbel"/>
                <a:cs typeface="Corbel"/>
              </a:rPr>
              <a:t> </a:t>
            </a:r>
            <a:r>
              <a:rPr sz="2800" dirty="0">
                <a:latin typeface="Corbel"/>
                <a:cs typeface="Corbel"/>
              </a:rPr>
              <a:t>le</a:t>
            </a:r>
            <a:r>
              <a:rPr sz="2800" spc="-50" dirty="0">
                <a:latin typeface="Corbel"/>
                <a:cs typeface="Corbel"/>
              </a:rPr>
              <a:t> </a:t>
            </a:r>
            <a:r>
              <a:rPr sz="2800" dirty="0">
                <a:latin typeface="Corbel"/>
                <a:cs typeface="Corbel"/>
              </a:rPr>
              <a:t>quantità</a:t>
            </a:r>
            <a:r>
              <a:rPr sz="2800" spc="-35" dirty="0">
                <a:latin typeface="Corbel"/>
                <a:cs typeface="Corbel"/>
              </a:rPr>
              <a:t> </a:t>
            </a:r>
            <a:r>
              <a:rPr sz="2800" spc="-10" dirty="0">
                <a:latin typeface="Corbel"/>
                <a:cs typeface="Corbel"/>
              </a:rPr>
              <a:t>previste</a:t>
            </a:r>
            <a:endParaRPr sz="2800" dirty="0">
              <a:latin typeface="Corbel"/>
              <a:cs typeface="Corbel"/>
            </a:endParaRPr>
          </a:p>
        </p:txBody>
      </p:sp>
      <p:grpSp>
        <p:nvGrpSpPr>
          <p:cNvPr id="4" name="object 4">
            <a:extLst>
              <a:ext uri="{FF2B5EF4-FFF2-40B4-BE49-F238E27FC236}">
                <a16:creationId xmlns:a16="http://schemas.microsoft.com/office/drawing/2014/main" id="{A7911B93-5FAB-B577-5C19-00CBED277AB9}"/>
              </a:ext>
            </a:extLst>
          </p:cNvPr>
          <p:cNvGrpSpPr/>
          <p:nvPr/>
        </p:nvGrpSpPr>
        <p:grpSpPr>
          <a:xfrm>
            <a:off x="6447790" y="3404361"/>
            <a:ext cx="1431925" cy="2850515"/>
            <a:chOff x="6447790" y="3404361"/>
            <a:chExt cx="1431925" cy="2850515"/>
          </a:xfrm>
        </p:grpSpPr>
        <p:sp>
          <p:nvSpPr>
            <p:cNvPr id="5" name="object 5">
              <a:extLst>
                <a:ext uri="{FF2B5EF4-FFF2-40B4-BE49-F238E27FC236}">
                  <a16:creationId xmlns:a16="http://schemas.microsoft.com/office/drawing/2014/main" id="{43C6FC80-5D75-C3B7-F6F2-B4AA46FB5DC7}"/>
                </a:ext>
              </a:extLst>
            </p:cNvPr>
            <p:cNvSpPr/>
            <p:nvPr/>
          </p:nvSpPr>
          <p:spPr>
            <a:xfrm>
              <a:off x="6454140" y="3410711"/>
              <a:ext cx="1419225" cy="2837815"/>
            </a:xfrm>
            <a:custGeom>
              <a:avLst/>
              <a:gdLst/>
              <a:ahLst/>
              <a:cxnLst/>
              <a:rect l="l" t="t" r="r" b="b"/>
              <a:pathLst>
                <a:path w="1419225" h="2837815">
                  <a:moveTo>
                    <a:pt x="0" y="0"/>
                  </a:moveTo>
                  <a:lnTo>
                    <a:pt x="0" y="2837688"/>
                  </a:lnTo>
                  <a:lnTo>
                    <a:pt x="47785" y="2836898"/>
                  </a:lnTo>
                  <a:lnTo>
                    <a:pt x="95175" y="2834546"/>
                  </a:lnTo>
                  <a:lnTo>
                    <a:pt x="142144" y="2830656"/>
                  </a:lnTo>
                  <a:lnTo>
                    <a:pt x="188669" y="2825253"/>
                  </a:lnTo>
                  <a:lnTo>
                    <a:pt x="234723" y="2818362"/>
                  </a:lnTo>
                  <a:lnTo>
                    <a:pt x="280283" y="2810007"/>
                  </a:lnTo>
                  <a:lnTo>
                    <a:pt x="325322" y="2800215"/>
                  </a:lnTo>
                  <a:lnTo>
                    <a:pt x="369818" y="2789008"/>
                  </a:lnTo>
                  <a:lnTo>
                    <a:pt x="413744" y="2776413"/>
                  </a:lnTo>
                  <a:lnTo>
                    <a:pt x="457075" y="2762454"/>
                  </a:lnTo>
                  <a:lnTo>
                    <a:pt x="499788" y="2747155"/>
                  </a:lnTo>
                  <a:lnTo>
                    <a:pt x="541857" y="2730543"/>
                  </a:lnTo>
                  <a:lnTo>
                    <a:pt x="583257" y="2712641"/>
                  </a:lnTo>
                  <a:lnTo>
                    <a:pt x="623964" y="2693474"/>
                  </a:lnTo>
                  <a:lnTo>
                    <a:pt x="663953" y="2673067"/>
                  </a:lnTo>
                  <a:lnTo>
                    <a:pt x="703198" y="2651446"/>
                  </a:lnTo>
                  <a:lnTo>
                    <a:pt x="741675" y="2628634"/>
                  </a:lnTo>
                  <a:lnTo>
                    <a:pt x="779360" y="2604657"/>
                  </a:lnTo>
                  <a:lnTo>
                    <a:pt x="816226" y="2579540"/>
                  </a:lnTo>
                  <a:lnTo>
                    <a:pt x="852250" y="2553306"/>
                  </a:lnTo>
                  <a:lnTo>
                    <a:pt x="887407" y="2525982"/>
                  </a:lnTo>
                  <a:lnTo>
                    <a:pt x="921672" y="2497592"/>
                  </a:lnTo>
                  <a:lnTo>
                    <a:pt x="955020" y="2468161"/>
                  </a:lnTo>
                  <a:lnTo>
                    <a:pt x="987426" y="2437714"/>
                  </a:lnTo>
                  <a:lnTo>
                    <a:pt x="1018865" y="2406275"/>
                  </a:lnTo>
                  <a:lnTo>
                    <a:pt x="1049313" y="2373869"/>
                  </a:lnTo>
                  <a:lnTo>
                    <a:pt x="1078744" y="2340521"/>
                  </a:lnTo>
                  <a:lnTo>
                    <a:pt x="1107134" y="2306257"/>
                  </a:lnTo>
                  <a:lnTo>
                    <a:pt x="1134459" y="2271100"/>
                  </a:lnTo>
                  <a:lnTo>
                    <a:pt x="1160692" y="2235076"/>
                  </a:lnTo>
                  <a:lnTo>
                    <a:pt x="1185810" y="2198209"/>
                  </a:lnTo>
                  <a:lnTo>
                    <a:pt x="1209787" y="2160525"/>
                  </a:lnTo>
                  <a:lnTo>
                    <a:pt x="1232599" y="2122048"/>
                  </a:lnTo>
                  <a:lnTo>
                    <a:pt x="1254221" y="2082802"/>
                  </a:lnTo>
                  <a:lnTo>
                    <a:pt x="1274628" y="2042814"/>
                  </a:lnTo>
                  <a:lnTo>
                    <a:pt x="1293795" y="2002107"/>
                  </a:lnTo>
                  <a:lnTo>
                    <a:pt x="1311697" y="1960707"/>
                  </a:lnTo>
                  <a:lnTo>
                    <a:pt x="1328310" y="1918637"/>
                  </a:lnTo>
                  <a:lnTo>
                    <a:pt x="1343609" y="1875924"/>
                  </a:lnTo>
                  <a:lnTo>
                    <a:pt x="1357568" y="1832592"/>
                  </a:lnTo>
                  <a:lnTo>
                    <a:pt x="1370163" y="1788666"/>
                  </a:lnTo>
                  <a:lnTo>
                    <a:pt x="1381370" y="1744170"/>
                  </a:lnTo>
                  <a:lnTo>
                    <a:pt x="1391163" y="1699130"/>
                  </a:lnTo>
                  <a:lnTo>
                    <a:pt x="1399517" y="1653570"/>
                  </a:lnTo>
                  <a:lnTo>
                    <a:pt x="1406409" y="1607515"/>
                  </a:lnTo>
                  <a:lnTo>
                    <a:pt x="1411812" y="1560990"/>
                  </a:lnTo>
                  <a:lnTo>
                    <a:pt x="1415702" y="1514020"/>
                  </a:lnTo>
                  <a:lnTo>
                    <a:pt x="1418054" y="1466630"/>
                  </a:lnTo>
                  <a:lnTo>
                    <a:pt x="1418843" y="1418844"/>
                  </a:lnTo>
                  <a:lnTo>
                    <a:pt x="1418054" y="1371058"/>
                  </a:lnTo>
                  <a:lnTo>
                    <a:pt x="1415702" y="1323668"/>
                  </a:lnTo>
                  <a:lnTo>
                    <a:pt x="1411812" y="1276699"/>
                  </a:lnTo>
                  <a:lnTo>
                    <a:pt x="1406409" y="1230174"/>
                  </a:lnTo>
                  <a:lnTo>
                    <a:pt x="1399517" y="1184120"/>
                  </a:lnTo>
                  <a:lnTo>
                    <a:pt x="1391163" y="1138560"/>
                  </a:lnTo>
                  <a:lnTo>
                    <a:pt x="1381370" y="1093521"/>
                  </a:lnTo>
                  <a:lnTo>
                    <a:pt x="1370163" y="1049025"/>
                  </a:lnTo>
                  <a:lnTo>
                    <a:pt x="1357568" y="1005099"/>
                  </a:lnTo>
                  <a:lnTo>
                    <a:pt x="1343609" y="961768"/>
                  </a:lnTo>
                  <a:lnTo>
                    <a:pt x="1328310" y="919055"/>
                  </a:lnTo>
                  <a:lnTo>
                    <a:pt x="1311697" y="876986"/>
                  </a:lnTo>
                  <a:lnTo>
                    <a:pt x="1293795" y="835586"/>
                  </a:lnTo>
                  <a:lnTo>
                    <a:pt x="1274628" y="794879"/>
                  </a:lnTo>
                  <a:lnTo>
                    <a:pt x="1254221" y="754890"/>
                  </a:lnTo>
                  <a:lnTo>
                    <a:pt x="1232599" y="715645"/>
                  </a:lnTo>
                  <a:lnTo>
                    <a:pt x="1209787" y="677168"/>
                  </a:lnTo>
                  <a:lnTo>
                    <a:pt x="1185810" y="639483"/>
                  </a:lnTo>
                  <a:lnTo>
                    <a:pt x="1160692" y="602617"/>
                  </a:lnTo>
                  <a:lnTo>
                    <a:pt x="1134459" y="566593"/>
                  </a:lnTo>
                  <a:lnTo>
                    <a:pt x="1107134" y="531436"/>
                  </a:lnTo>
                  <a:lnTo>
                    <a:pt x="1078744" y="497171"/>
                  </a:lnTo>
                  <a:lnTo>
                    <a:pt x="1049313" y="463823"/>
                  </a:lnTo>
                  <a:lnTo>
                    <a:pt x="1018865" y="431417"/>
                  </a:lnTo>
                  <a:lnTo>
                    <a:pt x="987426" y="399978"/>
                  </a:lnTo>
                  <a:lnTo>
                    <a:pt x="955020" y="369530"/>
                  </a:lnTo>
                  <a:lnTo>
                    <a:pt x="921672" y="340099"/>
                  </a:lnTo>
                  <a:lnTo>
                    <a:pt x="887407" y="311709"/>
                  </a:lnTo>
                  <a:lnTo>
                    <a:pt x="852250" y="284384"/>
                  </a:lnTo>
                  <a:lnTo>
                    <a:pt x="816226" y="258151"/>
                  </a:lnTo>
                  <a:lnTo>
                    <a:pt x="779360" y="233033"/>
                  </a:lnTo>
                  <a:lnTo>
                    <a:pt x="741675" y="209056"/>
                  </a:lnTo>
                  <a:lnTo>
                    <a:pt x="703198" y="186244"/>
                  </a:lnTo>
                  <a:lnTo>
                    <a:pt x="663953" y="164622"/>
                  </a:lnTo>
                  <a:lnTo>
                    <a:pt x="623964" y="144215"/>
                  </a:lnTo>
                  <a:lnTo>
                    <a:pt x="583257" y="125048"/>
                  </a:lnTo>
                  <a:lnTo>
                    <a:pt x="541857" y="107146"/>
                  </a:lnTo>
                  <a:lnTo>
                    <a:pt x="499788" y="90533"/>
                  </a:lnTo>
                  <a:lnTo>
                    <a:pt x="457075" y="75234"/>
                  </a:lnTo>
                  <a:lnTo>
                    <a:pt x="413744" y="61275"/>
                  </a:lnTo>
                  <a:lnTo>
                    <a:pt x="369818" y="48680"/>
                  </a:lnTo>
                  <a:lnTo>
                    <a:pt x="325322" y="37473"/>
                  </a:lnTo>
                  <a:lnTo>
                    <a:pt x="280283" y="27680"/>
                  </a:lnTo>
                  <a:lnTo>
                    <a:pt x="234723" y="19326"/>
                  </a:lnTo>
                  <a:lnTo>
                    <a:pt x="188669" y="12434"/>
                  </a:lnTo>
                  <a:lnTo>
                    <a:pt x="142144" y="7031"/>
                  </a:lnTo>
                  <a:lnTo>
                    <a:pt x="95175" y="3141"/>
                  </a:lnTo>
                  <a:lnTo>
                    <a:pt x="47785" y="789"/>
                  </a:lnTo>
                  <a:lnTo>
                    <a:pt x="0" y="0"/>
                  </a:lnTo>
                  <a:close/>
                </a:path>
              </a:pathLst>
            </a:custGeom>
            <a:solidFill>
              <a:srgbClr val="FFFFFF"/>
            </a:solidFill>
          </p:spPr>
          <p:txBody>
            <a:bodyPr wrap="square" lIns="0" tIns="0" rIns="0" bIns="0" rtlCol="0"/>
            <a:lstStyle/>
            <a:p>
              <a:endParaRPr/>
            </a:p>
          </p:txBody>
        </p:sp>
        <p:sp>
          <p:nvSpPr>
            <p:cNvPr id="6" name="object 6">
              <a:extLst>
                <a:ext uri="{FF2B5EF4-FFF2-40B4-BE49-F238E27FC236}">
                  <a16:creationId xmlns:a16="http://schemas.microsoft.com/office/drawing/2014/main" id="{7DFE9CA1-43D9-D0E8-2082-AE68C68180A9}"/>
                </a:ext>
              </a:extLst>
            </p:cNvPr>
            <p:cNvSpPr/>
            <p:nvPr/>
          </p:nvSpPr>
          <p:spPr>
            <a:xfrm>
              <a:off x="6454140" y="3410711"/>
              <a:ext cx="1419225" cy="2837815"/>
            </a:xfrm>
            <a:custGeom>
              <a:avLst/>
              <a:gdLst/>
              <a:ahLst/>
              <a:cxnLst/>
              <a:rect l="l" t="t" r="r" b="b"/>
              <a:pathLst>
                <a:path w="1419225" h="2837815">
                  <a:moveTo>
                    <a:pt x="0" y="0"/>
                  </a:moveTo>
                  <a:lnTo>
                    <a:pt x="47785" y="789"/>
                  </a:lnTo>
                  <a:lnTo>
                    <a:pt x="95175" y="3141"/>
                  </a:lnTo>
                  <a:lnTo>
                    <a:pt x="142144" y="7031"/>
                  </a:lnTo>
                  <a:lnTo>
                    <a:pt x="188669" y="12434"/>
                  </a:lnTo>
                  <a:lnTo>
                    <a:pt x="234723" y="19326"/>
                  </a:lnTo>
                  <a:lnTo>
                    <a:pt x="280283" y="27680"/>
                  </a:lnTo>
                  <a:lnTo>
                    <a:pt x="325322" y="37473"/>
                  </a:lnTo>
                  <a:lnTo>
                    <a:pt x="369818" y="48680"/>
                  </a:lnTo>
                  <a:lnTo>
                    <a:pt x="413744" y="61275"/>
                  </a:lnTo>
                  <a:lnTo>
                    <a:pt x="457075" y="75234"/>
                  </a:lnTo>
                  <a:lnTo>
                    <a:pt x="499788" y="90533"/>
                  </a:lnTo>
                  <a:lnTo>
                    <a:pt x="541857" y="107146"/>
                  </a:lnTo>
                  <a:lnTo>
                    <a:pt x="583257" y="125048"/>
                  </a:lnTo>
                  <a:lnTo>
                    <a:pt x="623964" y="144215"/>
                  </a:lnTo>
                  <a:lnTo>
                    <a:pt x="663953" y="164622"/>
                  </a:lnTo>
                  <a:lnTo>
                    <a:pt x="703198" y="186244"/>
                  </a:lnTo>
                  <a:lnTo>
                    <a:pt x="741675" y="209056"/>
                  </a:lnTo>
                  <a:lnTo>
                    <a:pt x="779360" y="233033"/>
                  </a:lnTo>
                  <a:lnTo>
                    <a:pt x="816226" y="258151"/>
                  </a:lnTo>
                  <a:lnTo>
                    <a:pt x="852250" y="284384"/>
                  </a:lnTo>
                  <a:lnTo>
                    <a:pt x="887407" y="311709"/>
                  </a:lnTo>
                  <a:lnTo>
                    <a:pt x="921672" y="340099"/>
                  </a:lnTo>
                  <a:lnTo>
                    <a:pt x="955020" y="369530"/>
                  </a:lnTo>
                  <a:lnTo>
                    <a:pt x="987426" y="399978"/>
                  </a:lnTo>
                  <a:lnTo>
                    <a:pt x="1018865" y="431417"/>
                  </a:lnTo>
                  <a:lnTo>
                    <a:pt x="1049313" y="463823"/>
                  </a:lnTo>
                  <a:lnTo>
                    <a:pt x="1078744" y="497171"/>
                  </a:lnTo>
                  <a:lnTo>
                    <a:pt x="1107134" y="531436"/>
                  </a:lnTo>
                  <a:lnTo>
                    <a:pt x="1134459" y="566593"/>
                  </a:lnTo>
                  <a:lnTo>
                    <a:pt x="1160692" y="602617"/>
                  </a:lnTo>
                  <a:lnTo>
                    <a:pt x="1185810" y="639483"/>
                  </a:lnTo>
                  <a:lnTo>
                    <a:pt x="1209787" y="677168"/>
                  </a:lnTo>
                  <a:lnTo>
                    <a:pt x="1232599" y="715645"/>
                  </a:lnTo>
                  <a:lnTo>
                    <a:pt x="1254221" y="754890"/>
                  </a:lnTo>
                  <a:lnTo>
                    <a:pt x="1274628" y="794879"/>
                  </a:lnTo>
                  <a:lnTo>
                    <a:pt x="1293795" y="835586"/>
                  </a:lnTo>
                  <a:lnTo>
                    <a:pt x="1311697" y="876986"/>
                  </a:lnTo>
                  <a:lnTo>
                    <a:pt x="1328310" y="919055"/>
                  </a:lnTo>
                  <a:lnTo>
                    <a:pt x="1343609" y="961768"/>
                  </a:lnTo>
                  <a:lnTo>
                    <a:pt x="1357568" y="1005099"/>
                  </a:lnTo>
                  <a:lnTo>
                    <a:pt x="1370163" y="1049025"/>
                  </a:lnTo>
                  <a:lnTo>
                    <a:pt x="1381370" y="1093521"/>
                  </a:lnTo>
                  <a:lnTo>
                    <a:pt x="1391163" y="1138560"/>
                  </a:lnTo>
                  <a:lnTo>
                    <a:pt x="1399517" y="1184120"/>
                  </a:lnTo>
                  <a:lnTo>
                    <a:pt x="1406409" y="1230174"/>
                  </a:lnTo>
                  <a:lnTo>
                    <a:pt x="1411812" y="1276699"/>
                  </a:lnTo>
                  <a:lnTo>
                    <a:pt x="1415702" y="1323668"/>
                  </a:lnTo>
                  <a:lnTo>
                    <a:pt x="1418054" y="1371058"/>
                  </a:lnTo>
                  <a:lnTo>
                    <a:pt x="1418843" y="1418844"/>
                  </a:lnTo>
                  <a:lnTo>
                    <a:pt x="1418054" y="1466630"/>
                  </a:lnTo>
                  <a:lnTo>
                    <a:pt x="1415702" y="1514020"/>
                  </a:lnTo>
                  <a:lnTo>
                    <a:pt x="1411812" y="1560990"/>
                  </a:lnTo>
                  <a:lnTo>
                    <a:pt x="1406409" y="1607515"/>
                  </a:lnTo>
                  <a:lnTo>
                    <a:pt x="1399517" y="1653570"/>
                  </a:lnTo>
                  <a:lnTo>
                    <a:pt x="1391163" y="1699130"/>
                  </a:lnTo>
                  <a:lnTo>
                    <a:pt x="1381370" y="1744170"/>
                  </a:lnTo>
                  <a:lnTo>
                    <a:pt x="1370163" y="1788666"/>
                  </a:lnTo>
                  <a:lnTo>
                    <a:pt x="1357568" y="1832592"/>
                  </a:lnTo>
                  <a:lnTo>
                    <a:pt x="1343609" y="1875924"/>
                  </a:lnTo>
                  <a:lnTo>
                    <a:pt x="1328310" y="1918637"/>
                  </a:lnTo>
                  <a:lnTo>
                    <a:pt x="1311697" y="1960707"/>
                  </a:lnTo>
                  <a:lnTo>
                    <a:pt x="1293795" y="2002107"/>
                  </a:lnTo>
                  <a:lnTo>
                    <a:pt x="1274628" y="2042814"/>
                  </a:lnTo>
                  <a:lnTo>
                    <a:pt x="1254221" y="2082802"/>
                  </a:lnTo>
                  <a:lnTo>
                    <a:pt x="1232599" y="2122048"/>
                  </a:lnTo>
                  <a:lnTo>
                    <a:pt x="1209787" y="2160525"/>
                  </a:lnTo>
                  <a:lnTo>
                    <a:pt x="1185810" y="2198209"/>
                  </a:lnTo>
                  <a:lnTo>
                    <a:pt x="1160692" y="2235076"/>
                  </a:lnTo>
                  <a:lnTo>
                    <a:pt x="1134459" y="2271100"/>
                  </a:lnTo>
                  <a:lnTo>
                    <a:pt x="1107134" y="2306257"/>
                  </a:lnTo>
                  <a:lnTo>
                    <a:pt x="1078744" y="2340521"/>
                  </a:lnTo>
                  <a:lnTo>
                    <a:pt x="1049313" y="2373869"/>
                  </a:lnTo>
                  <a:lnTo>
                    <a:pt x="1018865" y="2406275"/>
                  </a:lnTo>
                  <a:lnTo>
                    <a:pt x="987426" y="2437714"/>
                  </a:lnTo>
                  <a:lnTo>
                    <a:pt x="955020" y="2468161"/>
                  </a:lnTo>
                  <a:lnTo>
                    <a:pt x="921672" y="2497592"/>
                  </a:lnTo>
                  <a:lnTo>
                    <a:pt x="887407" y="2525982"/>
                  </a:lnTo>
                  <a:lnTo>
                    <a:pt x="852250" y="2553306"/>
                  </a:lnTo>
                  <a:lnTo>
                    <a:pt x="816226" y="2579540"/>
                  </a:lnTo>
                  <a:lnTo>
                    <a:pt x="779360" y="2604657"/>
                  </a:lnTo>
                  <a:lnTo>
                    <a:pt x="741675" y="2628634"/>
                  </a:lnTo>
                  <a:lnTo>
                    <a:pt x="703198" y="2651446"/>
                  </a:lnTo>
                  <a:lnTo>
                    <a:pt x="663953" y="2673067"/>
                  </a:lnTo>
                  <a:lnTo>
                    <a:pt x="623964" y="2693474"/>
                  </a:lnTo>
                  <a:lnTo>
                    <a:pt x="583257" y="2712641"/>
                  </a:lnTo>
                  <a:lnTo>
                    <a:pt x="541857" y="2730543"/>
                  </a:lnTo>
                  <a:lnTo>
                    <a:pt x="499788" y="2747155"/>
                  </a:lnTo>
                  <a:lnTo>
                    <a:pt x="457075" y="2762454"/>
                  </a:lnTo>
                  <a:lnTo>
                    <a:pt x="413744" y="2776413"/>
                  </a:lnTo>
                  <a:lnTo>
                    <a:pt x="369818" y="2789008"/>
                  </a:lnTo>
                  <a:lnTo>
                    <a:pt x="325322" y="2800215"/>
                  </a:lnTo>
                  <a:lnTo>
                    <a:pt x="280283" y="2810007"/>
                  </a:lnTo>
                  <a:lnTo>
                    <a:pt x="234723" y="2818362"/>
                  </a:lnTo>
                  <a:lnTo>
                    <a:pt x="188669" y="2825253"/>
                  </a:lnTo>
                  <a:lnTo>
                    <a:pt x="142144" y="2830656"/>
                  </a:lnTo>
                  <a:lnTo>
                    <a:pt x="95175" y="2834546"/>
                  </a:lnTo>
                  <a:lnTo>
                    <a:pt x="47785" y="2836898"/>
                  </a:lnTo>
                  <a:lnTo>
                    <a:pt x="0" y="2837688"/>
                  </a:lnTo>
                  <a:lnTo>
                    <a:pt x="0" y="1418844"/>
                  </a:lnTo>
                  <a:lnTo>
                    <a:pt x="0" y="0"/>
                  </a:lnTo>
                  <a:close/>
                </a:path>
              </a:pathLst>
            </a:custGeom>
            <a:ln w="12700">
              <a:solidFill>
                <a:srgbClr val="E7AD00"/>
              </a:solidFill>
            </a:ln>
          </p:spPr>
          <p:txBody>
            <a:bodyPr wrap="square" lIns="0" tIns="0" rIns="0" bIns="0" rtlCol="0"/>
            <a:lstStyle/>
            <a:p>
              <a:endParaRPr/>
            </a:p>
          </p:txBody>
        </p:sp>
      </p:grpSp>
      <p:sp>
        <p:nvSpPr>
          <p:cNvPr id="7" name="object 7">
            <a:extLst>
              <a:ext uri="{FF2B5EF4-FFF2-40B4-BE49-F238E27FC236}">
                <a16:creationId xmlns:a16="http://schemas.microsoft.com/office/drawing/2014/main" id="{6343FA73-70C9-3D33-3A81-F17236F7775C}"/>
              </a:ext>
            </a:extLst>
          </p:cNvPr>
          <p:cNvSpPr txBox="1"/>
          <p:nvPr/>
        </p:nvSpPr>
        <p:spPr>
          <a:xfrm>
            <a:off x="6559422" y="4528820"/>
            <a:ext cx="867410" cy="549910"/>
          </a:xfrm>
          <a:prstGeom prst="rect">
            <a:avLst/>
          </a:prstGeom>
        </p:spPr>
        <p:txBody>
          <a:bodyPr vert="horz" wrap="square" lIns="0" tIns="41275" rIns="0" bIns="0" rtlCol="0">
            <a:spAutoFit/>
          </a:bodyPr>
          <a:lstStyle/>
          <a:p>
            <a:pPr marL="53340" marR="5080" indent="-41275">
              <a:lnSpc>
                <a:spcPts val="1970"/>
              </a:lnSpc>
              <a:spcBef>
                <a:spcPts val="325"/>
              </a:spcBef>
            </a:pPr>
            <a:r>
              <a:rPr sz="1800" b="1" spc="-10" dirty="0">
                <a:latin typeface="Calibri"/>
                <a:cs typeface="Calibri"/>
              </a:rPr>
              <a:t>Elementi variabili</a:t>
            </a:r>
            <a:endParaRPr sz="1800">
              <a:latin typeface="Calibri"/>
              <a:cs typeface="Calibri"/>
            </a:endParaRPr>
          </a:p>
        </p:txBody>
      </p:sp>
      <p:grpSp>
        <p:nvGrpSpPr>
          <p:cNvPr id="8" name="object 8">
            <a:extLst>
              <a:ext uri="{FF2B5EF4-FFF2-40B4-BE49-F238E27FC236}">
                <a16:creationId xmlns:a16="http://schemas.microsoft.com/office/drawing/2014/main" id="{D5C2C746-5AAE-1BBA-A10F-DCD86233D418}"/>
              </a:ext>
            </a:extLst>
          </p:cNvPr>
          <p:cNvGrpSpPr/>
          <p:nvPr/>
        </p:nvGrpSpPr>
        <p:grpSpPr>
          <a:xfrm>
            <a:off x="4961890" y="3404361"/>
            <a:ext cx="1431290" cy="2850515"/>
            <a:chOff x="4961890" y="3404361"/>
            <a:chExt cx="1431290" cy="2850515"/>
          </a:xfrm>
        </p:grpSpPr>
        <p:sp>
          <p:nvSpPr>
            <p:cNvPr id="9" name="object 9">
              <a:extLst>
                <a:ext uri="{FF2B5EF4-FFF2-40B4-BE49-F238E27FC236}">
                  <a16:creationId xmlns:a16="http://schemas.microsoft.com/office/drawing/2014/main" id="{C8D4DFD1-FE8B-905C-5DAE-C0C6D1D17E5C}"/>
                </a:ext>
              </a:extLst>
            </p:cNvPr>
            <p:cNvSpPr/>
            <p:nvPr/>
          </p:nvSpPr>
          <p:spPr>
            <a:xfrm>
              <a:off x="4968240" y="3410711"/>
              <a:ext cx="1418590" cy="2837815"/>
            </a:xfrm>
            <a:custGeom>
              <a:avLst/>
              <a:gdLst/>
              <a:ahLst/>
              <a:cxnLst/>
              <a:rect l="l" t="t" r="r" b="b"/>
              <a:pathLst>
                <a:path w="1418589" h="2837815">
                  <a:moveTo>
                    <a:pt x="1418082" y="0"/>
                  </a:moveTo>
                  <a:lnTo>
                    <a:pt x="1370319" y="789"/>
                  </a:lnTo>
                  <a:lnTo>
                    <a:pt x="1322953" y="3141"/>
                  </a:lnTo>
                  <a:lnTo>
                    <a:pt x="1276007" y="7031"/>
                  </a:lnTo>
                  <a:lnTo>
                    <a:pt x="1229505" y="12434"/>
                  </a:lnTo>
                  <a:lnTo>
                    <a:pt x="1183474" y="19326"/>
                  </a:lnTo>
                  <a:lnTo>
                    <a:pt x="1137938" y="27680"/>
                  </a:lnTo>
                  <a:lnTo>
                    <a:pt x="1092921" y="37473"/>
                  </a:lnTo>
                  <a:lnTo>
                    <a:pt x="1048448" y="48680"/>
                  </a:lnTo>
                  <a:lnTo>
                    <a:pt x="1004545" y="61275"/>
                  </a:lnTo>
                  <a:lnTo>
                    <a:pt x="961236" y="75234"/>
                  </a:lnTo>
                  <a:lnTo>
                    <a:pt x="918545" y="90533"/>
                  </a:lnTo>
                  <a:lnTo>
                    <a:pt x="876498" y="107146"/>
                  </a:lnTo>
                  <a:lnTo>
                    <a:pt x="835120" y="125048"/>
                  </a:lnTo>
                  <a:lnTo>
                    <a:pt x="794434" y="144215"/>
                  </a:lnTo>
                  <a:lnTo>
                    <a:pt x="754467" y="164622"/>
                  </a:lnTo>
                  <a:lnTo>
                    <a:pt x="715243" y="186244"/>
                  </a:lnTo>
                  <a:lnTo>
                    <a:pt x="676787" y="209056"/>
                  </a:lnTo>
                  <a:lnTo>
                    <a:pt x="639122" y="233033"/>
                  </a:lnTo>
                  <a:lnTo>
                    <a:pt x="602276" y="258151"/>
                  </a:lnTo>
                  <a:lnTo>
                    <a:pt x="566271" y="284384"/>
                  </a:lnTo>
                  <a:lnTo>
                    <a:pt x="531133" y="311709"/>
                  </a:lnTo>
                  <a:lnTo>
                    <a:pt x="496888" y="340099"/>
                  </a:lnTo>
                  <a:lnTo>
                    <a:pt x="463558" y="369530"/>
                  </a:lnTo>
                  <a:lnTo>
                    <a:pt x="431170" y="399978"/>
                  </a:lnTo>
                  <a:lnTo>
                    <a:pt x="399749" y="431417"/>
                  </a:lnTo>
                  <a:lnTo>
                    <a:pt x="369318" y="463823"/>
                  </a:lnTo>
                  <a:lnTo>
                    <a:pt x="339903" y="497171"/>
                  </a:lnTo>
                  <a:lnTo>
                    <a:pt x="311529" y="531436"/>
                  </a:lnTo>
                  <a:lnTo>
                    <a:pt x="284220" y="566593"/>
                  </a:lnTo>
                  <a:lnTo>
                    <a:pt x="258001" y="602617"/>
                  </a:lnTo>
                  <a:lnTo>
                    <a:pt x="232898" y="639483"/>
                  </a:lnTo>
                  <a:lnTo>
                    <a:pt x="208934" y="677168"/>
                  </a:lnTo>
                  <a:lnTo>
                    <a:pt x="186135" y="715645"/>
                  </a:lnTo>
                  <a:lnTo>
                    <a:pt x="164526" y="754890"/>
                  </a:lnTo>
                  <a:lnTo>
                    <a:pt x="144131" y="794879"/>
                  </a:lnTo>
                  <a:lnTo>
                    <a:pt x="124975" y="835586"/>
                  </a:lnTo>
                  <a:lnTo>
                    <a:pt x="107083" y="876986"/>
                  </a:lnTo>
                  <a:lnTo>
                    <a:pt x="90480" y="919055"/>
                  </a:lnTo>
                  <a:lnTo>
                    <a:pt x="75190" y="961768"/>
                  </a:lnTo>
                  <a:lnTo>
                    <a:pt x="61239" y="1005099"/>
                  </a:lnTo>
                  <a:lnTo>
                    <a:pt x="48651" y="1049025"/>
                  </a:lnTo>
                  <a:lnTo>
                    <a:pt x="37451" y="1093521"/>
                  </a:lnTo>
                  <a:lnTo>
                    <a:pt x="27664" y="1138560"/>
                  </a:lnTo>
                  <a:lnTo>
                    <a:pt x="19314" y="1184120"/>
                  </a:lnTo>
                  <a:lnTo>
                    <a:pt x="12427" y="1230174"/>
                  </a:lnTo>
                  <a:lnTo>
                    <a:pt x="7027" y="1276699"/>
                  </a:lnTo>
                  <a:lnTo>
                    <a:pt x="3139" y="1323668"/>
                  </a:lnTo>
                  <a:lnTo>
                    <a:pt x="789" y="1371058"/>
                  </a:lnTo>
                  <a:lnTo>
                    <a:pt x="0" y="1418844"/>
                  </a:lnTo>
                  <a:lnTo>
                    <a:pt x="789" y="1466630"/>
                  </a:lnTo>
                  <a:lnTo>
                    <a:pt x="3139" y="1514020"/>
                  </a:lnTo>
                  <a:lnTo>
                    <a:pt x="7027" y="1560990"/>
                  </a:lnTo>
                  <a:lnTo>
                    <a:pt x="12427" y="1607515"/>
                  </a:lnTo>
                  <a:lnTo>
                    <a:pt x="19314" y="1653570"/>
                  </a:lnTo>
                  <a:lnTo>
                    <a:pt x="27664" y="1699130"/>
                  </a:lnTo>
                  <a:lnTo>
                    <a:pt x="37451" y="1744170"/>
                  </a:lnTo>
                  <a:lnTo>
                    <a:pt x="48651" y="1788666"/>
                  </a:lnTo>
                  <a:lnTo>
                    <a:pt x="61239" y="1832592"/>
                  </a:lnTo>
                  <a:lnTo>
                    <a:pt x="75190" y="1875924"/>
                  </a:lnTo>
                  <a:lnTo>
                    <a:pt x="90480" y="1918637"/>
                  </a:lnTo>
                  <a:lnTo>
                    <a:pt x="107083" y="1960707"/>
                  </a:lnTo>
                  <a:lnTo>
                    <a:pt x="124975" y="2002107"/>
                  </a:lnTo>
                  <a:lnTo>
                    <a:pt x="144131" y="2042814"/>
                  </a:lnTo>
                  <a:lnTo>
                    <a:pt x="164526" y="2082802"/>
                  </a:lnTo>
                  <a:lnTo>
                    <a:pt x="186135" y="2122048"/>
                  </a:lnTo>
                  <a:lnTo>
                    <a:pt x="208934" y="2160525"/>
                  </a:lnTo>
                  <a:lnTo>
                    <a:pt x="232898" y="2198209"/>
                  </a:lnTo>
                  <a:lnTo>
                    <a:pt x="258001" y="2235076"/>
                  </a:lnTo>
                  <a:lnTo>
                    <a:pt x="284220" y="2271100"/>
                  </a:lnTo>
                  <a:lnTo>
                    <a:pt x="311529" y="2306257"/>
                  </a:lnTo>
                  <a:lnTo>
                    <a:pt x="339903" y="2340521"/>
                  </a:lnTo>
                  <a:lnTo>
                    <a:pt x="369318" y="2373869"/>
                  </a:lnTo>
                  <a:lnTo>
                    <a:pt x="399749" y="2406275"/>
                  </a:lnTo>
                  <a:lnTo>
                    <a:pt x="431170" y="2437714"/>
                  </a:lnTo>
                  <a:lnTo>
                    <a:pt x="463558" y="2468161"/>
                  </a:lnTo>
                  <a:lnTo>
                    <a:pt x="496888" y="2497592"/>
                  </a:lnTo>
                  <a:lnTo>
                    <a:pt x="531133" y="2525982"/>
                  </a:lnTo>
                  <a:lnTo>
                    <a:pt x="566271" y="2553306"/>
                  </a:lnTo>
                  <a:lnTo>
                    <a:pt x="602276" y="2579540"/>
                  </a:lnTo>
                  <a:lnTo>
                    <a:pt x="639122" y="2604657"/>
                  </a:lnTo>
                  <a:lnTo>
                    <a:pt x="676787" y="2628634"/>
                  </a:lnTo>
                  <a:lnTo>
                    <a:pt x="715243" y="2651446"/>
                  </a:lnTo>
                  <a:lnTo>
                    <a:pt x="754467" y="2673067"/>
                  </a:lnTo>
                  <a:lnTo>
                    <a:pt x="794434" y="2693474"/>
                  </a:lnTo>
                  <a:lnTo>
                    <a:pt x="835120" y="2712641"/>
                  </a:lnTo>
                  <a:lnTo>
                    <a:pt x="876498" y="2730543"/>
                  </a:lnTo>
                  <a:lnTo>
                    <a:pt x="918545" y="2747155"/>
                  </a:lnTo>
                  <a:lnTo>
                    <a:pt x="961236" y="2762454"/>
                  </a:lnTo>
                  <a:lnTo>
                    <a:pt x="1004545" y="2776413"/>
                  </a:lnTo>
                  <a:lnTo>
                    <a:pt x="1048448" y="2789008"/>
                  </a:lnTo>
                  <a:lnTo>
                    <a:pt x="1092921" y="2800215"/>
                  </a:lnTo>
                  <a:lnTo>
                    <a:pt x="1137938" y="2810007"/>
                  </a:lnTo>
                  <a:lnTo>
                    <a:pt x="1183474" y="2818362"/>
                  </a:lnTo>
                  <a:lnTo>
                    <a:pt x="1229505" y="2825253"/>
                  </a:lnTo>
                  <a:lnTo>
                    <a:pt x="1276007" y="2830656"/>
                  </a:lnTo>
                  <a:lnTo>
                    <a:pt x="1322953" y="2834546"/>
                  </a:lnTo>
                  <a:lnTo>
                    <a:pt x="1370319" y="2836898"/>
                  </a:lnTo>
                  <a:lnTo>
                    <a:pt x="1418082" y="2837688"/>
                  </a:lnTo>
                  <a:lnTo>
                    <a:pt x="1418082" y="0"/>
                  </a:lnTo>
                  <a:close/>
                </a:path>
              </a:pathLst>
            </a:custGeom>
            <a:solidFill>
              <a:srgbClr val="FFFFFF"/>
            </a:solidFill>
          </p:spPr>
          <p:txBody>
            <a:bodyPr wrap="square" lIns="0" tIns="0" rIns="0" bIns="0" rtlCol="0"/>
            <a:lstStyle/>
            <a:p>
              <a:endParaRPr/>
            </a:p>
          </p:txBody>
        </p:sp>
        <p:sp>
          <p:nvSpPr>
            <p:cNvPr id="10" name="object 10">
              <a:extLst>
                <a:ext uri="{FF2B5EF4-FFF2-40B4-BE49-F238E27FC236}">
                  <a16:creationId xmlns:a16="http://schemas.microsoft.com/office/drawing/2014/main" id="{D8DF4F44-E43F-173C-84BA-E592EBF08A64}"/>
                </a:ext>
              </a:extLst>
            </p:cNvPr>
            <p:cNvSpPr/>
            <p:nvPr/>
          </p:nvSpPr>
          <p:spPr>
            <a:xfrm>
              <a:off x="4968240" y="3410711"/>
              <a:ext cx="1418590" cy="2837815"/>
            </a:xfrm>
            <a:custGeom>
              <a:avLst/>
              <a:gdLst/>
              <a:ahLst/>
              <a:cxnLst/>
              <a:rect l="l" t="t" r="r" b="b"/>
              <a:pathLst>
                <a:path w="1418589" h="2837815">
                  <a:moveTo>
                    <a:pt x="1418082" y="2837688"/>
                  </a:moveTo>
                  <a:lnTo>
                    <a:pt x="1370319" y="2836898"/>
                  </a:lnTo>
                  <a:lnTo>
                    <a:pt x="1322953" y="2834546"/>
                  </a:lnTo>
                  <a:lnTo>
                    <a:pt x="1276007" y="2830656"/>
                  </a:lnTo>
                  <a:lnTo>
                    <a:pt x="1229505" y="2825253"/>
                  </a:lnTo>
                  <a:lnTo>
                    <a:pt x="1183474" y="2818362"/>
                  </a:lnTo>
                  <a:lnTo>
                    <a:pt x="1137938" y="2810007"/>
                  </a:lnTo>
                  <a:lnTo>
                    <a:pt x="1092921" y="2800215"/>
                  </a:lnTo>
                  <a:lnTo>
                    <a:pt x="1048448" y="2789008"/>
                  </a:lnTo>
                  <a:lnTo>
                    <a:pt x="1004545" y="2776413"/>
                  </a:lnTo>
                  <a:lnTo>
                    <a:pt x="961236" y="2762454"/>
                  </a:lnTo>
                  <a:lnTo>
                    <a:pt x="918545" y="2747155"/>
                  </a:lnTo>
                  <a:lnTo>
                    <a:pt x="876498" y="2730543"/>
                  </a:lnTo>
                  <a:lnTo>
                    <a:pt x="835120" y="2712641"/>
                  </a:lnTo>
                  <a:lnTo>
                    <a:pt x="794434" y="2693474"/>
                  </a:lnTo>
                  <a:lnTo>
                    <a:pt x="754467" y="2673067"/>
                  </a:lnTo>
                  <a:lnTo>
                    <a:pt x="715243" y="2651446"/>
                  </a:lnTo>
                  <a:lnTo>
                    <a:pt x="676787" y="2628634"/>
                  </a:lnTo>
                  <a:lnTo>
                    <a:pt x="639122" y="2604657"/>
                  </a:lnTo>
                  <a:lnTo>
                    <a:pt x="602276" y="2579540"/>
                  </a:lnTo>
                  <a:lnTo>
                    <a:pt x="566271" y="2553306"/>
                  </a:lnTo>
                  <a:lnTo>
                    <a:pt x="531133" y="2525982"/>
                  </a:lnTo>
                  <a:lnTo>
                    <a:pt x="496888" y="2497592"/>
                  </a:lnTo>
                  <a:lnTo>
                    <a:pt x="463558" y="2468161"/>
                  </a:lnTo>
                  <a:lnTo>
                    <a:pt x="431170" y="2437714"/>
                  </a:lnTo>
                  <a:lnTo>
                    <a:pt x="399749" y="2406275"/>
                  </a:lnTo>
                  <a:lnTo>
                    <a:pt x="369318" y="2373869"/>
                  </a:lnTo>
                  <a:lnTo>
                    <a:pt x="339903" y="2340521"/>
                  </a:lnTo>
                  <a:lnTo>
                    <a:pt x="311529" y="2306257"/>
                  </a:lnTo>
                  <a:lnTo>
                    <a:pt x="284220" y="2271100"/>
                  </a:lnTo>
                  <a:lnTo>
                    <a:pt x="258001" y="2235076"/>
                  </a:lnTo>
                  <a:lnTo>
                    <a:pt x="232898" y="2198209"/>
                  </a:lnTo>
                  <a:lnTo>
                    <a:pt x="208934" y="2160525"/>
                  </a:lnTo>
                  <a:lnTo>
                    <a:pt x="186135" y="2122048"/>
                  </a:lnTo>
                  <a:lnTo>
                    <a:pt x="164526" y="2082802"/>
                  </a:lnTo>
                  <a:lnTo>
                    <a:pt x="144131" y="2042814"/>
                  </a:lnTo>
                  <a:lnTo>
                    <a:pt x="124975" y="2002107"/>
                  </a:lnTo>
                  <a:lnTo>
                    <a:pt x="107083" y="1960707"/>
                  </a:lnTo>
                  <a:lnTo>
                    <a:pt x="90480" y="1918637"/>
                  </a:lnTo>
                  <a:lnTo>
                    <a:pt x="75190" y="1875924"/>
                  </a:lnTo>
                  <a:lnTo>
                    <a:pt x="61239" y="1832592"/>
                  </a:lnTo>
                  <a:lnTo>
                    <a:pt x="48651" y="1788666"/>
                  </a:lnTo>
                  <a:lnTo>
                    <a:pt x="37451" y="1744170"/>
                  </a:lnTo>
                  <a:lnTo>
                    <a:pt x="27664" y="1699130"/>
                  </a:lnTo>
                  <a:lnTo>
                    <a:pt x="19314" y="1653570"/>
                  </a:lnTo>
                  <a:lnTo>
                    <a:pt x="12427" y="1607515"/>
                  </a:lnTo>
                  <a:lnTo>
                    <a:pt x="7027" y="1560990"/>
                  </a:lnTo>
                  <a:lnTo>
                    <a:pt x="3139" y="1514020"/>
                  </a:lnTo>
                  <a:lnTo>
                    <a:pt x="789" y="1466630"/>
                  </a:lnTo>
                  <a:lnTo>
                    <a:pt x="0" y="1418844"/>
                  </a:lnTo>
                  <a:lnTo>
                    <a:pt x="789" y="1371058"/>
                  </a:lnTo>
                  <a:lnTo>
                    <a:pt x="3139" y="1323668"/>
                  </a:lnTo>
                  <a:lnTo>
                    <a:pt x="7027" y="1276699"/>
                  </a:lnTo>
                  <a:lnTo>
                    <a:pt x="12427" y="1230174"/>
                  </a:lnTo>
                  <a:lnTo>
                    <a:pt x="19314" y="1184120"/>
                  </a:lnTo>
                  <a:lnTo>
                    <a:pt x="27664" y="1138560"/>
                  </a:lnTo>
                  <a:lnTo>
                    <a:pt x="37451" y="1093521"/>
                  </a:lnTo>
                  <a:lnTo>
                    <a:pt x="48651" y="1049025"/>
                  </a:lnTo>
                  <a:lnTo>
                    <a:pt x="61239" y="1005099"/>
                  </a:lnTo>
                  <a:lnTo>
                    <a:pt x="75190" y="961768"/>
                  </a:lnTo>
                  <a:lnTo>
                    <a:pt x="90480" y="919055"/>
                  </a:lnTo>
                  <a:lnTo>
                    <a:pt x="107083" y="876986"/>
                  </a:lnTo>
                  <a:lnTo>
                    <a:pt x="124975" y="835586"/>
                  </a:lnTo>
                  <a:lnTo>
                    <a:pt x="144131" y="794879"/>
                  </a:lnTo>
                  <a:lnTo>
                    <a:pt x="164526" y="754890"/>
                  </a:lnTo>
                  <a:lnTo>
                    <a:pt x="186135" y="715645"/>
                  </a:lnTo>
                  <a:lnTo>
                    <a:pt x="208934" y="677168"/>
                  </a:lnTo>
                  <a:lnTo>
                    <a:pt x="232898" y="639483"/>
                  </a:lnTo>
                  <a:lnTo>
                    <a:pt x="258001" y="602617"/>
                  </a:lnTo>
                  <a:lnTo>
                    <a:pt x="284220" y="566593"/>
                  </a:lnTo>
                  <a:lnTo>
                    <a:pt x="311529" y="531436"/>
                  </a:lnTo>
                  <a:lnTo>
                    <a:pt x="339903" y="497171"/>
                  </a:lnTo>
                  <a:lnTo>
                    <a:pt x="369318" y="463823"/>
                  </a:lnTo>
                  <a:lnTo>
                    <a:pt x="399749" y="431417"/>
                  </a:lnTo>
                  <a:lnTo>
                    <a:pt x="431170" y="399978"/>
                  </a:lnTo>
                  <a:lnTo>
                    <a:pt x="463558" y="369530"/>
                  </a:lnTo>
                  <a:lnTo>
                    <a:pt x="496888" y="340099"/>
                  </a:lnTo>
                  <a:lnTo>
                    <a:pt x="531133" y="311709"/>
                  </a:lnTo>
                  <a:lnTo>
                    <a:pt x="566271" y="284384"/>
                  </a:lnTo>
                  <a:lnTo>
                    <a:pt x="602276" y="258151"/>
                  </a:lnTo>
                  <a:lnTo>
                    <a:pt x="639122" y="233033"/>
                  </a:lnTo>
                  <a:lnTo>
                    <a:pt x="676787" y="209056"/>
                  </a:lnTo>
                  <a:lnTo>
                    <a:pt x="715243" y="186244"/>
                  </a:lnTo>
                  <a:lnTo>
                    <a:pt x="754467" y="164622"/>
                  </a:lnTo>
                  <a:lnTo>
                    <a:pt x="794434" y="144215"/>
                  </a:lnTo>
                  <a:lnTo>
                    <a:pt x="835120" y="125048"/>
                  </a:lnTo>
                  <a:lnTo>
                    <a:pt x="876498" y="107146"/>
                  </a:lnTo>
                  <a:lnTo>
                    <a:pt x="918545" y="90533"/>
                  </a:lnTo>
                  <a:lnTo>
                    <a:pt x="961236" y="75234"/>
                  </a:lnTo>
                  <a:lnTo>
                    <a:pt x="1004545" y="61275"/>
                  </a:lnTo>
                  <a:lnTo>
                    <a:pt x="1048448" y="48680"/>
                  </a:lnTo>
                  <a:lnTo>
                    <a:pt x="1092921" y="37473"/>
                  </a:lnTo>
                  <a:lnTo>
                    <a:pt x="1137938" y="27680"/>
                  </a:lnTo>
                  <a:lnTo>
                    <a:pt x="1183474" y="19326"/>
                  </a:lnTo>
                  <a:lnTo>
                    <a:pt x="1229505" y="12434"/>
                  </a:lnTo>
                  <a:lnTo>
                    <a:pt x="1276007" y="7031"/>
                  </a:lnTo>
                  <a:lnTo>
                    <a:pt x="1322953" y="3141"/>
                  </a:lnTo>
                  <a:lnTo>
                    <a:pt x="1370319" y="789"/>
                  </a:lnTo>
                  <a:lnTo>
                    <a:pt x="1418082" y="0"/>
                  </a:lnTo>
                  <a:lnTo>
                    <a:pt x="1418082" y="1418844"/>
                  </a:lnTo>
                  <a:lnTo>
                    <a:pt x="1418082" y="2837688"/>
                  </a:lnTo>
                  <a:close/>
                </a:path>
              </a:pathLst>
            </a:custGeom>
            <a:ln w="12700">
              <a:solidFill>
                <a:srgbClr val="E7AD00"/>
              </a:solidFill>
            </a:ln>
          </p:spPr>
          <p:txBody>
            <a:bodyPr wrap="square" lIns="0" tIns="0" rIns="0" bIns="0" rtlCol="0"/>
            <a:lstStyle/>
            <a:p>
              <a:endParaRPr/>
            </a:p>
          </p:txBody>
        </p:sp>
      </p:grpSp>
      <p:sp>
        <p:nvSpPr>
          <p:cNvPr id="11" name="object 11">
            <a:extLst>
              <a:ext uri="{FF2B5EF4-FFF2-40B4-BE49-F238E27FC236}">
                <a16:creationId xmlns:a16="http://schemas.microsoft.com/office/drawing/2014/main" id="{7589A05E-7F83-4C2C-F29F-D741CA60BA9D}"/>
              </a:ext>
            </a:extLst>
          </p:cNvPr>
          <p:cNvSpPr txBox="1"/>
          <p:nvPr/>
        </p:nvSpPr>
        <p:spPr>
          <a:xfrm>
            <a:off x="5437378" y="4528820"/>
            <a:ext cx="867410" cy="549910"/>
          </a:xfrm>
          <a:prstGeom prst="rect">
            <a:avLst/>
          </a:prstGeom>
        </p:spPr>
        <p:txBody>
          <a:bodyPr vert="horz" wrap="square" lIns="0" tIns="41275" rIns="0" bIns="0" rtlCol="0">
            <a:spAutoFit/>
          </a:bodyPr>
          <a:lstStyle/>
          <a:p>
            <a:pPr marL="250190" marR="5080" indent="-238125">
              <a:lnSpc>
                <a:spcPts val="1970"/>
              </a:lnSpc>
              <a:spcBef>
                <a:spcPts val="325"/>
              </a:spcBef>
            </a:pPr>
            <a:r>
              <a:rPr sz="1800" b="1" spc="-10" dirty="0">
                <a:latin typeface="Calibri"/>
                <a:cs typeface="Calibri"/>
              </a:rPr>
              <a:t>Elementi fissi</a:t>
            </a:r>
            <a:endParaRPr sz="1800">
              <a:latin typeface="Calibri"/>
              <a:cs typeface="Calibri"/>
            </a:endParaRPr>
          </a:p>
        </p:txBody>
      </p:sp>
      <p:pic>
        <p:nvPicPr>
          <p:cNvPr id="12" name="Picture 1">
            <a:extLst>
              <a:ext uri="{FF2B5EF4-FFF2-40B4-BE49-F238E27FC236}">
                <a16:creationId xmlns:a16="http://schemas.microsoft.com/office/drawing/2014/main" id="{84B90EED-77E9-381D-626C-22CCC6A0B6EA}"/>
              </a:ext>
            </a:extLst>
          </p:cNvPr>
          <p:cNvPicPr>
            <a:picLocks noChangeAspect="1"/>
          </p:cNvPicPr>
          <p:nvPr/>
        </p:nvPicPr>
        <p:blipFill>
          <a:blip r:embed="rId2"/>
          <a:stretch>
            <a:fillRect/>
          </a:stretch>
        </p:blipFill>
        <p:spPr>
          <a:xfrm>
            <a:off x="86514" y="88780"/>
            <a:ext cx="2932430" cy="634039"/>
          </a:xfrm>
          <a:prstGeom prst="rect">
            <a:avLst/>
          </a:prstGeom>
        </p:spPr>
      </p:pic>
      <p:pic>
        <p:nvPicPr>
          <p:cNvPr id="13" name="Immagine 12" descr="Immagine che contiene bandiera, mutande&#10;&#10;Descrizione generata automaticamente">
            <a:extLst>
              <a:ext uri="{FF2B5EF4-FFF2-40B4-BE49-F238E27FC236}">
                <a16:creationId xmlns:a16="http://schemas.microsoft.com/office/drawing/2014/main" id="{07B7F031-80DB-83C8-CAD3-DFB88BC87CC4}"/>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26298984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18DB2-A5CE-0A4F-D0F9-F780D86D6B2D}"/>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6B30DAF2-5474-6AA8-0C03-DFFE4F54E965}"/>
              </a:ext>
            </a:extLst>
          </p:cNvPr>
          <p:cNvSpPr txBox="1">
            <a:spLocks noGrp="1"/>
          </p:cNvSpPr>
          <p:nvPr>
            <p:ph sz="half" idx="3"/>
          </p:nvPr>
        </p:nvSpPr>
        <p:spPr>
          <a:xfrm>
            <a:off x="7166966" y="2031618"/>
            <a:ext cx="4693920" cy="3796424"/>
          </a:xfrm>
          <a:prstGeom prst="rect">
            <a:avLst/>
          </a:prstGeom>
        </p:spPr>
        <p:txBody>
          <a:bodyPr vert="horz" wrap="square" lIns="0" tIns="106680" rIns="0" bIns="0" rtlCol="0">
            <a:spAutoFit/>
          </a:bodyPr>
          <a:lstStyle/>
          <a:p>
            <a:pPr marL="12700">
              <a:lnSpc>
                <a:spcPct val="100000"/>
              </a:lnSpc>
              <a:spcBef>
                <a:spcPts val="840"/>
              </a:spcBef>
            </a:pPr>
            <a:r>
              <a:rPr dirty="0"/>
              <a:t>Per</a:t>
            </a:r>
            <a:r>
              <a:rPr spc="-40" dirty="0"/>
              <a:t> </a:t>
            </a:r>
            <a:r>
              <a:rPr dirty="0"/>
              <a:t>i</a:t>
            </a:r>
            <a:r>
              <a:rPr spc="-30" dirty="0"/>
              <a:t> </a:t>
            </a:r>
            <a:r>
              <a:rPr spc="-10" dirty="0"/>
              <a:t>Fornitori:</a:t>
            </a:r>
          </a:p>
          <a:p>
            <a:pPr marL="12700" marR="43815">
              <a:lnSpc>
                <a:spcPct val="90000"/>
              </a:lnSpc>
              <a:spcBef>
                <a:spcPts val="994"/>
              </a:spcBef>
            </a:pPr>
            <a:r>
              <a:rPr b="0" i="0" dirty="0">
                <a:latin typeface="Calibri"/>
                <a:cs typeface="Calibri"/>
              </a:rPr>
              <a:t>la</a:t>
            </a:r>
            <a:r>
              <a:rPr b="0" i="0" spc="-10" dirty="0">
                <a:latin typeface="Calibri"/>
                <a:cs typeface="Calibri"/>
              </a:rPr>
              <a:t> </a:t>
            </a:r>
            <a:r>
              <a:rPr i="0" spc="-10" dirty="0">
                <a:latin typeface="Calibri"/>
                <a:cs typeface="Calibri"/>
              </a:rPr>
              <a:t>semplificazione</a:t>
            </a:r>
            <a:r>
              <a:rPr i="0" spc="-20" dirty="0">
                <a:latin typeface="Calibri"/>
                <a:cs typeface="Calibri"/>
              </a:rPr>
              <a:t> </a:t>
            </a:r>
            <a:r>
              <a:rPr b="0" i="0" dirty="0">
                <a:latin typeface="Calibri"/>
                <a:cs typeface="Calibri"/>
              </a:rPr>
              <a:t>e</a:t>
            </a:r>
            <a:r>
              <a:rPr b="0" i="0" spc="-10" dirty="0">
                <a:latin typeface="Calibri"/>
                <a:cs typeface="Calibri"/>
              </a:rPr>
              <a:t> </a:t>
            </a:r>
            <a:r>
              <a:rPr b="0" i="0" dirty="0">
                <a:latin typeface="Calibri"/>
                <a:cs typeface="Calibri"/>
              </a:rPr>
              <a:t>la</a:t>
            </a:r>
            <a:r>
              <a:rPr b="0" i="0" spc="-10" dirty="0">
                <a:latin typeface="Calibri"/>
                <a:cs typeface="Calibri"/>
              </a:rPr>
              <a:t> </a:t>
            </a:r>
            <a:r>
              <a:rPr i="0" spc="-10" dirty="0">
                <a:latin typeface="Calibri"/>
                <a:cs typeface="Calibri"/>
              </a:rPr>
              <a:t>trasparenza</a:t>
            </a:r>
            <a:r>
              <a:rPr i="0" dirty="0">
                <a:latin typeface="Calibri"/>
                <a:cs typeface="Calibri"/>
              </a:rPr>
              <a:t> </a:t>
            </a:r>
            <a:r>
              <a:rPr b="0" i="0" spc="-10" dirty="0">
                <a:latin typeface="Calibri"/>
                <a:cs typeface="Calibri"/>
              </a:rPr>
              <a:t>della </a:t>
            </a:r>
            <a:r>
              <a:rPr b="0" i="0" dirty="0">
                <a:latin typeface="Calibri"/>
                <a:cs typeface="Calibri"/>
              </a:rPr>
              <a:t>relazione</a:t>
            </a:r>
            <a:r>
              <a:rPr b="0" i="0" spc="-55" dirty="0">
                <a:latin typeface="Calibri"/>
                <a:cs typeface="Calibri"/>
              </a:rPr>
              <a:t> </a:t>
            </a:r>
            <a:r>
              <a:rPr b="0" i="0" dirty="0">
                <a:latin typeface="Calibri"/>
                <a:cs typeface="Calibri"/>
              </a:rPr>
              <a:t>con</a:t>
            </a:r>
            <a:r>
              <a:rPr b="0" i="0" spc="-65" dirty="0">
                <a:latin typeface="Calibri"/>
                <a:cs typeface="Calibri"/>
              </a:rPr>
              <a:t> </a:t>
            </a:r>
            <a:r>
              <a:rPr b="0" i="0" dirty="0">
                <a:latin typeface="Calibri"/>
                <a:cs typeface="Calibri"/>
              </a:rPr>
              <a:t>la</a:t>
            </a:r>
            <a:r>
              <a:rPr b="0" i="0" spc="-65" dirty="0">
                <a:latin typeface="Calibri"/>
                <a:cs typeface="Calibri"/>
              </a:rPr>
              <a:t> </a:t>
            </a:r>
            <a:r>
              <a:rPr b="0" i="0" dirty="0">
                <a:latin typeface="Calibri"/>
                <a:cs typeface="Calibri"/>
              </a:rPr>
              <a:t>Pubblica</a:t>
            </a:r>
            <a:r>
              <a:rPr b="0" i="0" spc="-55" dirty="0">
                <a:latin typeface="Calibri"/>
                <a:cs typeface="Calibri"/>
              </a:rPr>
              <a:t> </a:t>
            </a:r>
            <a:r>
              <a:rPr b="0" i="0" spc="-10" dirty="0">
                <a:latin typeface="Calibri"/>
                <a:cs typeface="Calibri"/>
              </a:rPr>
              <a:t>Amministrazione, </a:t>
            </a:r>
            <a:r>
              <a:rPr b="0" i="0" spc="-20" dirty="0">
                <a:latin typeface="Calibri"/>
                <a:cs typeface="Calibri"/>
              </a:rPr>
              <a:t>attraverso </a:t>
            </a:r>
            <a:r>
              <a:rPr b="0" i="0" dirty="0">
                <a:latin typeface="Calibri"/>
                <a:cs typeface="Calibri"/>
              </a:rPr>
              <a:t>la</a:t>
            </a:r>
            <a:r>
              <a:rPr b="0" i="0" spc="-35" dirty="0">
                <a:latin typeface="Calibri"/>
                <a:cs typeface="Calibri"/>
              </a:rPr>
              <a:t> </a:t>
            </a:r>
            <a:r>
              <a:rPr b="0" i="0" spc="-10" dirty="0">
                <a:latin typeface="Calibri"/>
                <a:cs typeface="Calibri"/>
              </a:rPr>
              <a:t>standardizzazione</a:t>
            </a:r>
            <a:r>
              <a:rPr b="0" i="0" spc="-50" dirty="0">
                <a:latin typeface="Calibri"/>
                <a:cs typeface="Calibri"/>
              </a:rPr>
              <a:t> </a:t>
            </a:r>
            <a:r>
              <a:rPr b="0" i="0" spc="-10" dirty="0">
                <a:latin typeface="Calibri"/>
                <a:cs typeface="Calibri"/>
              </a:rPr>
              <a:t>delle procedure</a:t>
            </a:r>
          </a:p>
          <a:p>
            <a:pPr marL="12700">
              <a:lnSpc>
                <a:spcPts val="2395"/>
              </a:lnSpc>
              <a:spcBef>
                <a:spcPts val="745"/>
              </a:spcBef>
            </a:pPr>
            <a:r>
              <a:rPr i="0" spc="-10" dirty="0">
                <a:latin typeface="Calibri"/>
                <a:cs typeface="Calibri"/>
              </a:rPr>
              <a:t>tempistiche</a:t>
            </a:r>
            <a:r>
              <a:rPr i="0" spc="-70" dirty="0">
                <a:latin typeface="Calibri"/>
                <a:cs typeface="Calibri"/>
              </a:rPr>
              <a:t> </a:t>
            </a:r>
            <a:r>
              <a:rPr i="0" dirty="0">
                <a:latin typeface="Calibri"/>
                <a:cs typeface="Calibri"/>
              </a:rPr>
              <a:t>ridotte</a:t>
            </a:r>
            <a:r>
              <a:rPr i="0" spc="-70" dirty="0">
                <a:latin typeface="Calibri"/>
                <a:cs typeface="Calibri"/>
              </a:rPr>
              <a:t> </a:t>
            </a:r>
            <a:r>
              <a:rPr b="0" i="0" dirty="0">
                <a:latin typeface="Calibri"/>
                <a:cs typeface="Calibri"/>
              </a:rPr>
              <a:t>per</a:t>
            </a:r>
            <a:r>
              <a:rPr b="0" i="0" spc="-55" dirty="0">
                <a:latin typeface="Calibri"/>
                <a:cs typeface="Calibri"/>
              </a:rPr>
              <a:t> </a:t>
            </a:r>
            <a:r>
              <a:rPr b="0" i="0" dirty="0" err="1">
                <a:latin typeface="Calibri"/>
                <a:cs typeface="Calibri"/>
              </a:rPr>
              <a:t>giungere</a:t>
            </a:r>
            <a:r>
              <a:rPr b="0" i="0" spc="-45" dirty="0">
                <a:latin typeface="Calibri"/>
                <a:cs typeface="Calibri"/>
              </a:rPr>
              <a:t> </a:t>
            </a:r>
            <a:r>
              <a:rPr b="0" i="0" spc="-10" dirty="0" err="1">
                <a:latin typeface="Calibri"/>
                <a:cs typeface="Calibri"/>
              </a:rPr>
              <a:t>all'esito</a:t>
            </a:r>
            <a:r>
              <a:rPr lang="it-IT" b="0" i="0" spc="-10" dirty="0">
                <a:latin typeface="Calibri"/>
                <a:cs typeface="Calibri"/>
              </a:rPr>
              <a:t> </a:t>
            </a:r>
            <a:r>
              <a:rPr b="0" i="0" dirty="0" err="1">
                <a:latin typeface="Calibri"/>
                <a:cs typeface="Calibri"/>
              </a:rPr>
              <a:t>delle</a:t>
            </a:r>
            <a:r>
              <a:rPr b="0" i="0" spc="-35" dirty="0">
                <a:latin typeface="Calibri"/>
                <a:cs typeface="Calibri"/>
              </a:rPr>
              <a:t> </a:t>
            </a:r>
            <a:r>
              <a:rPr b="0" i="0" spc="-10" dirty="0">
                <a:latin typeface="Calibri"/>
                <a:cs typeface="Calibri"/>
              </a:rPr>
              <a:t>procedure</a:t>
            </a:r>
            <a:r>
              <a:rPr b="0" i="0" spc="-20" dirty="0">
                <a:latin typeface="Calibri"/>
                <a:cs typeface="Calibri"/>
              </a:rPr>
              <a:t> </a:t>
            </a:r>
            <a:r>
              <a:rPr b="0" i="0" dirty="0">
                <a:latin typeface="Calibri"/>
                <a:cs typeface="Calibri"/>
              </a:rPr>
              <a:t>in</a:t>
            </a:r>
            <a:r>
              <a:rPr b="0" i="0" spc="-55" dirty="0">
                <a:latin typeface="Calibri"/>
                <a:cs typeface="Calibri"/>
              </a:rPr>
              <a:t> </a:t>
            </a:r>
            <a:r>
              <a:rPr b="0" i="0" dirty="0">
                <a:latin typeface="Calibri"/>
                <a:cs typeface="Calibri"/>
              </a:rPr>
              <a:t>fase</a:t>
            </a:r>
            <a:r>
              <a:rPr b="0" i="0" spc="-40" dirty="0">
                <a:latin typeface="Calibri"/>
                <a:cs typeface="Calibri"/>
              </a:rPr>
              <a:t> </a:t>
            </a:r>
            <a:r>
              <a:rPr b="0" i="0" dirty="0">
                <a:latin typeface="Calibri"/>
                <a:cs typeface="Calibri"/>
              </a:rPr>
              <a:t>di</a:t>
            </a:r>
            <a:r>
              <a:rPr b="0" i="0" spc="-45" dirty="0">
                <a:latin typeface="Calibri"/>
                <a:cs typeface="Calibri"/>
              </a:rPr>
              <a:t> </a:t>
            </a:r>
            <a:r>
              <a:rPr b="0" i="0" dirty="0">
                <a:latin typeface="Calibri"/>
                <a:cs typeface="Calibri"/>
              </a:rPr>
              <a:t>Appalto</a:t>
            </a:r>
            <a:r>
              <a:rPr b="0" i="0" spc="-50" dirty="0">
                <a:latin typeface="Calibri"/>
                <a:cs typeface="Calibri"/>
              </a:rPr>
              <a:t> </a:t>
            </a:r>
            <a:r>
              <a:rPr b="0" i="0" spc="-10" dirty="0">
                <a:latin typeface="Calibri"/>
                <a:cs typeface="Calibri"/>
              </a:rPr>
              <a:t>Specifico</a:t>
            </a:r>
          </a:p>
          <a:p>
            <a:pPr marL="12700" marR="15240">
              <a:lnSpc>
                <a:spcPct val="90000"/>
              </a:lnSpc>
              <a:spcBef>
                <a:spcPts val="1005"/>
              </a:spcBef>
            </a:pPr>
            <a:r>
              <a:rPr b="0" i="0" dirty="0">
                <a:latin typeface="Calibri"/>
                <a:cs typeface="Calibri"/>
              </a:rPr>
              <a:t>la</a:t>
            </a:r>
            <a:r>
              <a:rPr b="0" i="0" spc="-60" dirty="0">
                <a:latin typeface="Calibri"/>
                <a:cs typeface="Calibri"/>
              </a:rPr>
              <a:t> </a:t>
            </a:r>
            <a:r>
              <a:rPr b="0" i="0" dirty="0">
                <a:latin typeface="Calibri"/>
                <a:cs typeface="Calibri"/>
              </a:rPr>
              <a:t>possibilità</a:t>
            </a:r>
            <a:r>
              <a:rPr b="0" i="0" spc="-25" dirty="0">
                <a:latin typeface="Calibri"/>
                <a:cs typeface="Calibri"/>
              </a:rPr>
              <a:t> </a:t>
            </a:r>
            <a:r>
              <a:rPr b="0" i="0" dirty="0">
                <a:latin typeface="Calibri"/>
                <a:cs typeface="Calibri"/>
              </a:rPr>
              <a:t>di</a:t>
            </a:r>
            <a:r>
              <a:rPr b="0" i="0" spc="-55" dirty="0">
                <a:latin typeface="Calibri"/>
                <a:cs typeface="Calibri"/>
              </a:rPr>
              <a:t> </a:t>
            </a:r>
            <a:r>
              <a:rPr b="0" i="0" dirty="0">
                <a:latin typeface="Calibri"/>
                <a:cs typeface="Calibri"/>
              </a:rPr>
              <a:t>operare</a:t>
            </a:r>
            <a:r>
              <a:rPr b="0" i="0" spc="-40" dirty="0">
                <a:latin typeface="Calibri"/>
                <a:cs typeface="Calibri"/>
              </a:rPr>
              <a:t> </a:t>
            </a:r>
            <a:r>
              <a:rPr b="0" i="0" dirty="0">
                <a:latin typeface="Calibri"/>
                <a:cs typeface="Calibri"/>
              </a:rPr>
              <a:t>per</a:t>
            </a:r>
            <a:r>
              <a:rPr b="0" i="0" spc="-50" dirty="0">
                <a:latin typeface="Calibri"/>
                <a:cs typeface="Calibri"/>
              </a:rPr>
              <a:t> </a:t>
            </a:r>
            <a:r>
              <a:rPr b="0" i="0" dirty="0">
                <a:latin typeface="Calibri"/>
                <a:cs typeface="Calibri"/>
              </a:rPr>
              <a:t>un</a:t>
            </a:r>
            <a:r>
              <a:rPr b="0" i="0" spc="-55" dirty="0">
                <a:latin typeface="Calibri"/>
                <a:cs typeface="Calibri"/>
              </a:rPr>
              <a:t> </a:t>
            </a:r>
            <a:r>
              <a:rPr i="0" spc="-20" dirty="0">
                <a:latin typeface="Calibri"/>
                <a:cs typeface="Calibri"/>
              </a:rPr>
              <a:t>arco </a:t>
            </a:r>
            <a:r>
              <a:rPr i="0" spc="-10" dirty="0">
                <a:latin typeface="Calibri"/>
                <a:cs typeface="Calibri"/>
              </a:rPr>
              <a:t>temporale</a:t>
            </a:r>
            <a:r>
              <a:rPr i="0" spc="-55" dirty="0">
                <a:latin typeface="Calibri"/>
                <a:cs typeface="Calibri"/>
              </a:rPr>
              <a:t> </a:t>
            </a:r>
            <a:r>
              <a:rPr i="0" dirty="0">
                <a:latin typeface="Calibri"/>
                <a:cs typeface="Calibri"/>
              </a:rPr>
              <a:t>esteso</a:t>
            </a:r>
            <a:r>
              <a:rPr i="0" spc="-60" dirty="0">
                <a:latin typeface="Calibri"/>
                <a:cs typeface="Calibri"/>
              </a:rPr>
              <a:t> </a:t>
            </a:r>
            <a:r>
              <a:rPr b="0" i="0" spc="-10" dirty="0">
                <a:latin typeface="Calibri"/>
                <a:cs typeface="Calibri"/>
              </a:rPr>
              <a:t>all'interno</a:t>
            </a:r>
            <a:r>
              <a:rPr b="0" i="0" spc="-40" dirty="0">
                <a:latin typeface="Calibri"/>
                <a:cs typeface="Calibri"/>
              </a:rPr>
              <a:t> </a:t>
            </a:r>
            <a:r>
              <a:rPr b="0" i="0" dirty="0">
                <a:latin typeface="Calibri"/>
                <a:cs typeface="Calibri"/>
              </a:rPr>
              <a:t>di</a:t>
            </a:r>
            <a:r>
              <a:rPr b="0" i="0" spc="-65" dirty="0">
                <a:latin typeface="Calibri"/>
                <a:cs typeface="Calibri"/>
              </a:rPr>
              <a:t> </a:t>
            </a:r>
            <a:r>
              <a:rPr b="0" i="0" dirty="0">
                <a:latin typeface="Calibri"/>
                <a:cs typeface="Calibri"/>
              </a:rPr>
              <a:t>un</a:t>
            </a:r>
            <a:r>
              <a:rPr b="0" i="0" spc="-50" dirty="0">
                <a:latin typeface="Calibri"/>
                <a:cs typeface="Calibri"/>
              </a:rPr>
              <a:t> </a:t>
            </a:r>
            <a:r>
              <a:rPr i="0" spc="-10" dirty="0">
                <a:latin typeface="Calibri"/>
                <a:cs typeface="Calibri"/>
              </a:rPr>
              <a:t>mercato </a:t>
            </a:r>
            <a:r>
              <a:rPr i="0" spc="-20" dirty="0">
                <a:latin typeface="Calibri"/>
                <a:cs typeface="Calibri"/>
              </a:rPr>
              <a:t>pre-</a:t>
            </a:r>
            <a:r>
              <a:rPr i="0" spc="-10" dirty="0">
                <a:latin typeface="Calibri"/>
                <a:cs typeface="Calibri"/>
              </a:rPr>
              <a:t>selezionato</a:t>
            </a:r>
            <a:r>
              <a:rPr b="0" i="0" spc="-10" dirty="0">
                <a:latin typeface="Calibri"/>
                <a:cs typeface="Calibri"/>
              </a:rPr>
              <a:t>,</a:t>
            </a:r>
            <a:r>
              <a:rPr b="0" i="0" spc="-20" dirty="0">
                <a:latin typeface="Calibri"/>
                <a:cs typeface="Calibri"/>
              </a:rPr>
              <a:t> </a:t>
            </a:r>
            <a:r>
              <a:rPr b="0" i="0" dirty="0">
                <a:latin typeface="Calibri"/>
                <a:cs typeface="Calibri"/>
              </a:rPr>
              <a:t>di</a:t>
            </a:r>
            <a:r>
              <a:rPr b="0" i="0" spc="-20" dirty="0">
                <a:latin typeface="Calibri"/>
                <a:cs typeface="Calibri"/>
              </a:rPr>
              <a:t> </a:t>
            </a:r>
            <a:r>
              <a:rPr b="0" i="0" dirty="0">
                <a:latin typeface="Calibri"/>
                <a:cs typeface="Calibri"/>
              </a:rPr>
              <a:t>cui</a:t>
            </a:r>
            <a:r>
              <a:rPr b="0" i="0" spc="-15" dirty="0">
                <a:latin typeface="Calibri"/>
                <a:cs typeface="Calibri"/>
              </a:rPr>
              <a:t> </a:t>
            </a:r>
            <a:r>
              <a:rPr b="0" i="0" dirty="0">
                <a:latin typeface="Calibri"/>
                <a:cs typeface="Calibri"/>
              </a:rPr>
              <a:t>si</a:t>
            </a:r>
            <a:r>
              <a:rPr b="0" i="0" spc="-10" dirty="0">
                <a:latin typeface="Calibri"/>
                <a:cs typeface="Calibri"/>
              </a:rPr>
              <a:t> conoscono</a:t>
            </a:r>
            <a:r>
              <a:rPr b="0" i="0" dirty="0">
                <a:latin typeface="Calibri"/>
                <a:cs typeface="Calibri"/>
              </a:rPr>
              <a:t> </a:t>
            </a:r>
            <a:r>
              <a:rPr b="0" i="0" spc="-50" dirty="0" err="1">
                <a:latin typeface="Calibri"/>
                <a:cs typeface="Calibri"/>
              </a:rPr>
              <a:t>i</a:t>
            </a:r>
            <a:r>
              <a:rPr b="0" i="0" spc="-50" dirty="0">
                <a:latin typeface="Calibri"/>
                <a:cs typeface="Calibri"/>
              </a:rPr>
              <a:t> </a:t>
            </a:r>
            <a:r>
              <a:rPr b="0" i="0" spc="-10" dirty="0" err="1">
                <a:latin typeface="Calibri"/>
                <a:cs typeface="Calibri"/>
              </a:rPr>
              <a:t>concorrenti</a:t>
            </a:r>
            <a:endParaRPr b="0" i="0" spc="-10" dirty="0">
              <a:latin typeface="Calibri"/>
              <a:cs typeface="Calibri"/>
            </a:endParaRPr>
          </a:p>
        </p:txBody>
      </p:sp>
      <p:sp>
        <p:nvSpPr>
          <p:cNvPr id="4" name="object 4">
            <a:extLst>
              <a:ext uri="{FF2B5EF4-FFF2-40B4-BE49-F238E27FC236}">
                <a16:creationId xmlns:a16="http://schemas.microsoft.com/office/drawing/2014/main" id="{1E16DCC8-25E4-3C9B-C70C-4F240EDBFF20}"/>
              </a:ext>
            </a:extLst>
          </p:cNvPr>
          <p:cNvSpPr txBox="1"/>
          <p:nvPr/>
        </p:nvSpPr>
        <p:spPr>
          <a:xfrm>
            <a:off x="331114" y="1949908"/>
            <a:ext cx="6265545" cy="4015843"/>
          </a:xfrm>
          <a:prstGeom prst="rect">
            <a:avLst/>
          </a:prstGeom>
        </p:spPr>
        <p:txBody>
          <a:bodyPr vert="horz" wrap="square" lIns="0" tIns="12065" rIns="0" bIns="0" rtlCol="0">
            <a:spAutoFit/>
          </a:bodyPr>
          <a:lstStyle/>
          <a:p>
            <a:pPr marL="1473200">
              <a:lnSpc>
                <a:spcPct val="100000"/>
              </a:lnSpc>
              <a:spcBef>
                <a:spcPts val="95"/>
              </a:spcBef>
            </a:pPr>
            <a:r>
              <a:rPr sz="2800" b="1" dirty="0">
                <a:latin typeface="Calibri"/>
                <a:cs typeface="Calibri"/>
              </a:rPr>
              <a:t>Perché</a:t>
            </a:r>
            <a:r>
              <a:rPr sz="2800" b="1" spc="-80" dirty="0">
                <a:latin typeface="Calibri"/>
                <a:cs typeface="Calibri"/>
              </a:rPr>
              <a:t> </a:t>
            </a:r>
            <a:r>
              <a:rPr sz="2800" b="1" spc="-10" dirty="0">
                <a:latin typeface="Calibri"/>
                <a:cs typeface="Calibri"/>
              </a:rPr>
              <a:t>ricorrere</a:t>
            </a:r>
            <a:r>
              <a:rPr sz="2800" b="1" spc="-75" dirty="0">
                <a:latin typeface="Calibri"/>
                <a:cs typeface="Calibri"/>
              </a:rPr>
              <a:t> </a:t>
            </a:r>
            <a:r>
              <a:rPr sz="2800" b="1" dirty="0">
                <a:latin typeface="Calibri"/>
                <a:cs typeface="Calibri"/>
              </a:rPr>
              <a:t>allo</a:t>
            </a:r>
            <a:r>
              <a:rPr sz="2800" b="1" spc="-80" dirty="0">
                <a:latin typeface="Calibri"/>
                <a:cs typeface="Calibri"/>
              </a:rPr>
              <a:t> </a:t>
            </a:r>
            <a:r>
              <a:rPr sz="2800" b="1" spc="-10" dirty="0">
                <a:latin typeface="Calibri"/>
                <a:cs typeface="Calibri"/>
              </a:rPr>
              <a:t>strumento?</a:t>
            </a:r>
            <a:endParaRPr sz="2800" dirty="0">
              <a:latin typeface="Calibri"/>
              <a:cs typeface="Calibri"/>
            </a:endParaRPr>
          </a:p>
          <a:p>
            <a:pPr marL="90170">
              <a:lnSpc>
                <a:spcPct val="100000"/>
              </a:lnSpc>
              <a:spcBef>
                <a:spcPts val="2980"/>
              </a:spcBef>
            </a:pPr>
            <a:r>
              <a:rPr sz="2400" b="1" i="1" dirty="0">
                <a:latin typeface="Corbel"/>
                <a:cs typeface="Corbel"/>
              </a:rPr>
              <a:t>Per</a:t>
            </a:r>
            <a:r>
              <a:rPr sz="2400" b="1" i="1" spc="-50" dirty="0">
                <a:latin typeface="Corbel"/>
                <a:cs typeface="Corbel"/>
              </a:rPr>
              <a:t> </a:t>
            </a:r>
            <a:r>
              <a:rPr sz="2400" b="1" i="1" dirty="0">
                <a:latin typeface="Corbel"/>
                <a:cs typeface="Corbel"/>
              </a:rPr>
              <a:t>le</a:t>
            </a:r>
            <a:r>
              <a:rPr sz="2400" b="1" i="1" spc="-110" dirty="0">
                <a:latin typeface="Corbel"/>
                <a:cs typeface="Corbel"/>
              </a:rPr>
              <a:t> </a:t>
            </a:r>
            <a:r>
              <a:rPr sz="2400" b="1" i="1" spc="-10" dirty="0">
                <a:latin typeface="Corbel"/>
                <a:cs typeface="Corbel"/>
              </a:rPr>
              <a:t>Amministrazioni</a:t>
            </a:r>
            <a:r>
              <a:rPr sz="2400" i="1" spc="-10" dirty="0">
                <a:latin typeface="Corbel"/>
                <a:cs typeface="Corbel"/>
              </a:rPr>
              <a:t>:</a:t>
            </a:r>
            <a:endParaRPr sz="2400" dirty="0">
              <a:latin typeface="Corbel"/>
              <a:cs typeface="Corbel"/>
            </a:endParaRPr>
          </a:p>
          <a:p>
            <a:pPr marL="90170">
              <a:lnSpc>
                <a:spcPts val="2735"/>
              </a:lnSpc>
              <a:spcBef>
                <a:spcPts val="720"/>
              </a:spcBef>
            </a:pPr>
            <a:r>
              <a:rPr sz="2400" dirty="0">
                <a:latin typeface="Corbel"/>
                <a:cs typeface="Corbel"/>
              </a:rPr>
              <a:t>una</a:t>
            </a:r>
            <a:r>
              <a:rPr sz="2400" spc="-65" dirty="0">
                <a:latin typeface="Corbel"/>
                <a:cs typeface="Corbel"/>
              </a:rPr>
              <a:t> </a:t>
            </a:r>
            <a:r>
              <a:rPr sz="2400" b="1" dirty="0">
                <a:latin typeface="Corbel"/>
                <a:cs typeface="Corbel"/>
              </a:rPr>
              <a:t>maggiore</a:t>
            </a:r>
            <a:r>
              <a:rPr sz="2400" b="1" spc="-40" dirty="0">
                <a:latin typeface="Corbel"/>
                <a:cs typeface="Corbel"/>
              </a:rPr>
              <a:t> </a:t>
            </a:r>
            <a:r>
              <a:rPr sz="2400" b="1" dirty="0">
                <a:latin typeface="Corbel"/>
                <a:cs typeface="Corbel"/>
              </a:rPr>
              <a:t>garanzia,</a:t>
            </a:r>
            <a:r>
              <a:rPr sz="2400" b="1" spc="-55" dirty="0">
                <a:latin typeface="Corbel"/>
                <a:cs typeface="Corbel"/>
              </a:rPr>
              <a:t> </a:t>
            </a:r>
            <a:r>
              <a:rPr sz="2400" dirty="0">
                <a:latin typeface="Corbel"/>
                <a:cs typeface="Corbel"/>
              </a:rPr>
              <a:t>attraverso</a:t>
            </a:r>
            <a:r>
              <a:rPr sz="2400" spc="-50" dirty="0">
                <a:latin typeface="Corbel"/>
                <a:cs typeface="Corbel"/>
              </a:rPr>
              <a:t> </a:t>
            </a:r>
            <a:r>
              <a:rPr sz="2400" dirty="0">
                <a:latin typeface="Corbel"/>
                <a:cs typeface="Corbel"/>
              </a:rPr>
              <a:t>la</a:t>
            </a:r>
            <a:r>
              <a:rPr sz="2400" spc="-55" dirty="0">
                <a:latin typeface="Corbel"/>
                <a:cs typeface="Corbel"/>
              </a:rPr>
              <a:t> </a:t>
            </a:r>
            <a:r>
              <a:rPr sz="2400" spc="-10" dirty="0">
                <a:latin typeface="Corbel"/>
                <a:cs typeface="Corbel"/>
              </a:rPr>
              <a:t>possibilità</a:t>
            </a:r>
            <a:endParaRPr sz="2400" dirty="0">
              <a:latin typeface="Corbel"/>
              <a:cs typeface="Corbel"/>
            </a:endParaRPr>
          </a:p>
          <a:p>
            <a:pPr marL="90170">
              <a:lnSpc>
                <a:spcPts val="2735"/>
              </a:lnSpc>
            </a:pPr>
            <a:r>
              <a:rPr sz="2400" dirty="0">
                <a:latin typeface="Corbel"/>
                <a:cs typeface="Corbel"/>
              </a:rPr>
              <a:t>di</a:t>
            </a:r>
            <a:r>
              <a:rPr sz="2400" spc="-40" dirty="0">
                <a:latin typeface="Corbel"/>
                <a:cs typeface="Corbel"/>
              </a:rPr>
              <a:t> </a:t>
            </a:r>
            <a:r>
              <a:rPr sz="2400" dirty="0">
                <a:latin typeface="Corbel"/>
                <a:cs typeface="Corbel"/>
              </a:rPr>
              <a:t>invitare</a:t>
            </a:r>
            <a:r>
              <a:rPr sz="2400" spc="-20" dirty="0">
                <a:latin typeface="Corbel"/>
                <a:cs typeface="Corbel"/>
              </a:rPr>
              <a:t> </a:t>
            </a:r>
            <a:r>
              <a:rPr sz="2400" b="1" dirty="0">
                <a:latin typeface="Corbel"/>
                <a:cs typeface="Corbel"/>
              </a:rPr>
              <a:t>imprese</a:t>
            </a:r>
            <a:r>
              <a:rPr sz="2400" b="1" spc="-35" dirty="0">
                <a:latin typeface="Corbel"/>
                <a:cs typeface="Corbel"/>
              </a:rPr>
              <a:t> </a:t>
            </a:r>
            <a:r>
              <a:rPr sz="2400" b="1" dirty="0">
                <a:latin typeface="Corbel"/>
                <a:cs typeface="Corbel"/>
              </a:rPr>
              <a:t>pre-</a:t>
            </a:r>
            <a:r>
              <a:rPr sz="2400" b="1" spc="-10" dirty="0">
                <a:latin typeface="Corbel"/>
                <a:cs typeface="Corbel"/>
              </a:rPr>
              <a:t>selezionate</a:t>
            </a:r>
            <a:endParaRPr sz="2400" dirty="0">
              <a:latin typeface="Corbel"/>
              <a:cs typeface="Corbel"/>
            </a:endParaRPr>
          </a:p>
          <a:p>
            <a:pPr marL="90170" marR="35560">
              <a:lnSpc>
                <a:spcPts val="2590"/>
              </a:lnSpc>
              <a:spcBef>
                <a:spcPts val="1035"/>
              </a:spcBef>
            </a:pPr>
            <a:r>
              <a:rPr sz="2400" dirty="0">
                <a:latin typeface="Corbel"/>
                <a:cs typeface="Corbel"/>
              </a:rPr>
              <a:t>un</a:t>
            </a:r>
            <a:r>
              <a:rPr sz="2400" spc="-50" dirty="0">
                <a:latin typeface="Corbel"/>
                <a:cs typeface="Corbel"/>
              </a:rPr>
              <a:t> </a:t>
            </a:r>
            <a:r>
              <a:rPr sz="2400" dirty="0">
                <a:latin typeface="Corbel"/>
                <a:cs typeface="Corbel"/>
              </a:rPr>
              <a:t>miglior</a:t>
            </a:r>
            <a:r>
              <a:rPr sz="2400" spc="-30" dirty="0">
                <a:latin typeface="Corbel"/>
                <a:cs typeface="Corbel"/>
              </a:rPr>
              <a:t> </a:t>
            </a:r>
            <a:r>
              <a:rPr sz="2400" dirty="0">
                <a:latin typeface="Corbel"/>
                <a:cs typeface="Corbel"/>
              </a:rPr>
              <a:t>rapporto</a:t>
            </a:r>
            <a:r>
              <a:rPr sz="2400" spc="-40" dirty="0">
                <a:latin typeface="Corbel"/>
                <a:cs typeface="Corbel"/>
              </a:rPr>
              <a:t> </a:t>
            </a:r>
            <a:r>
              <a:rPr sz="2400" b="1" dirty="0">
                <a:latin typeface="Corbel"/>
                <a:cs typeface="Corbel"/>
              </a:rPr>
              <a:t>qualità</a:t>
            </a:r>
            <a:r>
              <a:rPr sz="2400" b="1" spc="-35" dirty="0">
                <a:latin typeface="Corbel"/>
                <a:cs typeface="Corbel"/>
              </a:rPr>
              <a:t> </a:t>
            </a:r>
            <a:r>
              <a:rPr sz="2400" b="1" dirty="0">
                <a:latin typeface="Corbel"/>
                <a:cs typeface="Corbel"/>
              </a:rPr>
              <a:t>/</a:t>
            </a:r>
            <a:r>
              <a:rPr sz="2400" b="1" spc="-30" dirty="0">
                <a:latin typeface="Corbel"/>
                <a:cs typeface="Corbel"/>
              </a:rPr>
              <a:t> </a:t>
            </a:r>
            <a:r>
              <a:rPr sz="2400" b="1" dirty="0">
                <a:latin typeface="Corbel"/>
                <a:cs typeface="Corbel"/>
              </a:rPr>
              <a:t>prezzo</a:t>
            </a:r>
            <a:r>
              <a:rPr sz="2400" b="1" spc="-65" dirty="0">
                <a:latin typeface="Corbel"/>
                <a:cs typeface="Corbel"/>
              </a:rPr>
              <a:t> </a:t>
            </a:r>
            <a:r>
              <a:rPr sz="2400" spc="-10" dirty="0">
                <a:latin typeface="Corbel"/>
                <a:cs typeface="Corbel"/>
              </a:rPr>
              <a:t>associato</a:t>
            </a:r>
            <a:r>
              <a:rPr sz="2400" spc="-40" dirty="0">
                <a:latin typeface="Corbel"/>
                <a:cs typeface="Corbel"/>
              </a:rPr>
              <a:t> </a:t>
            </a:r>
            <a:r>
              <a:rPr sz="2400" spc="-25" dirty="0">
                <a:latin typeface="Corbel"/>
                <a:cs typeface="Corbel"/>
              </a:rPr>
              <a:t>ad </a:t>
            </a:r>
            <a:r>
              <a:rPr sz="2400" dirty="0">
                <a:latin typeface="Corbel"/>
                <a:cs typeface="Corbel"/>
              </a:rPr>
              <a:t>una</a:t>
            </a:r>
            <a:r>
              <a:rPr sz="2400" spc="-50" dirty="0">
                <a:latin typeface="Corbel"/>
                <a:cs typeface="Corbel"/>
              </a:rPr>
              <a:t> </a:t>
            </a:r>
            <a:r>
              <a:rPr sz="2400" b="1" dirty="0">
                <a:latin typeface="Corbel"/>
                <a:cs typeface="Corbel"/>
              </a:rPr>
              <a:t>maggiore</a:t>
            </a:r>
            <a:r>
              <a:rPr sz="2400" b="1" spc="-30" dirty="0">
                <a:latin typeface="Corbel"/>
                <a:cs typeface="Corbel"/>
              </a:rPr>
              <a:t> </a:t>
            </a:r>
            <a:r>
              <a:rPr sz="2400" b="1" spc="-10" dirty="0">
                <a:latin typeface="Corbel"/>
                <a:cs typeface="Corbel"/>
              </a:rPr>
              <a:t>competizione</a:t>
            </a:r>
            <a:r>
              <a:rPr sz="2400" b="1" spc="-65" dirty="0">
                <a:latin typeface="Corbel"/>
                <a:cs typeface="Corbel"/>
              </a:rPr>
              <a:t> </a:t>
            </a:r>
            <a:r>
              <a:rPr sz="2400" dirty="0">
                <a:latin typeface="Corbel"/>
                <a:cs typeface="Corbel"/>
              </a:rPr>
              <a:t>dei</a:t>
            </a:r>
            <a:r>
              <a:rPr sz="2400" spc="-35" dirty="0">
                <a:latin typeface="Corbel"/>
                <a:cs typeface="Corbel"/>
              </a:rPr>
              <a:t> </a:t>
            </a:r>
            <a:r>
              <a:rPr sz="2400" spc="-10" dirty="0">
                <a:latin typeface="Corbel"/>
                <a:cs typeface="Corbel"/>
              </a:rPr>
              <a:t>fornitori</a:t>
            </a:r>
            <a:endParaRPr sz="2400" dirty="0">
              <a:latin typeface="Corbel"/>
              <a:cs typeface="Corbel"/>
            </a:endParaRPr>
          </a:p>
          <a:p>
            <a:pPr marL="90170">
              <a:lnSpc>
                <a:spcPts val="2735"/>
              </a:lnSpc>
              <a:spcBef>
                <a:spcPts val="675"/>
              </a:spcBef>
            </a:pPr>
            <a:r>
              <a:rPr sz="2400" dirty="0">
                <a:latin typeface="Corbel"/>
                <a:cs typeface="Corbel"/>
              </a:rPr>
              <a:t>una</a:t>
            </a:r>
            <a:r>
              <a:rPr sz="2400" spc="-45" dirty="0">
                <a:latin typeface="Corbel"/>
                <a:cs typeface="Corbel"/>
              </a:rPr>
              <a:t> </a:t>
            </a:r>
            <a:r>
              <a:rPr sz="2400" dirty="0">
                <a:latin typeface="Corbel"/>
                <a:cs typeface="Corbel"/>
              </a:rPr>
              <a:t>grande</a:t>
            </a:r>
            <a:r>
              <a:rPr sz="2400" spc="-25" dirty="0">
                <a:latin typeface="Corbel"/>
                <a:cs typeface="Corbel"/>
              </a:rPr>
              <a:t> </a:t>
            </a:r>
            <a:r>
              <a:rPr sz="2400" b="1" dirty="0">
                <a:latin typeface="Corbel"/>
                <a:cs typeface="Corbel"/>
              </a:rPr>
              <a:t>flessibilità</a:t>
            </a:r>
            <a:r>
              <a:rPr sz="2400" b="1" spc="-85" dirty="0">
                <a:latin typeface="Corbel"/>
                <a:cs typeface="Corbel"/>
              </a:rPr>
              <a:t> </a:t>
            </a:r>
            <a:r>
              <a:rPr sz="2400" dirty="0">
                <a:latin typeface="Corbel"/>
                <a:cs typeface="Corbel"/>
              </a:rPr>
              <a:t>e</a:t>
            </a:r>
            <a:r>
              <a:rPr sz="2400" spc="-30" dirty="0">
                <a:latin typeface="Corbel"/>
                <a:cs typeface="Corbel"/>
              </a:rPr>
              <a:t> </a:t>
            </a:r>
            <a:r>
              <a:rPr sz="2400" spc="-10" dirty="0">
                <a:latin typeface="Corbel"/>
                <a:cs typeface="Corbel"/>
              </a:rPr>
              <a:t>possibilità</a:t>
            </a:r>
            <a:endParaRPr sz="2400" dirty="0">
              <a:latin typeface="Corbel"/>
              <a:cs typeface="Corbel"/>
            </a:endParaRPr>
          </a:p>
          <a:p>
            <a:pPr marL="90170">
              <a:lnSpc>
                <a:spcPts val="2735"/>
              </a:lnSpc>
            </a:pPr>
            <a:r>
              <a:rPr sz="2400" dirty="0">
                <a:latin typeface="Corbel"/>
                <a:cs typeface="Corbel"/>
              </a:rPr>
              <a:t>di </a:t>
            </a:r>
            <a:r>
              <a:rPr sz="2400" b="1" spc="-10" dirty="0">
                <a:latin typeface="Corbel"/>
                <a:cs typeface="Corbel"/>
              </a:rPr>
              <a:t>personalizzazione</a:t>
            </a:r>
            <a:r>
              <a:rPr sz="2400" b="1" spc="-55" dirty="0">
                <a:latin typeface="Corbel"/>
                <a:cs typeface="Corbel"/>
              </a:rPr>
              <a:t> </a:t>
            </a:r>
            <a:r>
              <a:rPr sz="2400" dirty="0">
                <a:latin typeface="Corbel"/>
                <a:cs typeface="Corbel"/>
              </a:rPr>
              <a:t>del</a:t>
            </a:r>
            <a:r>
              <a:rPr sz="2400" spc="5" dirty="0">
                <a:latin typeface="Corbel"/>
                <a:cs typeface="Corbel"/>
              </a:rPr>
              <a:t> </a:t>
            </a:r>
            <a:r>
              <a:rPr sz="2400" dirty="0">
                <a:latin typeface="Corbel"/>
                <a:cs typeface="Corbel"/>
              </a:rPr>
              <a:t>prodotto</a:t>
            </a:r>
            <a:r>
              <a:rPr sz="2400" spc="-20" dirty="0">
                <a:latin typeface="Corbel"/>
                <a:cs typeface="Corbel"/>
              </a:rPr>
              <a:t> </a:t>
            </a:r>
            <a:r>
              <a:rPr sz="2400" dirty="0">
                <a:latin typeface="Corbel"/>
                <a:cs typeface="Corbel"/>
              </a:rPr>
              <a:t>/</a:t>
            </a:r>
            <a:r>
              <a:rPr sz="2400" spc="-5" dirty="0">
                <a:latin typeface="Corbel"/>
                <a:cs typeface="Corbel"/>
              </a:rPr>
              <a:t> </a:t>
            </a:r>
            <a:r>
              <a:rPr sz="2400" spc="-10" dirty="0">
                <a:latin typeface="Corbel"/>
                <a:cs typeface="Corbel"/>
              </a:rPr>
              <a:t>servizio</a:t>
            </a:r>
            <a:endParaRPr sz="2400" dirty="0">
              <a:latin typeface="Corbel"/>
              <a:cs typeface="Corbel"/>
            </a:endParaRPr>
          </a:p>
          <a:p>
            <a:pPr marL="90170">
              <a:lnSpc>
                <a:spcPct val="100000"/>
              </a:lnSpc>
              <a:spcBef>
                <a:spcPts val="720"/>
              </a:spcBef>
            </a:pPr>
            <a:r>
              <a:rPr sz="2400" dirty="0">
                <a:latin typeface="Corbel"/>
                <a:cs typeface="Corbel"/>
              </a:rPr>
              <a:t>autonomia</a:t>
            </a:r>
            <a:r>
              <a:rPr sz="2400" spc="-50" dirty="0">
                <a:latin typeface="Corbel"/>
                <a:cs typeface="Corbel"/>
              </a:rPr>
              <a:t> </a:t>
            </a:r>
            <a:r>
              <a:rPr sz="2400" dirty="0">
                <a:latin typeface="Corbel"/>
                <a:cs typeface="Corbel"/>
              </a:rPr>
              <a:t>della</a:t>
            </a:r>
            <a:r>
              <a:rPr sz="2400" spc="-35" dirty="0">
                <a:latin typeface="Corbel"/>
                <a:cs typeface="Corbel"/>
              </a:rPr>
              <a:t> </a:t>
            </a:r>
            <a:r>
              <a:rPr sz="2400" b="1" dirty="0">
                <a:latin typeface="Corbel"/>
                <a:cs typeface="Corbel"/>
              </a:rPr>
              <a:t>propria</a:t>
            </a:r>
            <a:r>
              <a:rPr sz="2400" b="1" spc="-30" dirty="0">
                <a:latin typeface="Corbel"/>
                <a:cs typeface="Corbel"/>
              </a:rPr>
              <a:t> </a:t>
            </a:r>
            <a:r>
              <a:rPr sz="2400" b="1" dirty="0">
                <a:latin typeface="Corbel"/>
                <a:cs typeface="Corbel"/>
              </a:rPr>
              <a:t>strategia</a:t>
            </a:r>
            <a:r>
              <a:rPr sz="2400" b="1" spc="-55" dirty="0">
                <a:latin typeface="Corbel"/>
                <a:cs typeface="Corbel"/>
              </a:rPr>
              <a:t> </a:t>
            </a:r>
            <a:r>
              <a:rPr sz="2400" b="1" dirty="0">
                <a:latin typeface="Corbel"/>
                <a:cs typeface="Corbel"/>
              </a:rPr>
              <a:t>di</a:t>
            </a:r>
            <a:r>
              <a:rPr sz="2400" b="1" spc="-25" dirty="0">
                <a:latin typeface="Corbel"/>
                <a:cs typeface="Corbel"/>
              </a:rPr>
              <a:t> </a:t>
            </a:r>
            <a:r>
              <a:rPr sz="2400" b="1" spc="-20" dirty="0" err="1">
                <a:latin typeface="Corbel"/>
                <a:cs typeface="Corbel"/>
              </a:rPr>
              <a:t>gara</a:t>
            </a:r>
            <a:endParaRPr sz="2400" dirty="0">
              <a:latin typeface="Corbel"/>
              <a:cs typeface="Corbel"/>
            </a:endParaRPr>
          </a:p>
        </p:txBody>
      </p:sp>
      <p:pic>
        <p:nvPicPr>
          <p:cNvPr id="5" name="Picture 1">
            <a:extLst>
              <a:ext uri="{FF2B5EF4-FFF2-40B4-BE49-F238E27FC236}">
                <a16:creationId xmlns:a16="http://schemas.microsoft.com/office/drawing/2014/main" id="{BEFC3A17-E6E6-2D41-4799-A647BFB629BF}"/>
              </a:ext>
            </a:extLst>
          </p:cNvPr>
          <p:cNvPicPr>
            <a:picLocks noChangeAspect="1"/>
          </p:cNvPicPr>
          <p:nvPr/>
        </p:nvPicPr>
        <p:blipFill>
          <a:blip r:embed="rId2"/>
          <a:stretch>
            <a:fillRect/>
          </a:stretch>
        </p:blipFill>
        <p:spPr>
          <a:xfrm>
            <a:off x="86514" y="88780"/>
            <a:ext cx="2932430" cy="634039"/>
          </a:xfrm>
          <a:prstGeom prst="rect">
            <a:avLst/>
          </a:prstGeom>
        </p:spPr>
      </p:pic>
      <p:sp>
        <p:nvSpPr>
          <p:cNvPr id="9" name="object 2">
            <a:extLst>
              <a:ext uri="{FF2B5EF4-FFF2-40B4-BE49-F238E27FC236}">
                <a16:creationId xmlns:a16="http://schemas.microsoft.com/office/drawing/2014/main" id="{CB577B32-07B5-76A6-AB8A-19949C7D6B47}"/>
              </a:ext>
            </a:extLst>
          </p:cNvPr>
          <p:cNvSpPr txBox="1">
            <a:spLocks noGrp="1"/>
          </p:cNvSpPr>
          <p:nvPr>
            <p:ph type="title"/>
          </p:nvPr>
        </p:nvSpPr>
        <p:spPr>
          <a:xfrm>
            <a:off x="552531" y="887956"/>
            <a:ext cx="10058400" cy="752129"/>
          </a:xfrm>
          <a:prstGeom prst="rect">
            <a:avLst/>
          </a:prstGeom>
        </p:spPr>
        <p:txBody>
          <a:bodyPr vert="horz" wrap="square" lIns="0" tIns="13335" rIns="0" bIns="0" rtlCol="0">
            <a:spAutoFit/>
          </a:bodyPr>
          <a:lstStyle/>
          <a:p>
            <a:pPr marL="12700">
              <a:lnSpc>
                <a:spcPct val="100000"/>
              </a:lnSpc>
              <a:spcBef>
                <a:spcPts val="105"/>
              </a:spcBef>
            </a:pPr>
            <a:r>
              <a:rPr sz="4800" b="0" spc="-10" dirty="0">
                <a:solidFill>
                  <a:schemeClr val="tx1"/>
                </a:solidFill>
                <a:latin typeface="Corbel"/>
                <a:cs typeface="Corbel"/>
              </a:rPr>
              <a:t>Accordo</a:t>
            </a:r>
            <a:r>
              <a:rPr sz="4800" b="0" spc="-110" dirty="0">
                <a:solidFill>
                  <a:schemeClr val="tx1"/>
                </a:solidFill>
                <a:latin typeface="Corbel"/>
                <a:cs typeface="Corbel"/>
              </a:rPr>
              <a:t> </a:t>
            </a:r>
            <a:r>
              <a:rPr sz="4800" b="0" spc="-10" dirty="0">
                <a:solidFill>
                  <a:schemeClr val="tx1"/>
                </a:solidFill>
                <a:latin typeface="Corbel"/>
                <a:cs typeface="Corbel"/>
              </a:rPr>
              <a:t>Quadro</a:t>
            </a:r>
          </a:p>
        </p:txBody>
      </p:sp>
      <p:pic>
        <p:nvPicPr>
          <p:cNvPr id="2" name="Immagine 1" descr="Immagine che contiene bandiera, mutande&#10;&#10;Descrizione generata automaticamente">
            <a:extLst>
              <a:ext uri="{FF2B5EF4-FFF2-40B4-BE49-F238E27FC236}">
                <a16:creationId xmlns:a16="http://schemas.microsoft.com/office/drawing/2014/main" id="{6D43CC0B-7EF3-8D9E-D723-A78E97397575}"/>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7554628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4AC37-3E5B-73A5-DF6E-82B19656425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EFA8462-9479-EA71-D793-F1D7F1730845}"/>
              </a:ext>
            </a:extLst>
          </p:cNvPr>
          <p:cNvSpPr txBox="1">
            <a:spLocks noGrp="1"/>
          </p:cNvSpPr>
          <p:nvPr>
            <p:ph type="title"/>
          </p:nvPr>
        </p:nvSpPr>
        <p:spPr>
          <a:xfrm>
            <a:off x="575627" y="791270"/>
            <a:ext cx="9894975" cy="752001"/>
          </a:xfrm>
          <a:prstGeom prst="rect">
            <a:avLst/>
          </a:prstGeom>
        </p:spPr>
        <p:txBody>
          <a:bodyPr vert="horz" wrap="square" lIns="0" tIns="13335" rIns="0" bIns="0" rtlCol="0">
            <a:spAutoFit/>
          </a:bodyPr>
          <a:lstStyle/>
          <a:p>
            <a:pPr marL="12700">
              <a:lnSpc>
                <a:spcPct val="100000"/>
              </a:lnSpc>
              <a:spcBef>
                <a:spcPts val="105"/>
              </a:spcBef>
            </a:pPr>
            <a:r>
              <a:rPr dirty="0"/>
              <a:t>Mercat</a:t>
            </a:r>
            <a:r>
              <a:rPr lang="it-IT" dirty="0"/>
              <a:t>o</a:t>
            </a:r>
            <a:r>
              <a:rPr spc="-114" dirty="0"/>
              <a:t> </a:t>
            </a:r>
            <a:r>
              <a:rPr spc="-10" dirty="0" err="1"/>
              <a:t>elettronic</a:t>
            </a:r>
            <a:r>
              <a:rPr lang="it-IT" spc="-10" dirty="0"/>
              <a:t>o</a:t>
            </a:r>
            <a:endParaRPr spc="-10" dirty="0"/>
          </a:p>
        </p:txBody>
      </p:sp>
      <p:sp>
        <p:nvSpPr>
          <p:cNvPr id="3" name="object 3">
            <a:extLst>
              <a:ext uri="{FF2B5EF4-FFF2-40B4-BE49-F238E27FC236}">
                <a16:creationId xmlns:a16="http://schemas.microsoft.com/office/drawing/2014/main" id="{65A7A247-E9EB-D912-4B1E-747A26ED09E1}"/>
              </a:ext>
            </a:extLst>
          </p:cNvPr>
          <p:cNvSpPr txBox="1"/>
          <p:nvPr/>
        </p:nvSpPr>
        <p:spPr>
          <a:xfrm>
            <a:off x="575627" y="1630539"/>
            <a:ext cx="11040745" cy="4060190"/>
          </a:xfrm>
          <a:prstGeom prst="rect">
            <a:avLst/>
          </a:prstGeom>
        </p:spPr>
        <p:txBody>
          <a:bodyPr vert="horz" wrap="square" lIns="0" tIns="100965" rIns="0" bIns="0" rtlCol="0">
            <a:spAutoFit/>
          </a:bodyPr>
          <a:lstStyle/>
          <a:p>
            <a:pPr marL="12700">
              <a:lnSpc>
                <a:spcPct val="100000"/>
              </a:lnSpc>
              <a:spcBef>
                <a:spcPts val="795"/>
              </a:spcBef>
            </a:pPr>
            <a:r>
              <a:rPr sz="2500" dirty="0">
                <a:latin typeface="Calibri"/>
                <a:cs typeface="Calibri"/>
              </a:rPr>
              <a:t>Il</a:t>
            </a:r>
            <a:r>
              <a:rPr sz="2500" spc="-85" dirty="0">
                <a:latin typeface="Calibri"/>
                <a:cs typeface="Calibri"/>
              </a:rPr>
              <a:t> </a:t>
            </a:r>
            <a:r>
              <a:rPr sz="2500" b="1" dirty="0">
                <a:latin typeface="Calibri"/>
                <a:cs typeface="Calibri"/>
              </a:rPr>
              <a:t>nuovo</a:t>
            </a:r>
            <a:r>
              <a:rPr sz="2500" b="1" spc="-70" dirty="0">
                <a:latin typeface="Calibri"/>
                <a:cs typeface="Calibri"/>
              </a:rPr>
              <a:t> </a:t>
            </a:r>
            <a:r>
              <a:rPr sz="2500" b="1" dirty="0">
                <a:latin typeface="Calibri"/>
                <a:cs typeface="Calibri"/>
              </a:rPr>
              <a:t>codice</a:t>
            </a:r>
            <a:r>
              <a:rPr sz="2500" b="1" spc="-65" dirty="0">
                <a:latin typeface="Calibri"/>
                <a:cs typeface="Calibri"/>
              </a:rPr>
              <a:t> </a:t>
            </a:r>
            <a:r>
              <a:rPr sz="2500" b="1" dirty="0">
                <a:latin typeface="Calibri"/>
                <a:cs typeface="Calibri"/>
              </a:rPr>
              <a:t>non</a:t>
            </a:r>
            <a:r>
              <a:rPr sz="2500" b="1" spc="-85" dirty="0">
                <a:latin typeface="Calibri"/>
                <a:cs typeface="Calibri"/>
              </a:rPr>
              <a:t> </a:t>
            </a:r>
            <a:r>
              <a:rPr sz="2500" b="1" dirty="0">
                <a:latin typeface="Calibri"/>
                <a:cs typeface="Calibri"/>
              </a:rPr>
              <a:t>contiene</a:t>
            </a:r>
            <a:r>
              <a:rPr sz="2500" b="1" spc="-70" dirty="0">
                <a:latin typeface="Calibri"/>
                <a:cs typeface="Calibri"/>
              </a:rPr>
              <a:t> </a:t>
            </a:r>
            <a:r>
              <a:rPr sz="2500" b="1" dirty="0">
                <a:latin typeface="Calibri"/>
                <a:cs typeface="Calibri"/>
              </a:rPr>
              <a:t>una</a:t>
            </a:r>
            <a:r>
              <a:rPr sz="2500" b="1" spc="-85" dirty="0">
                <a:latin typeface="Calibri"/>
                <a:cs typeface="Calibri"/>
              </a:rPr>
              <a:t> </a:t>
            </a:r>
            <a:r>
              <a:rPr sz="2500" b="1" dirty="0">
                <a:latin typeface="Calibri"/>
                <a:cs typeface="Calibri"/>
              </a:rPr>
              <a:t>disciplina</a:t>
            </a:r>
            <a:r>
              <a:rPr sz="2500" b="1" spc="-80" dirty="0">
                <a:latin typeface="Calibri"/>
                <a:cs typeface="Calibri"/>
              </a:rPr>
              <a:t> </a:t>
            </a:r>
            <a:r>
              <a:rPr sz="2500" b="1" dirty="0">
                <a:latin typeface="Calibri"/>
                <a:cs typeface="Calibri"/>
              </a:rPr>
              <a:t>del</a:t>
            </a:r>
            <a:r>
              <a:rPr sz="2500" b="1" spc="-80" dirty="0">
                <a:latin typeface="Calibri"/>
                <a:cs typeface="Calibri"/>
              </a:rPr>
              <a:t> </a:t>
            </a:r>
            <a:r>
              <a:rPr sz="2500" b="1" spc="-10" dirty="0">
                <a:latin typeface="Calibri"/>
                <a:cs typeface="Calibri"/>
              </a:rPr>
              <a:t>mercato</a:t>
            </a:r>
            <a:r>
              <a:rPr sz="2500" b="1" spc="-75" dirty="0">
                <a:latin typeface="Calibri"/>
                <a:cs typeface="Calibri"/>
              </a:rPr>
              <a:t> </a:t>
            </a:r>
            <a:r>
              <a:rPr sz="2500" b="1" spc="-10" dirty="0">
                <a:latin typeface="Calibri"/>
                <a:cs typeface="Calibri"/>
              </a:rPr>
              <a:t>elettronico</a:t>
            </a:r>
            <a:r>
              <a:rPr sz="2500" spc="-10" dirty="0">
                <a:latin typeface="Calibri"/>
                <a:cs typeface="Calibri"/>
              </a:rPr>
              <a:t>.</a:t>
            </a:r>
            <a:endParaRPr sz="2500" dirty="0">
              <a:latin typeface="Calibri"/>
              <a:cs typeface="Calibri"/>
            </a:endParaRPr>
          </a:p>
          <a:p>
            <a:pPr marL="12700">
              <a:lnSpc>
                <a:spcPct val="100000"/>
              </a:lnSpc>
              <a:spcBef>
                <a:spcPts val="695"/>
              </a:spcBef>
            </a:pPr>
            <a:r>
              <a:rPr sz="2500" dirty="0">
                <a:latin typeface="Calibri"/>
                <a:cs typeface="Calibri"/>
              </a:rPr>
              <a:t>Ci</a:t>
            </a:r>
            <a:r>
              <a:rPr sz="2500" spc="-50" dirty="0">
                <a:latin typeface="Calibri"/>
                <a:cs typeface="Calibri"/>
              </a:rPr>
              <a:t> </a:t>
            </a:r>
            <a:r>
              <a:rPr sz="2500" dirty="0">
                <a:latin typeface="Calibri"/>
                <a:cs typeface="Calibri"/>
              </a:rPr>
              <a:t>sono</a:t>
            </a:r>
            <a:r>
              <a:rPr sz="2500" spc="-50" dirty="0">
                <a:latin typeface="Calibri"/>
                <a:cs typeface="Calibri"/>
              </a:rPr>
              <a:t> </a:t>
            </a:r>
            <a:r>
              <a:rPr sz="2500" dirty="0">
                <a:latin typeface="Calibri"/>
                <a:cs typeface="Calibri"/>
              </a:rPr>
              <a:t>due</a:t>
            </a:r>
            <a:r>
              <a:rPr sz="2500" spc="-35" dirty="0">
                <a:latin typeface="Calibri"/>
                <a:cs typeface="Calibri"/>
              </a:rPr>
              <a:t> </a:t>
            </a:r>
            <a:r>
              <a:rPr sz="2500" spc="-10" dirty="0">
                <a:latin typeface="Calibri"/>
                <a:cs typeface="Calibri"/>
              </a:rPr>
              <a:t>riferimenti</a:t>
            </a:r>
            <a:r>
              <a:rPr sz="2500" spc="-30" dirty="0">
                <a:latin typeface="Calibri"/>
                <a:cs typeface="Calibri"/>
              </a:rPr>
              <a:t> </a:t>
            </a:r>
            <a:r>
              <a:rPr sz="2500" spc="-25" dirty="0">
                <a:latin typeface="Calibri"/>
                <a:cs typeface="Calibri"/>
              </a:rPr>
              <a:t>nell’allegato</a:t>
            </a:r>
            <a:r>
              <a:rPr sz="2500" spc="-50" dirty="0">
                <a:latin typeface="Calibri"/>
                <a:cs typeface="Calibri"/>
              </a:rPr>
              <a:t> </a:t>
            </a:r>
            <a:r>
              <a:rPr sz="2500" spc="-20" dirty="0">
                <a:latin typeface="Calibri"/>
                <a:cs typeface="Calibri"/>
              </a:rPr>
              <a:t>II.1</a:t>
            </a:r>
            <a:endParaRPr sz="2500" dirty="0">
              <a:latin typeface="Calibri"/>
              <a:cs typeface="Calibri"/>
            </a:endParaRPr>
          </a:p>
          <a:p>
            <a:pPr marL="12700" marR="142875">
              <a:lnSpc>
                <a:spcPct val="90000"/>
              </a:lnSpc>
              <a:spcBef>
                <a:spcPts val="1019"/>
              </a:spcBef>
              <a:tabLst>
                <a:tab pos="4457065" algn="l"/>
              </a:tabLst>
            </a:pPr>
            <a:r>
              <a:rPr sz="2300" i="1" dirty="0">
                <a:latin typeface="Calibri"/>
                <a:cs typeface="Calibri"/>
              </a:rPr>
              <a:t>Le</a:t>
            </a:r>
            <a:r>
              <a:rPr sz="2300" i="1" spc="-40" dirty="0">
                <a:latin typeface="Calibri"/>
                <a:cs typeface="Calibri"/>
              </a:rPr>
              <a:t> </a:t>
            </a:r>
            <a:r>
              <a:rPr sz="2300" i="1" dirty="0">
                <a:latin typeface="Calibri"/>
                <a:cs typeface="Calibri"/>
              </a:rPr>
              <a:t>stazioni</a:t>
            </a:r>
            <a:r>
              <a:rPr sz="2300" i="1" spc="-40" dirty="0">
                <a:latin typeface="Calibri"/>
                <a:cs typeface="Calibri"/>
              </a:rPr>
              <a:t> </a:t>
            </a:r>
            <a:r>
              <a:rPr sz="2300" i="1" spc="-10" dirty="0">
                <a:latin typeface="Calibri"/>
                <a:cs typeface="Calibri"/>
              </a:rPr>
              <a:t>appaltanti</a:t>
            </a:r>
            <a:r>
              <a:rPr sz="2300" i="1" spc="-40" dirty="0">
                <a:latin typeface="Calibri"/>
                <a:cs typeface="Calibri"/>
              </a:rPr>
              <a:t> </a:t>
            </a:r>
            <a:r>
              <a:rPr sz="2300" i="1" dirty="0">
                <a:latin typeface="Calibri"/>
                <a:cs typeface="Calibri"/>
              </a:rPr>
              <a:t>possono</a:t>
            </a:r>
            <a:r>
              <a:rPr sz="2300" i="1" spc="-65" dirty="0">
                <a:latin typeface="Calibri"/>
                <a:cs typeface="Calibri"/>
              </a:rPr>
              <a:t> </a:t>
            </a:r>
            <a:r>
              <a:rPr sz="2300" i="1" dirty="0">
                <a:latin typeface="Calibri"/>
                <a:cs typeface="Calibri"/>
              </a:rPr>
              <a:t>dotarsi,</a:t>
            </a:r>
            <a:r>
              <a:rPr sz="2300" i="1" spc="-60" dirty="0">
                <a:latin typeface="Calibri"/>
                <a:cs typeface="Calibri"/>
              </a:rPr>
              <a:t> </a:t>
            </a:r>
            <a:r>
              <a:rPr sz="2300" i="1" dirty="0">
                <a:latin typeface="Calibri"/>
                <a:cs typeface="Calibri"/>
              </a:rPr>
              <a:t>nel</a:t>
            </a:r>
            <a:r>
              <a:rPr sz="2300" i="1" spc="-35" dirty="0">
                <a:latin typeface="Calibri"/>
                <a:cs typeface="Calibri"/>
              </a:rPr>
              <a:t> </a:t>
            </a:r>
            <a:r>
              <a:rPr sz="2300" i="1" dirty="0">
                <a:latin typeface="Calibri"/>
                <a:cs typeface="Calibri"/>
              </a:rPr>
              <a:t>rispetto</a:t>
            </a:r>
            <a:r>
              <a:rPr sz="2300" i="1" spc="-55" dirty="0">
                <a:latin typeface="Calibri"/>
                <a:cs typeface="Calibri"/>
              </a:rPr>
              <a:t> </a:t>
            </a:r>
            <a:r>
              <a:rPr sz="2300" i="1" dirty="0">
                <a:latin typeface="Calibri"/>
                <a:cs typeface="Calibri"/>
              </a:rPr>
              <a:t>del</a:t>
            </a:r>
            <a:r>
              <a:rPr sz="2300" i="1" spc="-30" dirty="0">
                <a:latin typeface="Calibri"/>
                <a:cs typeface="Calibri"/>
              </a:rPr>
              <a:t> </a:t>
            </a:r>
            <a:r>
              <a:rPr sz="2300" i="1" dirty="0">
                <a:latin typeface="Calibri"/>
                <a:cs typeface="Calibri"/>
              </a:rPr>
              <a:t>proprio</a:t>
            </a:r>
            <a:r>
              <a:rPr sz="2300" i="1" spc="-50" dirty="0">
                <a:latin typeface="Calibri"/>
                <a:cs typeface="Calibri"/>
              </a:rPr>
              <a:t> </a:t>
            </a:r>
            <a:r>
              <a:rPr sz="2300" i="1" spc="-10" dirty="0">
                <a:latin typeface="Calibri"/>
                <a:cs typeface="Calibri"/>
              </a:rPr>
              <a:t>ordinamento,</a:t>
            </a:r>
            <a:r>
              <a:rPr sz="2300" i="1" spc="-80" dirty="0">
                <a:latin typeface="Calibri"/>
                <a:cs typeface="Calibri"/>
              </a:rPr>
              <a:t> </a:t>
            </a:r>
            <a:r>
              <a:rPr sz="2300" i="1" dirty="0">
                <a:latin typeface="Calibri"/>
                <a:cs typeface="Calibri"/>
              </a:rPr>
              <a:t>di</a:t>
            </a:r>
            <a:r>
              <a:rPr sz="2300" i="1" spc="-35" dirty="0">
                <a:latin typeface="Calibri"/>
                <a:cs typeface="Calibri"/>
              </a:rPr>
              <a:t> </a:t>
            </a:r>
            <a:r>
              <a:rPr sz="2300" i="1" spc="-25" dirty="0">
                <a:latin typeface="Calibri"/>
                <a:cs typeface="Calibri"/>
              </a:rPr>
              <a:t>un </a:t>
            </a:r>
            <a:r>
              <a:rPr sz="2300" i="1" spc="-10" dirty="0">
                <a:latin typeface="Calibri"/>
                <a:cs typeface="Calibri"/>
              </a:rPr>
              <a:t>regolamento</a:t>
            </a:r>
            <a:r>
              <a:rPr sz="2300" i="1" spc="-50" dirty="0">
                <a:latin typeface="Calibri"/>
                <a:cs typeface="Calibri"/>
              </a:rPr>
              <a:t> </a:t>
            </a:r>
            <a:r>
              <a:rPr sz="2300" i="1" dirty="0">
                <a:latin typeface="Calibri"/>
                <a:cs typeface="Calibri"/>
              </a:rPr>
              <a:t>in</a:t>
            </a:r>
            <a:r>
              <a:rPr sz="2300" i="1" spc="-25" dirty="0">
                <a:latin typeface="Calibri"/>
                <a:cs typeface="Calibri"/>
              </a:rPr>
              <a:t> </a:t>
            </a:r>
            <a:r>
              <a:rPr sz="2300" i="1" dirty="0">
                <a:latin typeface="Calibri"/>
                <a:cs typeface="Calibri"/>
              </a:rPr>
              <a:t>cui</a:t>
            </a:r>
            <a:r>
              <a:rPr sz="2300" i="1" spc="-20" dirty="0">
                <a:latin typeface="Calibri"/>
                <a:cs typeface="Calibri"/>
              </a:rPr>
              <a:t> </a:t>
            </a:r>
            <a:r>
              <a:rPr sz="2300" i="1" dirty="0">
                <a:latin typeface="Calibri"/>
                <a:cs typeface="Calibri"/>
              </a:rPr>
              <a:t>sono</a:t>
            </a:r>
            <a:r>
              <a:rPr sz="2300" i="1" spc="-45" dirty="0">
                <a:latin typeface="Calibri"/>
                <a:cs typeface="Calibri"/>
              </a:rPr>
              <a:t> </a:t>
            </a:r>
            <a:r>
              <a:rPr sz="2300" i="1" dirty="0">
                <a:latin typeface="Calibri"/>
                <a:cs typeface="Calibri"/>
              </a:rPr>
              <a:t>disciplinati</a:t>
            </a:r>
            <a:r>
              <a:rPr sz="2300" i="1" spc="-25" dirty="0">
                <a:latin typeface="Calibri"/>
                <a:cs typeface="Calibri"/>
              </a:rPr>
              <a:t> </a:t>
            </a:r>
            <a:r>
              <a:rPr sz="2300" i="1" spc="-50" dirty="0">
                <a:latin typeface="Calibri"/>
                <a:cs typeface="Calibri"/>
              </a:rPr>
              <a:t>i</a:t>
            </a:r>
            <a:r>
              <a:rPr sz="2300" i="1" dirty="0">
                <a:latin typeface="Calibri"/>
                <a:cs typeface="Calibri"/>
              </a:rPr>
              <a:t>	criteri</a:t>
            </a:r>
            <a:r>
              <a:rPr sz="2300" i="1" spc="-50" dirty="0">
                <a:latin typeface="Calibri"/>
                <a:cs typeface="Calibri"/>
              </a:rPr>
              <a:t> </a:t>
            </a:r>
            <a:r>
              <a:rPr sz="2300" i="1" dirty="0">
                <a:latin typeface="Calibri"/>
                <a:cs typeface="Calibri"/>
              </a:rPr>
              <a:t>di</a:t>
            </a:r>
            <a:r>
              <a:rPr sz="2300" i="1" spc="-45" dirty="0">
                <a:latin typeface="Calibri"/>
                <a:cs typeface="Calibri"/>
              </a:rPr>
              <a:t> </a:t>
            </a:r>
            <a:r>
              <a:rPr sz="2300" i="1" dirty="0">
                <a:latin typeface="Calibri"/>
                <a:cs typeface="Calibri"/>
              </a:rPr>
              <a:t>scelta</a:t>
            </a:r>
            <a:r>
              <a:rPr sz="2300" i="1" spc="-45" dirty="0">
                <a:latin typeface="Calibri"/>
                <a:cs typeface="Calibri"/>
              </a:rPr>
              <a:t> </a:t>
            </a:r>
            <a:r>
              <a:rPr sz="2300" i="1" dirty="0">
                <a:latin typeface="Calibri"/>
                <a:cs typeface="Calibri"/>
              </a:rPr>
              <a:t>dei</a:t>
            </a:r>
            <a:r>
              <a:rPr sz="2300" i="1" spc="-45" dirty="0">
                <a:latin typeface="Calibri"/>
                <a:cs typeface="Calibri"/>
              </a:rPr>
              <a:t> </a:t>
            </a:r>
            <a:r>
              <a:rPr sz="2300" i="1" dirty="0">
                <a:latin typeface="Calibri"/>
                <a:cs typeface="Calibri"/>
              </a:rPr>
              <a:t>soggetti</a:t>
            </a:r>
            <a:r>
              <a:rPr sz="2300" i="1" spc="-50" dirty="0">
                <a:latin typeface="Calibri"/>
                <a:cs typeface="Calibri"/>
              </a:rPr>
              <a:t> </a:t>
            </a:r>
            <a:r>
              <a:rPr sz="2300" i="1" dirty="0">
                <a:latin typeface="Calibri"/>
                <a:cs typeface="Calibri"/>
              </a:rPr>
              <a:t>da</a:t>
            </a:r>
            <a:r>
              <a:rPr sz="2300" i="1" spc="-40" dirty="0">
                <a:latin typeface="Calibri"/>
                <a:cs typeface="Calibri"/>
              </a:rPr>
              <a:t> </a:t>
            </a:r>
            <a:r>
              <a:rPr sz="2300" i="1" dirty="0">
                <a:latin typeface="Calibri"/>
                <a:cs typeface="Calibri"/>
              </a:rPr>
              <a:t>invitare</a:t>
            </a:r>
            <a:r>
              <a:rPr sz="2300" i="1" spc="-45" dirty="0">
                <a:latin typeface="Calibri"/>
                <a:cs typeface="Calibri"/>
              </a:rPr>
              <a:t> </a:t>
            </a:r>
            <a:r>
              <a:rPr sz="2300" i="1" dirty="0">
                <a:latin typeface="Calibri"/>
                <a:cs typeface="Calibri"/>
              </a:rPr>
              <a:t>a</a:t>
            </a:r>
            <a:r>
              <a:rPr sz="2300" i="1" spc="-45" dirty="0">
                <a:latin typeface="Calibri"/>
                <a:cs typeface="Calibri"/>
              </a:rPr>
              <a:t> </a:t>
            </a:r>
            <a:r>
              <a:rPr sz="2300" i="1" spc="-10" dirty="0">
                <a:latin typeface="Calibri"/>
                <a:cs typeface="Calibri"/>
              </a:rPr>
              <a:t>presentare </a:t>
            </a:r>
            <a:r>
              <a:rPr sz="2300" i="1" dirty="0">
                <a:latin typeface="Calibri"/>
                <a:cs typeface="Calibri"/>
              </a:rPr>
              <a:t>offerta</a:t>
            </a:r>
            <a:r>
              <a:rPr sz="2300" i="1" spc="-75" dirty="0">
                <a:latin typeface="Calibri"/>
                <a:cs typeface="Calibri"/>
              </a:rPr>
              <a:t> </a:t>
            </a:r>
            <a:r>
              <a:rPr sz="2300" i="1" dirty="0">
                <a:latin typeface="Calibri"/>
                <a:cs typeface="Calibri"/>
              </a:rPr>
              <a:t>a</a:t>
            </a:r>
            <a:r>
              <a:rPr sz="2300" i="1" spc="-55" dirty="0">
                <a:latin typeface="Calibri"/>
                <a:cs typeface="Calibri"/>
              </a:rPr>
              <a:t> </a:t>
            </a:r>
            <a:r>
              <a:rPr sz="2300" i="1" dirty="0">
                <a:latin typeface="Calibri"/>
                <a:cs typeface="Calibri"/>
              </a:rPr>
              <a:t>seguito</a:t>
            </a:r>
            <a:r>
              <a:rPr sz="2300" i="1" spc="-75" dirty="0">
                <a:latin typeface="Calibri"/>
                <a:cs typeface="Calibri"/>
              </a:rPr>
              <a:t> </a:t>
            </a:r>
            <a:r>
              <a:rPr sz="2300" i="1" dirty="0">
                <a:latin typeface="Calibri"/>
                <a:cs typeface="Calibri"/>
              </a:rPr>
              <a:t>di</a:t>
            </a:r>
            <a:r>
              <a:rPr sz="2300" i="1" spc="-60" dirty="0">
                <a:latin typeface="Calibri"/>
                <a:cs typeface="Calibri"/>
              </a:rPr>
              <a:t> </a:t>
            </a:r>
            <a:r>
              <a:rPr sz="2300" i="1" dirty="0">
                <a:latin typeface="Calibri"/>
                <a:cs typeface="Calibri"/>
              </a:rPr>
              <a:t>indagine</a:t>
            </a:r>
            <a:r>
              <a:rPr sz="2300" i="1" spc="-65" dirty="0">
                <a:latin typeface="Calibri"/>
                <a:cs typeface="Calibri"/>
              </a:rPr>
              <a:t> </a:t>
            </a:r>
            <a:r>
              <a:rPr sz="2300" i="1" dirty="0">
                <a:latin typeface="Calibri"/>
                <a:cs typeface="Calibri"/>
              </a:rPr>
              <a:t>di</a:t>
            </a:r>
            <a:r>
              <a:rPr sz="2300" i="1" spc="-55" dirty="0">
                <a:latin typeface="Calibri"/>
                <a:cs typeface="Calibri"/>
              </a:rPr>
              <a:t> </a:t>
            </a:r>
            <a:r>
              <a:rPr sz="2300" i="1" dirty="0">
                <a:latin typeface="Calibri"/>
                <a:cs typeface="Calibri"/>
              </a:rPr>
              <a:t>mercato</a:t>
            </a:r>
            <a:r>
              <a:rPr sz="2300" i="1" spc="-75" dirty="0">
                <a:latin typeface="Calibri"/>
                <a:cs typeface="Calibri"/>
              </a:rPr>
              <a:t> </a:t>
            </a:r>
            <a:r>
              <a:rPr sz="2300" i="1" dirty="0">
                <a:latin typeface="Calibri"/>
                <a:cs typeface="Calibri"/>
              </a:rPr>
              <a:t>o</a:t>
            </a:r>
            <a:r>
              <a:rPr sz="2300" i="1" spc="-60" dirty="0">
                <a:latin typeface="Calibri"/>
                <a:cs typeface="Calibri"/>
              </a:rPr>
              <a:t> </a:t>
            </a:r>
            <a:r>
              <a:rPr sz="2300" i="1" dirty="0">
                <a:latin typeface="Calibri"/>
                <a:cs typeface="Calibri"/>
              </a:rPr>
              <a:t>attingendo</a:t>
            </a:r>
            <a:r>
              <a:rPr sz="2300" i="1" spc="-55" dirty="0">
                <a:latin typeface="Calibri"/>
                <a:cs typeface="Calibri"/>
              </a:rPr>
              <a:t> </a:t>
            </a:r>
            <a:r>
              <a:rPr sz="2300" i="1" spc="-10" dirty="0">
                <a:latin typeface="Calibri"/>
                <a:cs typeface="Calibri"/>
              </a:rPr>
              <a:t>dall’elenco</a:t>
            </a:r>
            <a:r>
              <a:rPr sz="2300" i="1" spc="-75" dirty="0">
                <a:latin typeface="Calibri"/>
                <a:cs typeface="Calibri"/>
              </a:rPr>
              <a:t> </a:t>
            </a:r>
            <a:r>
              <a:rPr sz="2300" i="1" dirty="0">
                <a:latin typeface="Calibri"/>
                <a:cs typeface="Calibri"/>
              </a:rPr>
              <a:t>degli</a:t>
            </a:r>
            <a:r>
              <a:rPr sz="2300" i="1" spc="-70" dirty="0">
                <a:latin typeface="Calibri"/>
                <a:cs typeface="Calibri"/>
              </a:rPr>
              <a:t> </a:t>
            </a:r>
            <a:r>
              <a:rPr sz="2300" i="1" dirty="0">
                <a:latin typeface="Calibri"/>
                <a:cs typeface="Calibri"/>
              </a:rPr>
              <a:t>operatori</a:t>
            </a:r>
            <a:r>
              <a:rPr sz="2300" i="1" spc="-70" dirty="0">
                <a:latin typeface="Calibri"/>
                <a:cs typeface="Calibri"/>
              </a:rPr>
              <a:t> </a:t>
            </a:r>
            <a:r>
              <a:rPr sz="2300" i="1" spc="-10" dirty="0">
                <a:latin typeface="Calibri"/>
                <a:cs typeface="Calibri"/>
              </a:rPr>
              <a:t>economici </a:t>
            </a:r>
            <a:r>
              <a:rPr sz="2300" i="1" dirty="0">
                <a:latin typeface="Calibri"/>
                <a:cs typeface="Calibri"/>
              </a:rPr>
              <a:t>propri</a:t>
            </a:r>
            <a:r>
              <a:rPr sz="2300" i="1" spc="-55" dirty="0">
                <a:latin typeface="Calibri"/>
                <a:cs typeface="Calibri"/>
              </a:rPr>
              <a:t> </a:t>
            </a:r>
            <a:r>
              <a:rPr sz="2300" i="1" dirty="0">
                <a:latin typeface="Calibri"/>
                <a:cs typeface="Calibri"/>
              </a:rPr>
              <a:t>o</a:t>
            </a:r>
            <a:r>
              <a:rPr sz="2300" i="1" spc="-55" dirty="0">
                <a:latin typeface="Calibri"/>
                <a:cs typeface="Calibri"/>
              </a:rPr>
              <a:t> </a:t>
            </a:r>
            <a:r>
              <a:rPr sz="2300" i="1" dirty="0">
                <a:latin typeface="Calibri"/>
                <a:cs typeface="Calibri"/>
              </a:rPr>
              <a:t>da</a:t>
            </a:r>
            <a:r>
              <a:rPr sz="2300" i="1" spc="-35" dirty="0">
                <a:latin typeface="Calibri"/>
                <a:cs typeface="Calibri"/>
              </a:rPr>
              <a:t> </a:t>
            </a:r>
            <a:r>
              <a:rPr sz="2300" i="1" dirty="0">
                <a:latin typeface="Calibri"/>
                <a:cs typeface="Calibri"/>
              </a:rPr>
              <a:t>quelli</a:t>
            </a:r>
            <a:r>
              <a:rPr sz="2300" i="1" spc="-45" dirty="0">
                <a:latin typeface="Calibri"/>
                <a:cs typeface="Calibri"/>
              </a:rPr>
              <a:t> </a:t>
            </a:r>
            <a:r>
              <a:rPr sz="2300" i="1" dirty="0">
                <a:latin typeface="Calibri"/>
                <a:cs typeface="Calibri"/>
              </a:rPr>
              <a:t>presenti</a:t>
            </a:r>
            <a:r>
              <a:rPr sz="2300" i="1" spc="-50" dirty="0">
                <a:latin typeface="Calibri"/>
                <a:cs typeface="Calibri"/>
              </a:rPr>
              <a:t> </a:t>
            </a:r>
            <a:r>
              <a:rPr sz="2300" i="1" dirty="0">
                <a:latin typeface="Calibri"/>
                <a:cs typeface="Calibri"/>
              </a:rPr>
              <a:t>nel</a:t>
            </a:r>
            <a:r>
              <a:rPr sz="2300" i="1" spc="-30" dirty="0">
                <a:latin typeface="Calibri"/>
                <a:cs typeface="Calibri"/>
              </a:rPr>
              <a:t> </a:t>
            </a:r>
            <a:r>
              <a:rPr sz="2300" b="1" i="1" dirty="0">
                <a:latin typeface="Calibri"/>
                <a:cs typeface="Calibri"/>
              </a:rPr>
              <a:t>mercato</a:t>
            </a:r>
            <a:r>
              <a:rPr sz="2300" b="1" i="1" spc="-60" dirty="0">
                <a:latin typeface="Calibri"/>
                <a:cs typeface="Calibri"/>
              </a:rPr>
              <a:t> </a:t>
            </a:r>
            <a:r>
              <a:rPr sz="2300" b="1" i="1" dirty="0">
                <a:latin typeface="Calibri"/>
                <a:cs typeface="Calibri"/>
              </a:rPr>
              <a:t>elettronico</a:t>
            </a:r>
            <a:r>
              <a:rPr sz="2300" b="1" i="1" spc="-50" dirty="0">
                <a:latin typeface="Calibri"/>
                <a:cs typeface="Calibri"/>
              </a:rPr>
              <a:t> </a:t>
            </a:r>
            <a:r>
              <a:rPr sz="2300" b="1" i="1" dirty="0">
                <a:latin typeface="Calibri"/>
                <a:cs typeface="Calibri"/>
              </a:rPr>
              <a:t>delle</a:t>
            </a:r>
            <a:r>
              <a:rPr sz="2300" b="1" i="1" spc="-50" dirty="0">
                <a:latin typeface="Calibri"/>
                <a:cs typeface="Calibri"/>
              </a:rPr>
              <a:t> </a:t>
            </a:r>
            <a:r>
              <a:rPr sz="2300" b="1" i="1" dirty="0">
                <a:latin typeface="Calibri"/>
                <a:cs typeface="Calibri"/>
              </a:rPr>
              <a:t>pubbliche</a:t>
            </a:r>
            <a:r>
              <a:rPr sz="2300" b="1" i="1" spc="-50" dirty="0">
                <a:latin typeface="Calibri"/>
                <a:cs typeface="Calibri"/>
              </a:rPr>
              <a:t> </a:t>
            </a:r>
            <a:r>
              <a:rPr sz="2300" b="1" i="1" dirty="0">
                <a:latin typeface="Calibri"/>
                <a:cs typeface="Calibri"/>
              </a:rPr>
              <a:t>amministrazioni</a:t>
            </a:r>
            <a:r>
              <a:rPr sz="2300" b="1" i="1" spc="-30" dirty="0">
                <a:latin typeface="Calibri"/>
                <a:cs typeface="Calibri"/>
              </a:rPr>
              <a:t> </a:t>
            </a:r>
            <a:r>
              <a:rPr sz="2300" i="1" dirty="0">
                <a:latin typeface="Calibri"/>
                <a:cs typeface="Calibri"/>
              </a:rPr>
              <a:t>o</a:t>
            </a:r>
            <a:r>
              <a:rPr sz="2300" i="1" spc="-40" dirty="0">
                <a:latin typeface="Calibri"/>
                <a:cs typeface="Calibri"/>
              </a:rPr>
              <a:t> </a:t>
            </a:r>
            <a:r>
              <a:rPr sz="2300" i="1" dirty="0">
                <a:latin typeface="Calibri"/>
                <a:cs typeface="Calibri"/>
              </a:rPr>
              <a:t>in</a:t>
            </a:r>
            <a:r>
              <a:rPr sz="2300" i="1" spc="-40" dirty="0">
                <a:latin typeface="Calibri"/>
                <a:cs typeface="Calibri"/>
              </a:rPr>
              <a:t> </a:t>
            </a:r>
            <a:r>
              <a:rPr sz="2300" i="1" spc="-10" dirty="0">
                <a:latin typeface="Calibri"/>
                <a:cs typeface="Calibri"/>
              </a:rPr>
              <a:t>altri strumenti</a:t>
            </a:r>
            <a:r>
              <a:rPr sz="2300" i="1" spc="-40" dirty="0">
                <a:latin typeface="Calibri"/>
                <a:cs typeface="Calibri"/>
              </a:rPr>
              <a:t> </a:t>
            </a:r>
            <a:r>
              <a:rPr sz="2300" i="1" dirty="0">
                <a:latin typeface="Calibri"/>
                <a:cs typeface="Calibri"/>
              </a:rPr>
              <a:t>similari</a:t>
            </a:r>
            <a:r>
              <a:rPr sz="2300" i="1" spc="-50" dirty="0">
                <a:latin typeface="Calibri"/>
                <a:cs typeface="Calibri"/>
              </a:rPr>
              <a:t> </a:t>
            </a:r>
            <a:r>
              <a:rPr sz="2300" i="1" dirty="0">
                <a:latin typeface="Calibri"/>
                <a:cs typeface="Calibri"/>
              </a:rPr>
              <a:t>gestiti</a:t>
            </a:r>
            <a:r>
              <a:rPr sz="2300" i="1" spc="-40" dirty="0">
                <a:latin typeface="Calibri"/>
                <a:cs typeface="Calibri"/>
              </a:rPr>
              <a:t> </a:t>
            </a:r>
            <a:r>
              <a:rPr sz="2300" i="1" dirty="0">
                <a:latin typeface="Calibri"/>
                <a:cs typeface="Calibri"/>
              </a:rPr>
              <a:t>dalle</a:t>
            </a:r>
            <a:r>
              <a:rPr sz="2300" i="1" spc="-40" dirty="0">
                <a:latin typeface="Calibri"/>
                <a:cs typeface="Calibri"/>
              </a:rPr>
              <a:t> </a:t>
            </a:r>
            <a:r>
              <a:rPr sz="2300" i="1" dirty="0">
                <a:latin typeface="Calibri"/>
                <a:cs typeface="Calibri"/>
              </a:rPr>
              <a:t>centrali</a:t>
            </a:r>
            <a:r>
              <a:rPr sz="2300" i="1" spc="-40" dirty="0">
                <a:latin typeface="Calibri"/>
                <a:cs typeface="Calibri"/>
              </a:rPr>
              <a:t> </a:t>
            </a:r>
            <a:r>
              <a:rPr sz="2300" i="1" dirty="0">
                <a:latin typeface="Calibri"/>
                <a:cs typeface="Calibri"/>
              </a:rPr>
              <a:t>di</a:t>
            </a:r>
            <a:r>
              <a:rPr sz="2300" i="1" spc="-40" dirty="0">
                <a:latin typeface="Calibri"/>
                <a:cs typeface="Calibri"/>
              </a:rPr>
              <a:t> </a:t>
            </a:r>
            <a:r>
              <a:rPr sz="2300" i="1" spc="-10" dirty="0">
                <a:latin typeface="Calibri"/>
                <a:cs typeface="Calibri"/>
              </a:rPr>
              <a:t>committenza</a:t>
            </a:r>
            <a:r>
              <a:rPr sz="2300" i="1" spc="-35" dirty="0">
                <a:latin typeface="Calibri"/>
                <a:cs typeface="Calibri"/>
              </a:rPr>
              <a:t> </a:t>
            </a:r>
            <a:r>
              <a:rPr sz="2300" i="1" dirty="0">
                <a:latin typeface="Calibri"/>
                <a:cs typeface="Calibri"/>
              </a:rPr>
              <a:t>di</a:t>
            </a:r>
            <a:r>
              <a:rPr sz="2300" i="1" spc="-40" dirty="0">
                <a:latin typeface="Calibri"/>
                <a:cs typeface="Calibri"/>
              </a:rPr>
              <a:t> </a:t>
            </a:r>
            <a:r>
              <a:rPr sz="2300" i="1" spc="-10" dirty="0">
                <a:latin typeface="Calibri"/>
                <a:cs typeface="Calibri"/>
              </a:rPr>
              <a:t>riferimento.</a:t>
            </a:r>
            <a:endParaRPr sz="2300" dirty="0">
              <a:latin typeface="Calibri"/>
              <a:cs typeface="Calibri"/>
            </a:endParaRPr>
          </a:p>
          <a:p>
            <a:pPr marL="12700" marR="5080">
              <a:lnSpc>
                <a:spcPct val="90000"/>
              </a:lnSpc>
              <a:spcBef>
                <a:spcPts val="994"/>
              </a:spcBef>
            </a:pPr>
            <a:r>
              <a:rPr sz="2300" i="1" dirty="0">
                <a:latin typeface="Calibri"/>
                <a:cs typeface="Calibri"/>
              </a:rPr>
              <a:t>Le</a:t>
            </a:r>
            <a:r>
              <a:rPr sz="2300" i="1" spc="-40" dirty="0">
                <a:latin typeface="Calibri"/>
                <a:cs typeface="Calibri"/>
              </a:rPr>
              <a:t> </a:t>
            </a:r>
            <a:r>
              <a:rPr sz="2300" i="1" dirty="0">
                <a:latin typeface="Calibri"/>
                <a:cs typeface="Calibri"/>
              </a:rPr>
              <a:t>indagini</a:t>
            </a:r>
            <a:r>
              <a:rPr sz="2300" i="1" spc="-60" dirty="0">
                <a:latin typeface="Calibri"/>
                <a:cs typeface="Calibri"/>
              </a:rPr>
              <a:t> </a:t>
            </a:r>
            <a:r>
              <a:rPr sz="2300" i="1" dirty="0">
                <a:latin typeface="Calibri"/>
                <a:cs typeface="Calibri"/>
              </a:rPr>
              <a:t>di</a:t>
            </a:r>
            <a:r>
              <a:rPr sz="2300" i="1" spc="-40" dirty="0">
                <a:latin typeface="Calibri"/>
                <a:cs typeface="Calibri"/>
              </a:rPr>
              <a:t> </a:t>
            </a:r>
            <a:r>
              <a:rPr sz="2300" i="1" dirty="0">
                <a:latin typeface="Calibri"/>
                <a:cs typeface="Calibri"/>
              </a:rPr>
              <a:t>mercato</a:t>
            </a:r>
            <a:r>
              <a:rPr sz="2300" i="1" spc="-60" dirty="0">
                <a:latin typeface="Calibri"/>
                <a:cs typeface="Calibri"/>
              </a:rPr>
              <a:t> </a:t>
            </a:r>
            <a:r>
              <a:rPr sz="2300" i="1" dirty="0">
                <a:latin typeface="Calibri"/>
                <a:cs typeface="Calibri"/>
              </a:rPr>
              <a:t>sono</a:t>
            </a:r>
            <a:r>
              <a:rPr sz="2300" i="1" spc="-50" dirty="0">
                <a:latin typeface="Calibri"/>
                <a:cs typeface="Calibri"/>
              </a:rPr>
              <a:t> </a:t>
            </a:r>
            <a:r>
              <a:rPr sz="2300" i="1" dirty="0">
                <a:latin typeface="Calibri"/>
                <a:cs typeface="Calibri"/>
              </a:rPr>
              <a:t>svolte</a:t>
            </a:r>
            <a:r>
              <a:rPr sz="2300" i="1" spc="-60" dirty="0">
                <a:latin typeface="Calibri"/>
                <a:cs typeface="Calibri"/>
              </a:rPr>
              <a:t> </a:t>
            </a:r>
            <a:r>
              <a:rPr sz="2300" i="1" dirty="0">
                <a:latin typeface="Calibri"/>
                <a:cs typeface="Calibri"/>
              </a:rPr>
              <a:t>secondo</a:t>
            </a:r>
            <a:r>
              <a:rPr sz="2300" i="1" spc="-55" dirty="0">
                <a:latin typeface="Calibri"/>
                <a:cs typeface="Calibri"/>
              </a:rPr>
              <a:t> </a:t>
            </a:r>
            <a:r>
              <a:rPr sz="2300" i="1" dirty="0">
                <a:latin typeface="Calibri"/>
                <a:cs typeface="Calibri"/>
              </a:rPr>
              <a:t>le</a:t>
            </a:r>
            <a:r>
              <a:rPr sz="2300" i="1" spc="-40" dirty="0">
                <a:latin typeface="Calibri"/>
                <a:cs typeface="Calibri"/>
              </a:rPr>
              <a:t> </a:t>
            </a:r>
            <a:r>
              <a:rPr sz="2300" i="1" dirty="0">
                <a:latin typeface="Calibri"/>
                <a:cs typeface="Calibri"/>
              </a:rPr>
              <a:t>modalità</a:t>
            </a:r>
            <a:r>
              <a:rPr sz="2300" i="1" spc="-45" dirty="0">
                <a:latin typeface="Calibri"/>
                <a:cs typeface="Calibri"/>
              </a:rPr>
              <a:t> </a:t>
            </a:r>
            <a:r>
              <a:rPr sz="2300" i="1" dirty="0">
                <a:latin typeface="Calibri"/>
                <a:cs typeface="Calibri"/>
              </a:rPr>
              <a:t>ritenute</a:t>
            </a:r>
            <a:r>
              <a:rPr sz="2300" i="1" spc="-45" dirty="0">
                <a:latin typeface="Calibri"/>
                <a:cs typeface="Calibri"/>
              </a:rPr>
              <a:t> </a:t>
            </a:r>
            <a:r>
              <a:rPr sz="2300" i="1" dirty="0">
                <a:latin typeface="Calibri"/>
                <a:cs typeface="Calibri"/>
              </a:rPr>
              <a:t>più</a:t>
            </a:r>
            <a:r>
              <a:rPr sz="2300" i="1" spc="-40" dirty="0">
                <a:latin typeface="Calibri"/>
                <a:cs typeface="Calibri"/>
              </a:rPr>
              <a:t> </a:t>
            </a:r>
            <a:r>
              <a:rPr sz="2300" i="1" spc="-10" dirty="0">
                <a:latin typeface="Calibri"/>
                <a:cs typeface="Calibri"/>
              </a:rPr>
              <a:t>convenienti</a:t>
            </a:r>
            <a:r>
              <a:rPr sz="2300" i="1" spc="-70" dirty="0">
                <a:latin typeface="Calibri"/>
                <a:cs typeface="Calibri"/>
              </a:rPr>
              <a:t> </a:t>
            </a:r>
            <a:r>
              <a:rPr sz="2300" i="1" dirty="0">
                <a:latin typeface="Calibri"/>
                <a:cs typeface="Calibri"/>
              </a:rPr>
              <a:t>dalla</a:t>
            </a:r>
            <a:r>
              <a:rPr sz="2300" i="1" spc="-40" dirty="0">
                <a:latin typeface="Calibri"/>
                <a:cs typeface="Calibri"/>
              </a:rPr>
              <a:t> </a:t>
            </a:r>
            <a:r>
              <a:rPr sz="2300" i="1" spc="-10" dirty="0">
                <a:latin typeface="Calibri"/>
                <a:cs typeface="Calibri"/>
              </a:rPr>
              <a:t>stazione appaltante,</a:t>
            </a:r>
            <a:r>
              <a:rPr sz="2300" i="1" spc="-30" dirty="0">
                <a:latin typeface="Calibri"/>
                <a:cs typeface="Calibri"/>
              </a:rPr>
              <a:t> </a:t>
            </a:r>
            <a:r>
              <a:rPr sz="2300" i="1" spc="-10" dirty="0">
                <a:latin typeface="Calibri"/>
                <a:cs typeface="Calibri"/>
              </a:rPr>
              <a:t>differenziate</a:t>
            </a:r>
            <a:r>
              <a:rPr sz="2300" i="1" spc="-40" dirty="0">
                <a:latin typeface="Calibri"/>
                <a:cs typeface="Calibri"/>
              </a:rPr>
              <a:t> </a:t>
            </a:r>
            <a:r>
              <a:rPr sz="2300" i="1" dirty="0">
                <a:latin typeface="Calibri"/>
                <a:cs typeface="Calibri"/>
              </a:rPr>
              <a:t>per</a:t>
            </a:r>
            <a:r>
              <a:rPr sz="2300" i="1" spc="-30" dirty="0">
                <a:latin typeface="Calibri"/>
                <a:cs typeface="Calibri"/>
              </a:rPr>
              <a:t> </a:t>
            </a:r>
            <a:r>
              <a:rPr sz="2300" i="1" dirty="0">
                <a:latin typeface="Calibri"/>
                <a:cs typeface="Calibri"/>
              </a:rPr>
              <a:t>importo</a:t>
            </a:r>
            <a:r>
              <a:rPr sz="2300" i="1" spc="-50" dirty="0">
                <a:latin typeface="Calibri"/>
                <a:cs typeface="Calibri"/>
              </a:rPr>
              <a:t> </a:t>
            </a:r>
            <a:r>
              <a:rPr sz="2300" i="1" dirty="0">
                <a:latin typeface="Calibri"/>
                <a:cs typeface="Calibri"/>
              </a:rPr>
              <a:t>e</a:t>
            </a:r>
            <a:r>
              <a:rPr sz="2300" i="1" spc="-25" dirty="0">
                <a:latin typeface="Calibri"/>
                <a:cs typeface="Calibri"/>
              </a:rPr>
              <a:t> </a:t>
            </a:r>
            <a:r>
              <a:rPr sz="2300" i="1" spc="-10" dirty="0">
                <a:latin typeface="Calibri"/>
                <a:cs typeface="Calibri"/>
              </a:rPr>
              <a:t>complessità</a:t>
            </a:r>
            <a:r>
              <a:rPr sz="2300" i="1" spc="-30" dirty="0">
                <a:latin typeface="Calibri"/>
                <a:cs typeface="Calibri"/>
              </a:rPr>
              <a:t> </a:t>
            </a:r>
            <a:r>
              <a:rPr sz="2300" i="1" dirty="0">
                <a:latin typeface="Calibri"/>
                <a:cs typeface="Calibri"/>
              </a:rPr>
              <a:t>di</a:t>
            </a:r>
            <a:r>
              <a:rPr sz="2300" i="1" spc="-30" dirty="0">
                <a:latin typeface="Calibri"/>
                <a:cs typeface="Calibri"/>
              </a:rPr>
              <a:t> </a:t>
            </a:r>
            <a:r>
              <a:rPr sz="2300" i="1" spc="-10" dirty="0">
                <a:latin typeface="Calibri"/>
                <a:cs typeface="Calibri"/>
              </a:rPr>
              <a:t>affidamento,</a:t>
            </a:r>
            <a:r>
              <a:rPr sz="2300" i="1" spc="-60" dirty="0">
                <a:latin typeface="Calibri"/>
                <a:cs typeface="Calibri"/>
              </a:rPr>
              <a:t> </a:t>
            </a:r>
            <a:r>
              <a:rPr sz="2300" i="1" dirty="0">
                <a:latin typeface="Calibri"/>
                <a:cs typeface="Calibri"/>
              </a:rPr>
              <a:t>secondo</a:t>
            </a:r>
            <a:r>
              <a:rPr sz="2300" i="1" spc="-40" dirty="0">
                <a:latin typeface="Calibri"/>
                <a:cs typeface="Calibri"/>
              </a:rPr>
              <a:t> </a:t>
            </a:r>
            <a:r>
              <a:rPr sz="2300" i="1" dirty="0">
                <a:latin typeface="Calibri"/>
                <a:cs typeface="Calibri"/>
              </a:rPr>
              <a:t>i</a:t>
            </a:r>
            <a:r>
              <a:rPr sz="2300" i="1" spc="-30" dirty="0">
                <a:latin typeface="Calibri"/>
                <a:cs typeface="Calibri"/>
              </a:rPr>
              <a:t> </a:t>
            </a:r>
            <a:r>
              <a:rPr sz="2300" i="1" dirty="0">
                <a:latin typeface="Calibri"/>
                <a:cs typeface="Calibri"/>
              </a:rPr>
              <a:t>principi</a:t>
            </a:r>
            <a:r>
              <a:rPr sz="2300" i="1" spc="-50" dirty="0">
                <a:latin typeface="Calibri"/>
                <a:cs typeface="Calibri"/>
              </a:rPr>
              <a:t> </a:t>
            </a:r>
            <a:r>
              <a:rPr sz="2300" i="1" spc="-25" dirty="0">
                <a:latin typeface="Calibri"/>
                <a:cs typeface="Calibri"/>
              </a:rPr>
              <a:t>di </a:t>
            </a:r>
            <a:r>
              <a:rPr sz="2300" i="1" spc="-10" dirty="0">
                <a:latin typeface="Calibri"/>
                <a:cs typeface="Calibri"/>
              </a:rPr>
              <a:t>adeguatezza</a:t>
            </a:r>
            <a:r>
              <a:rPr sz="2300" i="1" spc="-35" dirty="0">
                <a:latin typeface="Calibri"/>
                <a:cs typeface="Calibri"/>
              </a:rPr>
              <a:t> </a:t>
            </a:r>
            <a:r>
              <a:rPr sz="2300" i="1" dirty="0">
                <a:latin typeface="Calibri"/>
                <a:cs typeface="Calibri"/>
              </a:rPr>
              <a:t>e</a:t>
            </a:r>
            <a:r>
              <a:rPr sz="2300" i="1" spc="-35" dirty="0">
                <a:latin typeface="Calibri"/>
                <a:cs typeface="Calibri"/>
              </a:rPr>
              <a:t> </a:t>
            </a:r>
            <a:r>
              <a:rPr sz="2300" i="1" spc="-10" dirty="0">
                <a:latin typeface="Calibri"/>
                <a:cs typeface="Calibri"/>
              </a:rPr>
              <a:t>proporzionalità,</a:t>
            </a:r>
            <a:r>
              <a:rPr sz="2300" i="1" spc="-45" dirty="0">
                <a:latin typeface="Calibri"/>
                <a:cs typeface="Calibri"/>
              </a:rPr>
              <a:t> </a:t>
            </a:r>
            <a:r>
              <a:rPr sz="2300" i="1" dirty="0">
                <a:latin typeface="Calibri"/>
                <a:cs typeface="Calibri"/>
              </a:rPr>
              <a:t>anche</a:t>
            </a:r>
            <a:r>
              <a:rPr sz="2300" i="1" spc="-35" dirty="0">
                <a:latin typeface="Calibri"/>
                <a:cs typeface="Calibri"/>
              </a:rPr>
              <a:t> </a:t>
            </a:r>
            <a:r>
              <a:rPr sz="2300" i="1" dirty="0">
                <a:latin typeface="Calibri"/>
                <a:cs typeface="Calibri"/>
              </a:rPr>
              <a:t>tramite</a:t>
            </a:r>
            <a:r>
              <a:rPr sz="2300" i="1" spc="-25" dirty="0">
                <a:latin typeface="Calibri"/>
                <a:cs typeface="Calibri"/>
              </a:rPr>
              <a:t> </a:t>
            </a:r>
            <a:r>
              <a:rPr sz="2300" i="1" dirty="0">
                <a:latin typeface="Calibri"/>
                <a:cs typeface="Calibri"/>
              </a:rPr>
              <a:t>la</a:t>
            </a:r>
            <a:r>
              <a:rPr sz="2300" i="1" spc="-35" dirty="0">
                <a:latin typeface="Calibri"/>
                <a:cs typeface="Calibri"/>
              </a:rPr>
              <a:t> </a:t>
            </a:r>
            <a:r>
              <a:rPr sz="2300" i="1" spc="-10" dirty="0">
                <a:latin typeface="Calibri"/>
                <a:cs typeface="Calibri"/>
              </a:rPr>
              <a:t>consultazione</a:t>
            </a:r>
            <a:r>
              <a:rPr sz="2300" i="1" spc="-45" dirty="0">
                <a:latin typeface="Calibri"/>
                <a:cs typeface="Calibri"/>
              </a:rPr>
              <a:t> </a:t>
            </a:r>
            <a:r>
              <a:rPr sz="2300" i="1" dirty="0">
                <a:latin typeface="Calibri"/>
                <a:cs typeface="Calibri"/>
              </a:rPr>
              <a:t>dei</a:t>
            </a:r>
            <a:r>
              <a:rPr sz="2300" i="1" spc="-35" dirty="0">
                <a:latin typeface="Calibri"/>
                <a:cs typeface="Calibri"/>
              </a:rPr>
              <a:t> </a:t>
            </a:r>
            <a:r>
              <a:rPr sz="2300" i="1" dirty="0">
                <a:latin typeface="Calibri"/>
                <a:cs typeface="Calibri"/>
              </a:rPr>
              <a:t>cataloghi</a:t>
            </a:r>
            <a:r>
              <a:rPr sz="2300" i="1" spc="-30" dirty="0">
                <a:latin typeface="Calibri"/>
                <a:cs typeface="Calibri"/>
              </a:rPr>
              <a:t> </a:t>
            </a:r>
            <a:r>
              <a:rPr sz="2300" i="1" dirty="0">
                <a:latin typeface="Calibri"/>
                <a:cs typeface="Calibri"/>
              </a:rPr>
              <a:t>elettronici</a:t>
            </a:r>
            <a:r>
              <a:rPr sz="2300" i="1" spc="-35" dirty="0">
                <a:latin typeface="Calibri"/>
                <a:cs typeface="Calibri"/>
              </a:rPr>
              <a:t> </a:t>
            </a:r>
            <a:r>
              <a:rPr sz="2300" i="1" spc="-25" dirty="0">
                <a:latin typeface="Calibri"/>
                <a:cs typeface="Calibri"/>
              </a:rPr>
              <a:t>del </a:t>
            </a:r>
            <a:r>
              <a:rPr sz="2300" b="1" i="1" dirty="0">
                <a:latin typeface="Calibri"/>
                <a:cs typeface="Calibri"/>
              </a:rPr>
              <a:t>mercato</a:t>
            </a:r>
            <a:r>
              <a:rPr sz="2300" b="1" i="1" spc="-45" dirty="0">
                <a:latin typeface="Calibri"/>
                <a:cs typeface="Calibri"/>
              </a:rPr>
              <a:t> </a:t>
            </a:r>
            <a:r>
              <a:rPr sz="2300" b="1" i="1" spc="-10" dirty="0">
                <a:latin typeface="Calibri"/>
                <a:cs typeface="Calibri"/>
              </a:rPr>
              <a:t>elettronico</a:t>
            </a:r>
            <a:r>
              <a:rPr sz="2300" b="1" i="1" spc="-55" dirty="0">
                <a:latin typeface="Calibri"/>
                <a:cs typeface="Calibri"/>
              </a:rPr>
              <a:t> </a:t>
            </a:r>
            <a:r>
              <a:rPr sz="2300" b="1" i="1" dirty="0">
                <a:latin typeface="Calibri"/>
                <a:cs typeface="Calibri"/>
              </a:rPr>
              <a:t>propri</a:t>
            </a:r>
            <a:r>
              <a:rPr sz="2300" b="1" i="1" spc="-45" dirty="0">
                <a:latin typeface="Calibri"/>
                <a:cs typeface="Calibri"/>
              </a:rPr>
              <a:t> </a:t>
            </a:r>
            <a:r>
              <a:rPr sz="2300" b="1" i="1" dirty="0">
                <a:latin typeface="Calibri"/>
                <a:cs typeface="Calibri"/>
              </a:rPr>
              <a:t>o</a:t>
            </a:r>
            <a:r>
              <a:rPr sz="2300" b="1" i="1" spc="-35" dirty="0">
                <a:latin typeface="Calibri"/>
                <a:cs typeface="Calibri"/>
              </a:rPr>
              <a:t> </a:t>
            </a:r>
            <a:r>
              <a:rPr sz="2300" b="1" i="1" dirty="0">
                <a:latin typeface="Calibri"/>
                <a:cs typeface="Calibri"/>
              </a:rPr>
              <a:t>delle</a:t>
            </a:r>
            <a:r>
              <a:rPr sz="2300" b="1" i="1" spc="-45" dirty="0">
                <a:latin typeface="Calibri"/>
                <a:cs typeface="Calibri"/>
              </a:rPr>
              <a:t> </a:t>
            </a:r>
            <a:r>
              <a:rPr sz="2300" b="1" i="1" dirty="0">
                <a:latin typeface="Calibri"/>
                <a:cs typeface="Calibri"/>
              </a:rPr>
              <a:t>altre</a:t>
            </a:r>
            <a:r>
              <a:rPr sz="2300" b="1" i="1" spc="-45" dirty="0">
                <a:latin typeface="Calibri"/>
                <a:cs typeface="Calibri"/>
              </a:rPr>
              <a:t> </a:t>
            </a:r>
            <a:r>
              <a:rPr sz="2300" b="1" i="1" dirty="0">
                <a:latin typeface="Calibri"/>
                <a:cs typeface="Calibri"/>
              </a:rPr>
              <a:t>stazioni</a:t>
            </a:r>
            <a:r>
              <a:rPr sz="2300" b="1" i="1" spc="-40" dirty="0">
                <a:latin typeface="Calibri"/>
                <a:cs typeface="Calibri"/>
              </a:rPr>
              <a:t> </a:t>
            </a:r>
            <a:r>
              <a:rPr sz="2300" b="1" i="1" dirty="0">
                <a:latin typeface="Calibri"/>
                <a:cs typeface="Calibri"/>
              </a:rPr>
              <a:t>appaltanti</a:t>
            </a:r>
            <a:r>
              <a:rPr sz="2300" i="1" dirty="0">
                <a:latin typeface="Calibri"/>
                <a:cs typeface="Calibri"/>
              </a:rPr>
              <a:t>,</a:t>
            </a:r>
            <a:r>
              <a:rPr sz="2300" i="1" spc="-35" dirty="0">
                <a:latin typeface="Calibri"/>
                <a:cs typeface="Calibri"/>
              </a:rPr>
              <a:t> </a:t>
            </a:r>
            <a:r>
              <a:rPr sz="2300" i="1" dirty="0">
                <a:latin typeface="Calibri"/>
                <a:cs typeface="Calibri"/>
              </a:rPr>
              <a:t>nonché</a:t>
            </a:r>
            <a:r>
              <a:rPr sz="2300" i="1" spc="-45" dirty="0">
                <a:latin typeface="Calibri"/>
                <a:cs typeface="Calibri"/>
              </a:rPr>
              <a:t> </a:t>
            </a:r>
            <a:r>
              <a:rPr sz="2300" i="1" dirty="0">
                <a:latin typeface="Calibri"/>
                <a:cs typeface="Calibri"/>
              </a:rPr>
              <a:t>di</a:t>
            </a:r>
            <a:r>
              <a:rPr sz="2300" i="1" spc="-35" dirty="0">
                <a:latin typeface="Calibri"/>
                <a:cs typeface="Calibri"/>
              </a:rPr>
              <a:t> </a:t>
            </a:r>
            <a:r>
              <a:rPr sz="2300" i="1" dirty="0">
                <a:latin typeface="Calibri"/>
                <a:cs typeface="Calibri"/>
              </a:rPr>
              <a:t>altri</a:t>
            </a:r>
            <a:r>
              <a:rPr sz="2300" i="1" spc="-35" dirty="0">
                <a:latin typeface="Calibri"/>
                <a:cs typeface="Calibri"/>
              </a:rPr>
              <a:t> </a:t>
            </a:r>
            <a:r>
              <a:rPr sz="2300" i="1" dirty="0">
                <a:latin typeface="Calibri"/>
                <a:cs typeface="Calibri"/>
              </a:rPr>
              <a:t>fornitori</a:t>
            </a:r>
            <a:r>
              <a:rPr sz="2300" i="1" spc="-75" dirty="0">
                <a:latin typeface="Calibri"/>
                <a:cs typeface="Calibri"/>
              </a:rPr>
              <a:t> </a:t>
            </a:r>
            <a:r>
              <a:rPr sz="2300" i="1" spc="-10" dirty="0">
                <a:latin typeface="Calibri"/>
                <a:cs typeface="Calibri"/>
              </a:rPr>
              <a:t>esistenti.</a:t>
            </a:r>
            <a:endParaRPr sz="2300" dirty="0">
              <a:latin typeface="Calibri"/>
              <a:cs typeface="Calibri"/>
            </a:endParaRPr>
          </a:p>
        </p:txBody>
      </p:sp>
      <p:pic>
        <p:nvPicPr>
          <p:cNvPr id="4" name="Picture 1">
            <a:extLst>
              <a:ext uri="{FF2B5EF4-FFF2-40B4-BE49-F238E27FC236}">
                <a16:creationId xmlns:a16="http://schemas.microsoft.com/office/drawing/2014/main" id="{0AB4A75F-1127-9007-2B15-2769FAE9EDE4}"/>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DDFADA2F-C299-AEAC-D859-78D5055475A4}"/>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33097896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5271F-3792-8B11-E3D0-BFD9DC041B8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039F248-9466-F834-13DE-BE41B1A23F8C}"/>
              </a:ext>
            </a:extLst>
          </p:cNvPr>
          <p:cNvSpPr txBox="1">
            <a:spLocks noGrp="1"/>
          </p:cNvSpPr>
          <p:nvPr>
            <p:ph type="title"/>
          </p:nvPr>
        </p:nvSpPr>
        <p:spPr>
          <a:xfrm>
            <a:off x="1097280" y="985361"/>
            <a:ext cx="10058400" cy="752001"/>
          </a:xfrm>
          <a:prstGeom prst="rect">
            <a:avLst/>
          </a:prstGeom>
        </p:spPr>
        <p:txBody>
          <a:bodyPr vert="horz" wrap="square" lIns="0" tIns="13335" rIns="0" bIns="0" rtlCol="0">
            <a:spAutoFit/>
          </a:bodyPr>
          <a:lstStyle/>
          <a:p>
            <a:pPr marL="12700">
              <a:lnSpc>
                <a:spcPct val="100000"/>
              </a:lnSpc>
              <a:spcBef>
                <a:spcPts val="105"/>
              </a:spcBef>
            </a:pPr>
            <a:r>
              <a:rPr dirty="0"/>
              <a:t>Mercat</a:t>
            </a:r>
            <a:r>
              <a:rPr lang="it-IT" dirty="0"/>
              <a:t>o</a:t>
            </a:r>
            <a:r>
              <a:rPr spc="-114" dirty="0"/>
              <a:t> </a:t>
            </a:r>
            <a:r>
              <a:rPr spc="-10" dirty="0" err="1"/>
              <a:t>elettronic</a:t>
            </a:r>
            <a:r>
              <a:rPr lang="it-IT" spc="-10" dirty="0"/>
              <a:t>o</a:t>
            </a:r>
            <a:endParaRPr spc="-10" dirty="0"/>
          </a:p>
        </p:txBody>
      </p:sp>
      <p:sp>
        <p:nvSpPr>
          <p:cNvPr id="3" name="object 3">
            <a:extLst>
              <a:ext uri="{FF2B5EF4-FFF2-40B4-BE49-F238E27FC236}">
                <a16:creationId xmlns:a16="http://schemas.microsoft.com/office/drawing/2014/main" id="{4264B3DC-8E3B-0E0B-39A9-91727B5AB6C6}"/>
              </a:ext>
            </a:extLst>
          </p:cNvPr>
          <p:cNvSpPr txBox="1"/>
          <p:nvPr/>
        </p:nvSpPr>
        <p:spPr>
          <a:xfrm>
            <a:off x="438326" y="1902914"/>
            <a:ext cx="10287635" cy="2482215"/>
          </a:xfrm>
          <a:prstGeom prst="rect">
            <a:avLst/>
          </a:prstGeom>
        </p:spPr>
        <p:txBody>
          <a:bodyPr vert="horz" wrap="square" lIns="0" tIns="100965" rIns="0" bIns="0" rtlCol="0">
            <a:spAutoFit/>
          </a:bodyPr>
          <a:lstStyle/>
          <a:p>
            <a:pPr marL="12700">
              <a:lnSpc>
                <a:spcPct val="100000"/>
              </a:lnSpc>
              <a:spcBef>
                <a:spcPts val="795"/>
              </a:spcBef>
            </a:pPr>
            <a:r>
              <a:rPr sz="2500" dirty="0">
                <a:latin typeface="Calibri"/>
                <a:cs typeface="Calibri"/>
              </a:rPr>
              <a:t>Il</a:t>
            </a:r>
            <a:r>
              <a:rPr sz="2500" spc="-85" dirty="0">
                <a:latin typeface="Calibri"/>
                <a:cs typeface="Calibri"/>
              </a:rPr>
              <a:t> </a:t>
            </a:r>
            <a:r>
              <a:rPr sz="2500" b="1" dirty="0">
                <a:latin typeface="Calibri"/>
                <a:cs typeface="Calibri"/>
              </a:rPr>
              <a:t>nuovo</a:t>
            </a:r>
            <a:r>
              <a:rPr sz="2500" b="1" spc="-70" dirty="0">
                <a:latin typeface="Calibri"/>
                <a:cs typeface="Calibri"/>
              </a:rPr>
              <a:t> </a:t>
            </a:r>
            <a:r>
              <a:rPr sz="2500" b="1" dirty="0">
                <a:latin typeface="Calibri"/>
                <a:cs typeface="Calibri"/>
              </a:rPr>
              <a:t>codice</a:t>
            </a:r>
            <a:r>
              <a:rPr sz="2500" b="1" spc="-65" dirty="0">
                <a:latin typeface="Calibri"/>
                <a:cs typeface="Calibri"/>
              </a:rPr>
              <a:t> </a:t>
            </a:r>
            <a:r>
              <a:rPr sz="2500" b="1" dirty="0">
                <a:latin typeface="Calibri"/>
                <a:cs typeface="Calibri"/>
              </a:rPr>
              <a:t>non</a:t>
            </a:r>
            <a:r>
              <a:rPr sz="2500" b="1" spc="-85" dirty="0">
                <a:latin typeface="Calibri"/>
                <a:cs typeface="Calibri"/>
              </a:rPr>
              <a:t> </a:t>
            </a:r>
            <a:r>
              <a:rPr sz="2500" b="1" dirty="0">
                <a:latin typeface="Calibri"/>
                <a:cs typeface="Calibri"/>
              </a:rPr>
              <a:t>contiene</a:t>
            </a:r>
            <a:r>
              <a:rPr sz="2500" b="1" spc="-70" dirty="0">
                <a:latin typeface="Calibri"/>
                <a:cs typeface="Calibri"/>
              </a:rPr>
              <a:t> </a:t>
            </a:r>
            <a:r>
              <a:rPr sz="2500" b="1" dirty="0">
                <a:latin typeface="Calibri"/>
                <a:cs typeface="Calibri"/>
              </a:rPr>
              <a:t>una</a:t>
            </a:r>
            <a:r>
              <a:rPr sz="2500" b="1" spc="-85" dirty="0">
                <a:latin typeface="Calibri"/>
                <a:cs typeface="Calibri"/>
              </a:rPr>
              <a:t> </a:t>
            </a:r>
            <a:r>
              <a:rPr sz="2500" b="1" dirty="0">
                <a:latin typeface="Calibri"/>
                <a:cs typeface="Calibri"/>
              </a:rPr>
              <a:t>disciplina</a:t>
            </a:r>
            <a:r>
              <a:rPr sz="2500" b="1" spc="-80" dirty="0">
                <a:latin typeface="Calibri"/>
                <a:cs typeface="Calibri"/>
              </a:rPr>
              <a:t> </a:t>
            </a:r>
            <a:r>
              <a:rPr sz="2500" b="1" dirty="0">
                <a:latin typeface="Calibri"/>
                <a:cs typeface="Calibri"/>
              </a:rPr>
              <a:t>del</a:t>
            </a:r>
            <a:r>
              <a:rPr sz="2500" b="1" spc="-80" dirty="0">
                <a:latin typeface="Calibri"/>
                <a:cs typeface="Calibri"/>
              </a:rPr>
              <a:t> </a:t>
            </a:r>
            <a:r>
              <a:rPr sz="2500" b="1" spc="-10" dirty="0">
                <a:latin typeface="Calibri"/>
                <a:cs typeface="Calibri"/>
              </a:rPr>
              <a:t>mercato</a:t>
            </a:r>
            <a:r>
              <a:rPr sz="2500" b="1" spc="-75" dirty="0">
                <a:latin typeface="Calibri"/>
                <a:cs typeface="Calibri"/>
              </a:rPr>
              <a:t> </a:t>
            </a:r>
            <a:r>
              <a:rPr sz="2500" b="1" spc="-10" dirty="0">
                <a:latin typeface="Calibri"/>
                <a:cs typeface="Calibri"/>
              </a:rPr>
              <a:t>elettronico</a:t>
            </a:r>
            <a:r>
              <a:rPr sz="2500" spc="-10" dirty="0">
                <a:latin typeface="Calibri"/>
                <a:cs typeface="Calibri"/>
              </a:rPr>
              <a:t>.</a:t>
            </a:r>
            <a:endParaRPr sz="2500" dirty="0">
              <a:latin typeface="Calibri"/>
              <a:cs typeface="Calibri"/>
            </a:endParaRPr>
          </a:p>
          <a:p>
            <a:pPr marL="12700">
              <a:lnSpc>
                <a:spcPct val="100000"/>
              </a:lnSpc>
              <a:spcBef>
                <a:spcPts val="695"/>
              </a:spcBef>
            </a:pPr>
            <a:r>
              <a:rPr sz="2500" dirty="0">
                <a:latin typeface="Calibri"/>
                <a:cs typeface="Calibri"/>
              </a:rPr>
              <a:t>Un</a:t>
            </a:r>
            <a:r>
              <a:rPr sz="2500" spc="-55" dirty="0">
                <a:latin typeface="Calibri"/>
                <a:cs typeface="Calibri"/>
              </a:rPr>
              <a:t> </a:t>
            </a:r>
            <a:r>
              <a:rPr sz="2500" dirty="0">
                <a:latin typeface="Calibri"/>
                <a:cs typeface="Calibri"/>
              </a:rPr>
              <a:t>solo</a:t>
            </a:r>
            <a:r>
              <a:rPr sz="2500" spc="-70" dirty="0">
                <a:latin typeface="Calibri"/>
                <a:cs typeface="Calibri"/>
              </a:rPr>
              <a:t> </a:t>
            </a:r>
            <a:r>
              <a:rPr sz="2500" spc="-10" dirty="0">
                <a:latin typeface="Calibri"/>
                <a:cs typeface="Calibri"/>
              </a:rPr>
              <a:t>riferimento</a:t>
            </a:r>
            <a:r>
              <a:rPr sz="2500" spc="-35" dirty="0">
                <a:latin typeface="Calibri"/>
                <a:cs typeface="Calibri"/>
              </a:rPr>
              <a:t> </a:t>
            </a:r>
            <a:r>
              <a:rPr sz="2500" dirty="0">
                <a:latin typeface="Calibri"/>
                <a:cs typeface="Calibri"/>
              </a:rPr>
              <a:t>su</a:t>
            </a:r>
            <a:r>
              <a:rPr sz="2500" spc="-55" dirty="0">
                <a:latin typeface="Calibri"/>
                <a:cs typeface="Calibri"/>
              </a:rPr>
              <a:t> </a:t>
            </a:r>
            <a:r>
              <a:rPr sz="2500" spc="-10" dirty="0">
                <a:latin typeface="Calibri"/>
                <a:cs typeface="Calibri"/>
              </a:rPr>
              <a:t>aggregazioni</a:t>
            </a:r>
            <a:r>
              <a:rPr sz="2500" spc="-50" dirty="0">
                <a:latin typeface="Calibri"/>
                <a:cs typeface="Calibri"/>
              </a:rPr>
              <a:t> </a:t>
            </a:r>
            <a:r>
              <a:rPr sz="2500" dirty="0">
                <a:latin typeface="Calibri"/>
                <a:cs typeface="Calibri"/>
              </a:rPr>
              <a:t>e</a:t>
            </a:r>
            <a:r>
              <a:rPr sz="2500" spc="-50" dirty="0">
                <a:latin typeface="Calibri"/>
                <a:cs typeface="Calibri"/>
              </a:rPr>
              <a:t> </a:t>
            </a:r>
            <a:r>
              <a:rPr sz="2500" spc="-10" dirty="0">
                <a:latin typeface="Calibri"/>
                <a:cs typeface="Calibri"/>
              </a:rPr>
              <a:t>centralizzazione</a:t>
            </a:r>
            <a:r>
              <a:rPr sz="2500" spc="-40" dirty="0">
                <a:latin typeface="Calibri"/>
                <a:cs typeface="Calibri"/>
              </a:rPr>
              <a:t> </a:t>
            </a:r>
            <a:r>
              <a:rPr sz="2500" dirty="0">
                <a:latin typeface="Calibri"/>
                <a:cs typeface="Calibri"/>
              </a:rPr>
              <a:t>delle</a:t>
            </a:r>
            <a:r>
              <a:rPr sz="2500" spc="-35" dirty="0">
                <a:latin typeface="Calibri"/>
                <a:cs typeface="Calibri"/>
              </a:rPr>
              <a:t> </a:t>
            </a:r>
            <a:r>
              <a:rPr sz="2500" spc="-20" dirty="0">
                <a:latin typeface="Calibri"/>
                <a:cs typeface="Calibri"/>
              </a:rPr>
              <a:t>committenze</a:t>
            </a:r>
            <a:r>
              <a:rPr sz="2500" spc="-30" dirty="0">
                <a:latin typeface="Calibri"/>
                <a:cs typeface="Calibri"/>
              </a:rPr>
              <a:t> </a:t>
            </a:r>
            <a:r>
              <a:rPr sz="2500" spc="-20" dirty="0">
                <a:latin typeface="Calibri"/>
                <a:cs typeface="Calibri"/>
              </a:rPr>
              <a:t>[</a:t>
            </a:r>
            <a:r>
              <a:rPr sz="2500" b="1" spc="-20" dirty="0">
                <a:latin typeface="Calibri"/>
                <a:cs typeface="Calibri"/>
              </a:rPr>
              <a:t>62</a:t>
            </a:r>
            <a:r>
              <a:rPr sz="2500" spc="-20" dirty="0">
                <a:latin typeface="Calibri"/>
                <a:cs typeface="Calibri"/>
              </a:rPr>
              <a:t>]</a:t>
            </a:r>
            <a:endParaRPr sz="2500" dirty="0">
              <a:latin typeface="Calibri"/>
              <a:cs typeface="Calibri"/>
            </a:endParaRPr>
          </a:p>
          <a:p>
            <a:pPr marL="12700">
              <a:lnSpc>
                <a:spcPts val="2620"/>
              </a:lnSpc>
              <a:spcBef>
                <a:spcPts val="745"/>
              </a:spcBef>
            </a:pPr>
            <a:r>
              <a:rPr sz="2300" i="1" dirty="0">
                <a:latin typeface="Calibri"/>
                <a:cs typeface="Calibri"/>
              </a:rPr>
              <a:t>Le</a:t>
            </a:r>
            <a:r>
              <a:rPr sz="2300" i="1" spc="-35" dirty="0">
                <a:latin typeface="Calibri"/>
                <a:cs typeface="Calibri"/>
              </a:rPr>
              <a:t> </a:t>
            </a:r>
            <a:r>
              <a:rPr sz="2300" i="1" dirty="0">
                <a:latin typeface="Calibri"/>
                <a:cs typeface="Calibri"/>
              </a:rPr>
              <a:t>centrali</a:t>
            </a:r>
            <a:r>
              <a:rPr sz="2300" i="1" spc="-40" dirty="0">
                <a:latin typeface="Calibri"/>
                <a:cs typeface="Calibri"/>
              </a:rPr>
              <a:t> </a:t>
            </a:r>
            <a:r>
              <a:rPr sz="2300" i="1" dirty="0">
                <a:latin typeface="Calibri"/>
                <a:cs typeface="Calibri"/>
              </a:rPr>
              <a:t>di</a:t>
            </a:r>
            <a:r>
              <a:rPr sz="2300" i="1" spc="-45" dirty="0">
                <a:latin typeface="Calibri"/>
                <a:cs typeface="Calibri"/>
              </a:rPr>
              <a:t> </a:t>
            </a:r>
            <a:r>
              <a:rPr sz="2300" i="1" spc="-10" dirty="0">
                <a:latin typeface="Calibri"/>
                <a:cs typeface="Calibri"/>
              </a:rPr>
              <a:t>committenza</a:t>
            </a:r>
            <a:r>
              <a:rPr sz="2300" i="1" spc="-35" dirty="0">
                <a:latin typeface="Calibri"/>
                <a:cs typeface="Calibri"/>
              </a:rPr>
              <a:t> </a:t>
            </a:r>
            <a:r>
              <a:rPr sz="2300" i="1" dirty="0">
                <a:latin typeface="Calibri"/>
                <a:cs typeface="Calibri"/>
              </a:rPr>
              <a:t>sono</a:t>
            </a:r>
            <a:r>
              <a:rPr sz="2300" i="1" spc="-50" dirty="0">
                <a:latin typeface="Calibri"/>
                <a:cs typeface="Calibri"/>
              </a:rPr>
              <a:t> </a:t>
            </a:r>
            <a:r>
              <a:rPr sz="2300" i="1" dirty="0">
                <a:latin typeface="Calibri"/>
                <a:cs typeface="Calibri"/>
              </a:rPr>
              <a:t>indicate</a:t>
            </a:r>
            <a:r>
              <a:rPr sz="2300" i="1" spc="-35" dirty="0">
                <a:latin typeface="Calibri"/>
                <a:cs typeface="Calibri"/>
              </a:rPr>
              <a:t> </a:t>
            </a:r>
            <a:r>
              <a:rPr sz="2300" i="1" spc="-10" dirty="0">
                <a:latin typeface="Calibri"/>
                <a:cs typeface="Calibri"/>
              </a:rPr>
              <a:t>nell’elenco</a:t>
            </a:r>
            <a:r>
              <a:rPr sz="2300" i="1" spc="-55" dirty="0">
                <a:latin typeface="Calibri"/>
                <a:cs typeface="Calibri"/>
              </a:rPr>
              <a:t> </a:t>
            </a:r>
            <a:r>
              <a:rPr sz="2300" i="1" dirty="0">
                <a:latin typeface="Calibri"/>
                <a:cs typeface="Calibri"/>
              </a:rPr>
              <a:t>di</a:t>
            </a:r>
            <a:r>
              <a:rPr sz="2300" i="1" spc="-35" dirty="0">
                <a:latin typeface="Calibri"/>
                <a:cs typeface="Calibri"/>
              </a:rPr>
              <a:t> </a:t>
            </a:r>
            <a:r>
              <a:rPr sz="2300" i="1" dirty="0">
                <a:latin typeface="Calibri"/>
                <a:cs typeface="Calibri"/>
              </a:rPr>
              <a:t>cui</a:t>
            </a:r>
            <a:r>
              <a:rPr sz="2300" i="1" spc="-35" dirty="0">
                <a:latin typeface="Calibri"/>
                <a:cs typeface="Calibri"/>
              </a:rPr>
              <a:t> </a:t>
            </a:r>
            <a:r>
              <a:rPr sz="2300" i="1" spc="-20" dirty="0">
                <a:latin typeface="Calibri"/>
                <a:cs typeface="Calibri"/>
              </a:rPr>
              <a:t>all’articolo</a:t>
            </a:r>
            <a:r>
              <a:rPr sz="2300" i="1" spc="-60" dirty="0">
                <a:latin typeface="Calibri"/>
                <a:cs typeface="Calibri"/>
              </a:rPr>
              <a:t> </a:t>
            </a:r>
            <a:r>
              <a:rPr sz="2300" i="1" dirty="0">
                <a:latin typeface="Calibri"/>
                <a:cs typeface="Calibri"/>
              </a:rPr>
              <a:t>63,</a:t>
            </a:r>
            <a:r>
              <a:rPr sz="2300" i="1" spc="-35" dirty="0">
                <a:latin typeface="Calibri"/>
                <a:cs typeface="Calibri"/>
              </a:rPr>
              <a:t> </a:t>
            </a:r>
            <a:r>
              <a:rPr sz="2300" i="1" dirty="0">
                <a:latin typeface="Calibri"/>
                <a:cs typeface="Calibri"/>
              </a:rPr>
              <a:t>comma</a:t>
            </a:r>
            <a:r>
              <a:rPr sz="2300" i="1" spc="-40" dirty="0">
                <a:latin typeface="Calibri"/>
                <a:cs typeface="Calibri"/>
              </a:rPr>
              <a:t> </a:t>
            </a:r>
            <a:r>
              <a:rPr sz="2300" i="1" dirty="0">
                <a:latin typeface="Calibri"/>
                <a:cs typeface="Calibri"/>
              </a:rPr>
              <a:t>1.</a:t>
            </a:r>
            <a:r>
              <a:rPr sz="2300" i="1" spc="-40" dirty="0">
                <a:latin typeface="Calibri"/>
                <a:cs typeface="Calibri"/>
              </a:rPr>
              <a:t> </a:t>
            </a:r>
            <a:r>
              <a:rPr sz="2300" i="1" spc="-25" dirty="0">
                <a:latin typeface="Calibri"/>
                <a:cs typeface="Calibri"/>
              </a:rPr>
              <a:t>In</a:t>
            </a:r>
            <a:endParaRPr sz="2300" dirty="0">
              <a:latin typeface="Calibri"/>
              <a:cs typeface="Calibri"/>
            </a:endParaRPr>
          </a:p>
          <a:p>
            <a:pPr marL="12700">
              <a:lnSpc>
                <a:spcPts val="2620"/>
              </a:lnSpc>
            </a:pPr>
            <a:r>
              <a:rPr sz="2300" i="1" dirty="0">
                <a:latin typeface="Calibri"/>
                <a:cs typeface="Calibri"/>
              </a:rPr>
              <a:t>relazione</a:t>
            </a:r>
            <a:r>
              <a:rPr sz="2300" i="1" spc="-55" dirty="0">
                <a:latin typeface="Calibri"/>
                <a:cs typeface="Calibri"/>
              </a:rPr>
              <a:t> </a:t>
            </a:r>
            <a:r>
              <a:rPr sz="2300" i="1" dirty="0">
                <a:latin typeface="Calibri"/>
                <a:cs typeface="Calibri"/>
              </a:rPr>
              <a:t>ai</a:t>
            </a:r>
            <a:r>
              <a:rPr sz="2300" i="1" spc="-25" dirty="0">
                <a:latin typeface="Calibri"/>
                <a:cs typeface="Calibri"/>
              </a:rPr>
              <a:t> </a:t>
            </a:r>
            <a:r>
              <a:rPr sz="2300" i="1" dirty="0">
                <a:latin typeface="Calibri"/>
                <a:cs typeface="Calibri"/>
              </a:rPr>
              <a:t>requisiti</a:t>
            </a:r>
            <a:r>
              <a:rPr sz="2300" i="1" spc="-50" dirty="0">
                <a:latin typeface="Calibri"/>
                <a:cs typeface="Calibri"/>
              </a:rPr>
              <a:t> </a:t>
            </a:r>
            <a:r>
              <a:rPr sz="2300" i="1" dirty="0">
                <a:latin typeface="Calibri"/>
                <a:cs typeface="Calibri"/>
              </a:rPr>
              <a:t>di</a:t>
            </a:r>
            <a:r>
              <a:rPr sz="2300" i="1" spc="-25" dirty="0">
                <a:latin typeface="Calibri"/>
                <a:cs typeface="Calibri"/>
              </a:rPr>
              <a:t> </a:t>
            </a:r>
            <a:r>
              <a:rPr sz="2300" i="1" dirty="0">
                <a:latin typeface="Calibri"/>
                <a:cs typeface="Calibri"/>
              </a:rPr>
              <a:t>qualificazione</a:t>
            </a:r>
            <a:r>
              <a:rPr sz="2300" i="1" spc="-65" dirty="0">
                <a:latin typeface="Calibri"/>
                <a:cs typeface="Calibri"/>
              </a:rPr>
              <a:t> </a:t>
            </a:r>
            <a:r>
              <a:rPr sz="2300" i="1" dirty="0">
                <a:latin typeface="Calibri"/>
                <a:cs typeface="Calibri"/>
              </a:rPr>
              <a:t>posseduti</a:t>
            </a:r>
            <a:r>
              <a:rPr sz="2300" i="1" spc="-40" dirty="0">
                <a:latin typeface="Calibri"/>
                <a:cs typeface="Calibri"/>
              </a:rPr>
              <a:t> </a:t>
            </a:r>
            <a:r>
              <a:rPr sz="2300" i="1" spc="-10" dirty="0">
                <a:latin typeface="Calibri"/>
                <a:cs typeface="Calibri"/>
              </a:rPr>
              <a:t>esse:</a:t>
            </a:r>
            <a:endParaRPr sz="2300" dirty="0">
              <a:latin typeface="Calibri"/>
              <a:cs typeface="Calibri"/>
            </a:endParaRPr>
          </a:p>
          <a:p>
            <a:pPr marL="12700">
              <a:lnSpc>
                <a:spcPts val="2620"/>
              </a:lnSpc>
              <a:spcBef>
                <a:spcPts val="720"/>
              </a:spcBef>
              <a:tabLst>
                <a:tab pos="926465" algn="l"/>
              </a:tabLst>
            </a:pPr>
            <a:r>
              <a:rPr sz="2300" i="1" spc="-25" dirty="0">
                <a:latin typeface="Calibri"/>
                <a:cs typeface="Calibri"/>
              </a:rPr>
              <a:t>d)</a:t>
            </a:r>
            <a:r>
              <a:rPr sz="2300" i="1" dirty="0">
                <a:latin typeface="Calibri"/>
                <a:cs typeface="Calibri"/>
              </a:rPr>
              <a:t>	</a:t>
            </a:r>
            <a:r>
              <a:rPr sz="2300" i="1" spc="-10" dirty="0">
                <a:latin typeface="Calibri"/>
                <a:cs typeface="Calibri"/>
              </a:rPr>
              <a:t>istituiscono</a:t>
            </a:r>
            <a:r>
              <a:rPr sz="2300" i="1" spc="-55" dirty="0">
                <a:latin typeface="Calibri"/>
                <a:cs typeface="Calibri"/>
              </a:rPr>
              <a:t> </a:t>
            </a:r>
            <a:r>
              <a:rPr sz="2300" i="1" dirty="0">
                <a:latin typeface="Calibri"/>
                <a:cs typeface="Calibri"/>
              </a:rPr>
              <a:t>e</a:t>
            </a:r>
            <a:r>
              <a:rPr sz="2300" i="1" spc="-35" dirty="0">
                <a:latin typeface="Calibri"/>
                <a:cs typeface="Calibri"/>
              </a:rPr>
              <a:t> </a:t>
            </a:r>
            <a:r>
              <a:rPr sz="2300" i="1" spc="-10" dirty="0">
                <a:latin typeface="Calibri"/>
                <a:cs typeface="Calibri"/>
              </a:rPr>
              <a:t>gestiscono</a:t>
            </a:r>
            <a:r>
              <a:rPr sz="2300" i="1" spc="-55" dirty="0">
                <a:latin typeface="Calibri"/>
                <a:cs typeface="Calibri"/>
              </a:rPr>
              <a:t> </a:t>
            </a:r>
            <a:r>
              <a:rPr sz="2300" i="1" dirty="0">
                <a:latin typeface="Calibri"/>
                <a:cs typeface="Calibri"/>
              </a:rPr>
              <a:t>sistemi</a:t>
            </a:r>
            <a:r>
              <a:rPr sz="2300" i="1" spc="-35" dirty="0">
                <a:latin typeface="Calibri"/>
                <a:cs typeface="Calibri"/>
              </a:rPr>
              <a:t> </a:t>
            </a:r>
            <a:r>
              <a:rPr sz="2300" i="1" dirty="0">
                <a:latin typeface="Calibri"/>
                <a:cs typeface="Calibri"/>
              </a:rPr>
              <a:t>dinamici</a:t>
            </a:r>
            <a:r>
              <a:rPr sz="2300" i="1" spc="-40" dirty="0">
                <a:latin typeface="Calibri"/>
                <a:cs typeface="Calibri"/>
              </a:rPr>
              <a:t> </a:t>
            </a:r>
            <a:r>
              <a:rPr sz="2300" i="1" dirty="0">
                <a:latin typeface="Calibri"/>
                <a:cs typeface="Calibri"/>
              </a:rPr>
              <a:t>di</a:t>
            </a:r>
            <a:r>
              <a:rPr sz="2300" i="1" spc="-40" dirty="0">
                <a:latin typeface="Calibri"/>
                <a:cs typeface="Calibri"/>
              </a:rPr>
              <a:t> </a:t>
            </a:r>
            <a:r>
              <a:rPr sz="2300" i="1" dirty="0">
                <a:latin typeface="Calibri"/>
                <a:cs typeface="Calibri"/>
              </a:rPr>
              <a:t>acquisizione</a:t>
            </a:r>
            <a:r>
              <a:rPr sz="2300" i="1" spc="-60" dirty="0">
                <a:latin typeface="Calibri"/>
                <a:cs typeface="Calibri"/>
              </a:rPr>
              <a:t> </a:t>
            </a:r>
            <a:r>
              <a:rPr sz="2300" i="1" dirty="0">
                <a:latin typeface="Calibri"/>
                <a:cs typeface="Calibri"/>
              </a:rPr>
              <a:t>e</a:t>
            </a:r>
            <a:r>
              <a:rPr sz="2300" i="1" spc="-35" dirty="0">
                <a:latin typeface="Calibri"/>
                <a:cs typeface="Calibri"/>
              </a:rPr>
              <a:t> </a:t>
            </a:r>
            <a:r>
              <a:rPr sz="2300" i="1" dirty="0">
                <a:latin typeface="Calibri"/>
                <a:cs typeface="Calibri"/>
              </a:rPr>
              <a:t>mercati</a:t>
            </a:r>
            <a:r>
              <a:rPr sz="2300" i="1" spc="-50" dirty="0">
                <a:latin typeface="Calibri"/>
                <a:cs typeface="Calibri"/>
              </a:rPr>
              <a:t> </a:t>
            </a:r>
            <a:r>
              <a:rPr sz="2300" i="1" dirty="0">
                <a:latin typeface="Calibri"/>
                <a:cs typeface="Calibri"/>
              </a:rPr>
              <a:t>elettronici</a:t>
            </a:r>
            <a:r>
              <a:rPr sz="2300" i="1" spc="-45" dirty="0">
                <a:latin typeface="Calibri"/>
                <a:cs typeface="Calibri"/>
              </a:rPr>
              <a:t> </a:t>
            </a:r>
            <a:r>
              <a:rPr sz="2300" i="1" spc="-25" dirty="0">
                <a:latin typeface="Calibri"/>
                <a:cs typeface="Calibri"/>
              </a:rPr>
              <a:t>di</a:t>
            </a:r>
            <a:endParaRPr sz="2300" dirty="0">
              <a:latin typeface="Calibri"/>
              <a:cs typeface="Calibri"/>
            </a:endParaRPr>
          </a:p>
          <a:p>
            <a:pPr marL="12700">
              <a:lnSpc>
                <a:spcPts val="2620"/>
              </a:lnSpc>
            </a:pPr>
            <a:r>
              <a:rPr sz="2300" i="1" spc="-10" dirty="0">
                <a:latin typeface="Calibri"/>
                <a:cs typeface="Calibri"/>
              </a:rPr>
              <a:t>negoziazione.</a:t>
            </a:r>
            <a:endParaRPr sz="2300" dirty="0">
              <a:latin typeface="Calibri"/>
              <a:cs typeface="Calibri"/>
            </a:endParaRPr>
          </a:p>
        </p:txBody>
      </p:sp>
      <p:pic>
        <p:nvPicPr>
          <p:cNvPr id="4" name="Picture 1">
            <a:extLst>
              <a:ext uri="{FF2B5EF4-FFF2-40B4-BE49-F238E27FC236}">
                <a16:creationId xmlns:a16="http://schemas.microsoft.com/office/drawing/2014/main" id="{6164CB6C-8973-DBBF-ECDA-C5926583658D}"/>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F6D542B7-01F1-808E-A374-F25EA9B3CAE2}"/>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35724036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17D10-2E9C-430E-BD4B-47104EF19CA4}"/>
            </a:ext>
          </a:extLst>
        </p:cNvPr>
        <p:cNvGrpSpPr/>
        <p:nvPr/>
      </p:nvGrpSpPr>
      <p:grpSpPr>
        <a:xfrm>
          <a:off x="0" y="0"/>
          <a:ext cx="0" cy="0"/>
          <a:chOff x="0" y="0"/>
          <a:chExt cx="0" cy="0"/>
        </a:xfrm>
      </p:grpSpPr>
      <p:pic>
        <p:nvPicPr>
          <p:cNvPr id="2" name="object 2">
            <a:extLst>
              <a:ext uri="{FF2B5EF4-FFF2-40B4-BE49-F238E27FC236}">
                <a16:creationId xmlns:a16="http://schemas.microsoft.com/office/drawing/2014/main" id="{2ADB04A8-BCDA-FFA8-935B-EB82BFD4829C}"/>
              </a:ext>
            </a:extLst>
          </p:cNvPr>
          <p:cNvPicPr/>
          <p:nvPr/>
        </p:nvPicPr>
        <p:blipFill>
          <a:blip r:embed="rId2" cstate="print"/>
          <a:stretch>
            <a:fillRect/>
          </a:stretch>
        </p:blipFill>
        <p:spPr>
          <a:xfrm>
            <a:off x="646849" y="1053083"/>
            <a:ext cx="10970260" cy="4968240"/>
          </a:xfrm>
          <a:prstGeom prst="rect">
            <a:avLst/>
          </a:prstGeom>
        </p:spPr>
      </p:pic>
      <p:pic>
        <p:nvPicPr>
          <p:cNvPr id="3" name="Picture 1">
            <a:extLst>
              <a:ext uri="{FF2B5EF4-FFF2-40B4-BE49-F238E27FC236}">
                <a16:creationId xmlns:a16="http://schemas.microsoft.com/office/drawing/2014/main" id="{98E637CD-8758-CBBC-1EA8-8A8CA4ED0091}"/>
              </a:ext>
            </a:extLst>
          </p:cNvPr>
          <p:cNvPicPr>
            <a:picLocks noChangeAspect="1"/>
          </p:cNvPicPr>
          <p:nvPr/>
        </p:nvPicPr>
        <p:blipFill>
          <a:blip r:embed="rId3"/>
          <a:stretch>
            <a:fillRect/>
          </a:stretch>
        </p:blipFill>
        <p:spPr>
          <a:xfrm>
            <a:off x="86514" y="88780"/>
            <a:ext cx="2932430" cy="634039"/>
          </a:xfrm>
          <a:prstGeom prst="rect">
            <a:avLst/>
          </a:prstGeom>
        </p:spPr>
      </p:pic>
      <p:pic>
        <p:nvPicPr>
          <p:cNvPr id="4" name="Immagine 3" descr="Immagine che contiene bandiera, mutande&#10;&#10;Descrizione generata automaticamente">
            <a:extLst>
              <a:ext uri="{FF2B5EF4-FFF2-40B4-BE49-F238E27FC236}">
                <a16:creationId xmlns:a16="http://schemas.microsoft.com/office/drawing/2014/main" id="{50E96424-483D-6543-9F05-70ED6DEF3537}"/>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13516854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63114-73DC-082A-02C9-C15494A517EB}"/>
            </a:ext>
          </a:extLst>
        </p:cNvPr>
        <p:cNvGrpSpPr/>
        <p:nvPr/>
      </p:nvGrpSpPr>
      <p:grpSpPr>
        <a:xfrm>
          <a:off x="0" y="0"/>
          <a:ext cx="0" cy="0"/>
          <a:chOff x="0" y="0"/>
          <a:chExt cx="0" cy="0"/>
        </a:xfrm>
      </p:grpSpPr>
      <p:pic>
        <p:nvPicPr>
          <p:cNvPr id="2" name="object 2">
            <a:extLst>
              <a:ext uri="{FF2B5EF4-FFF2-40B4-BE49-F238E27FC236}">
                <a16:creationId xmlns:a16="http://schemas.microsoft.com/office/drawing/2014/main" id="{5A9AADC9-4936-2FB4-4DF2-5A0DCE26D0B8}"/>
              </a:ext>
            </a:extLst>
          </p:cNvPr>
          <p:cNvPicPr/>
          <p:nvPr/>
        </p:nvPicPr>
        <p:blipFill>
          <a:blip r:embed="rId2" cstate="print"/>
          <a:stretch>
            <a:fillRect/>
          </a:stretch>
        </p:blipFill>
        <p:spPr>
          <a:xfrm>
            <a:off x="2042160" y="1267967"/>
            <a:ext cx="8107680" cy="4666487"/>
          </a:xfrm>
          <a:prstGeom prst="rect">
            <a:avLst/>
          </a:prstGeom>
        </p:spPr>
      </p:pic>
      <p:pic>
        <p:nvPicPr>
          <p:cNvPr id="3" name="Picture 1">
            <a:extLst>
              <a:ext uri="{FF2B5EF4-FFF2-40B4-BE49-F238E27FC236}">
                <a16:creationId xmlns:a16="http://schemas.microsoft.com/office/drawing/2014/main" id="{FD421F64-1812-1E86-7FAD-8E6F5DFF0B43}"/>
              </a:ext>
            </a:extLst>
          </p:cNvPr>
          <p:cNvPicPr>
            <a:picLocks noChangeAspect="1"/>
          </p:cNvPicPr>
          <p:nvPr/>
        </p:nvPicPr>
        <p:blipFill>
          <a:blip r:embed="rId3"/>
          <a:stretch>
            <a:fillRect/>
          </a:stretch>
        </p:blipFill>
        <p:spPr>
          <a:xfrm>
            <a:off x="86514" y="88780"/>
            <a:ext cx="2932430" cy="634039"/>
          </a:xfrm>
          <a:prstGeom prst="rect">
            <a:avLst/>
          </a:prstGeom>
        </p:spPr>
      </p:pic>
      <p:pic>
        <p:nvPicPr>
          <p:cNvPr id="4" name="Immagine 3" descr="Immagine che contiene bandiera, mutande&#10;&#10;Descrizione generata automaticamente">
            <a:extLst>
              <a:ext uri="{FF2B5EF4-FFF2-40B4-BE49-F238E27FC236}">
                <a16:creationId xmlns:a16="http://schemas.microsoft.com/office/drawing/2014/main" id="{832F9C17-BC36-2F75-3483-625082EC626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5372659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455846-9B05-6D45-456D-D36DA673FB97}"/>
            </a:ext>
          </a:extLst>
        </p:cNvPr>
        <p:cNvGrpSpPr/>
        <p:nvPr/>
      </p:nvGrpSpPr>
      <p:grpSpPr>
        <a:xfrm>
          <a:off x="0" y="0"/>
          <a:ext cx="0" cy="0"/>
          <a:chOff x="0" y="0"/>
          <a:chExt cx="0" cy="0"/>
        </a:xfrm>
      </p:grpSpPr>
      <p:pic>
        <p:nvPicPr>
          <p:cNvPr id="2" name="object 2">
            <a:extLst>
              <a:ext uri="{FF2B5EF4-FFF2-40B4-BE49-F238E27FC236}">
                <a16:creationId xmlns:a16="http://schemas.microsoft.com/office/drawing/2014/main" id="{D0603C28-5535-8F2A-55A0-078E9DB8DC0A}"/>
              </a:ext>
            </a:extLst>
          </p:cNvPr>
          <p:cNvPicPr/>
          <p:nvPr/>
        </p:nvPicPr>
        <p:blipFill>
          <a:blip r:embed="rId2" cstate="print"/>
          <a:stretch>
            <a:fillRect/>
          </a:stretch>
        </p:blipFill>
        <p:spPr>
          <a:xfrm>
            <a:off x="1487424" y="1267967"/>
            <a:ext cx="8641080" cy="4322063"/>
          </a:xfrm>
          <a:prstGeom prst="rect">
            <a:avLst/>
          </a:prstGeom>
        </p:spPr>
      </p:pic>
      <p:pic>
        <p:nvPicPr>
          <p:cNvPr id="3" name="Picture 1">
            <a:extLst>
              <a:ext uri="{FF2B5EF4-FFF2-40B4-BE49-F238E27FC236}">
                <a16:creationId xmlns:a16="http://schemas.microsoft.com/office/drawing/2014/main" id="{B98B0124-E81E-6DF7-E76E-B0A644320969}"/>
              </a:ext>
            </a:extLst>
          </p:cNvPr>
          <p:cNvPicPr>
            <a:picLocks noChangeAspect="1"/>
          </p:cNvPicPr>
          <p:nvPr/>
        </p:nvPicPr>
        <p:blipFill>
          <a:blip r:embed="rId3"/>
          <a:stretch>
            <a:fillRect/>
          </a:stretch>
        </p:blipFill>
        <p:spPr>
          <a:xfrm>
            <a:off x="86514" y="88780"/>
            <a:ext cx="2932430" cy="634039"/>
          </a:xfrm>
          <a:prstGeom prst="rect">
            <a:avLst/>
          </a:prstGeom>
        </p:spPr>
      </p:pic>
      <p:pic>
        <p:nvPicPr>
          <p:cNvPr id="4" name="Immagine 3" descr="Immagine che contiene bandiera, mutande&#10;&#10;Descrizione generata automaticamente">
            <a:extLst>
              <a:ext uri="{FF2B5EF4-FFF2-40B4-BE49-F238E27FC236}">
                <a16:creationId xmlns:a16="http://schemas.microsoft.com/office/drawing/2014/main" id="{D0780F79-5EA5-2928-0371-943104E102A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2479175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33573-FEF4-F295-1B2B-CC03FAF5FC9A}"/>
            </a:ext>
          </a:extLst>
        </p:cNvPr>
        <p:cNvGrpSpPr/>
        <p:nvPr/>
      </p:nvGrpSpPr>
      <p:grpSpPr>
        <a:xfrm>
          <a:off x="0" y="0"/>
          <a:ext cx="0" cy="0"/>
          <a:chOff x="0" y="0"/>
          <a:chExt cx="0" cy="0"/>
        </a:xfrm>
      </p:grpSpPr>
      <p:sp>
        <p:nvSpPr>
          <p:cNvPr id="10" name="object 10">
            <a:extLst>
              <a:ext uri="{FF2B5EF4-FFF2-40B4-BE49-F238E27FC236}">
                <a16:creationId xmlns:a16="http://schemas.microsoft.com/office/drawing/2014/main" id="{672F2FF7-3987-181E-CBB5-F27DF46CF613}"/>
              </a:ext>
            </a:extLst>
          </p:cNvPr>
          <p:cNvSpPr txBox="1"/>
          <p:nvPr/>
        </p:nvSpPr>
        <p:spPr>
          <a:xfrm>
            <a:off x="4436313" y="511681"/>
            <a:ext cx="2790190" cy="422275"/>
          </a:xfrm>
          <a:prstGeom prst="rect">
            <a:avLst/>
          </a:prstGeom>
        </p:spPr>
        <p:txBody>
          <a:bodyPr vert="horz" wrap="square" lIns="0" tIns="13335" rIns="0" bIns="0" rtlCol="0">
            <a:spAutoFit/>
          </a:bodyPr>
          <a:lstStyle/>
          <a:p>
            <a:pPr marL="12700">
              <a:lnSpc>
                <a:spcPct val="100000"/>
              </a:lnSpc>
              <a:spcBef>
                <a:spcPts val="105"/>
              </a:spcBef>
            </a:pPr>
            <a:r>
              <a:rPr sz="2600" b="1" dirty="0">
                <a:solidFill>
                  <a:srgbClr val="FFFFFF"/>
                </a:solidFill>
                <a:latin typeface="Calibri"/>
                <a:cs typeface="Calibri"/>
              </a:rPr>
              <a:t>Principio</a:t>
            </a:r>
            <a:r>
              <a:rPr sz="2600" b="1" spc="-15" dirty="0">
                <a:solidFill>
                  <a:srgbClr val="FFFFFF"/>
                </a:solidFill>
                <a:latin typeface="Calibri"/>
                <a:cs typeface="Calibri"/>
              </a:rPr>
              <a:t> </a:t>
            </a:r>
            <a:r>
              <a:rPr sz="2600" b="1" dirty="0">
                <a:solidFill>
                  <a:srgbClr val="FFFFFF"/>
                </a:solidFill>
                <a:latin typeface="Calibri"/>
                <a:cs typeface="Calibri"/>
              </a:rPr>
              <a:t>di</a:t>
            </a:r>
            <a:r>
              <a:rPr sz="2600" b="1" spc="-30" dirty="0">
                <a:solidFill>
                  <a:srgbClr val="FFFFFF"/>
                </a:solidFill>
                <a:latin typeface="Calibri"/>
                <a:cs typeface="Calibri"/>
              </a:rPr>
              <a:t> </a:t>
            </a:r>
            <a:r>
              <a:rPr sz="2600" b="1" spc="-10" dirty="0">
                <a:solidFill>
                  <a:srgbClr val="FFFFFF"/>
                </a:solidFill>
                <a:latin typeface="Calibri"/>
                <a:cs typeface="Calibri"/>
              </a:rPr>
              <a:t>risultato</a:t>
            </a:r>
            <a:endParaRPr sz="2600" dirty="0">
              <a:latin typeface="Calibri"/>
              <a:cs typeface="Calibri"/>
            </a:endParaRPr>
          </a:p>
        </p:txBody>
      </p:sp>
      <p:pic>
        <p:nvPicPr>
          <p:cNvPr id="2" name="Immagine 1" descr="Immagine che contiene bandiera, mutande&#10;&#10;Descrizione generata automaticamente">
            <a:extLst>
              <a:ext uri="{FF2B5EF4-FFF2-40B4-BE49-F238E27FC236}">
                <a16:creationId xmlns:a16="http://schemas.microsoft.com/office/drawing/2014/main" id="{BDAEA5DF-6596-9BE3-4AFF-673938573BA9}"/>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3" name="Picture 1">
            <a:extLst>
              <a:ext uri="{FF2B5EF4-FFF2-40B4-BE49-F238E27FC236}">
                <a16:creationId xmlns:a16="http://schemas.microsoft.com/office/drawing/2014/main" id="{AD3CC4A1-DA23-9667-B2EB-35D48C3305D4}"/>
              </a:ext>
            </a:extLst>
          </p:cNvPr>
          <p:cNvPicPr>
            <a:picLocks noChangeAspect="1"/>
          </p:cNvPicPr>
          <p:nvPr/>
        </p:nvPicPr>
        <p:blipFill>
          <a:blip r:embed="rId4"/>
          <a:stretch>
            <a:fillRect/>
          </a:stretch>
        </p:blipFill>
        <p:spPr>
          <a:xfrm>
            <a:off x="86514" y="88780"/>
            <a:ext cx="2932430" cy="634039"/>
          </a:xfrm>
          <a:prstGeom prst="rect">
            <a:avLst/>
          </a:prstGeom>
        </p:spPr>
      </p:pic>
      <p:pic>
        <p:nvPicPr>
          <p:cNvPr id="1026" name="Picture 2" descr="53.300+ Centro Del Bersaglio Foto stock, immagini e fotografie royalty-free  - iStock | Obiettivo, Target, Bersaglio delle freccette">
            <a:extLst>
              <a:ext uri="{FF2B5EF4-FFF2-40B4-BE49-F238E27FC236}">
                <a16:creationId xmlns:a16="http://schemas.microsoft.com/office/drawing/2014/main" id="{C1EAE798-3DEC-F1FC-D3E4-6602C8FE28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6839" y="5515583"/>
            <a:ext cx="1615161" cy="1309329"/>
          </a:xfrm>
          <a:prstGeom prst="rect">
            <a:avLst/>
          </a:prstGeom>
          <a:noFill/>
          <a:extLst>
            <a:ext uri="{909E8E84-426E-40DD-AFC4-6F175D3DCCD1}">
              <a14:hiddenFill xmlns:a14="http://schemas.microsoft.com/office/drawing/2010/main">
                <a:solidFill>
                  <a:srgbClr val="FFFFFF"/>
                </a:solidFill>
              </a14:hiddenFill>
            </a:ext>
          </a:extLst>
        </p:spPr>
      </p:pic>
      <p:sp>
        <p:nvSpPr>
          <p:cNvPr id="11" name="object 11">
            <a:extLst>
              <a:ext uri="{FF2B5EF4-FFF2-40B4-BE49-F238E27FC236}">
                <a16:creationId xmlns:a16="http://schemas.microsoft.com/office/drawing/2014/main" id="{D28BF6C5-FFB4-AF59-2017-980EAFEB98E1}"/>
              </a:ext>
            </a:extLst>
          </p:cNvPr>
          <p:cNvSpPr txBox="1">
            <a:spLocks noGrp="1"/>
          </p:cNvSpPr>
          <p:nvPr>
            <p:ph type="title"/>
          </p:nvPr>
        </p:nvSpPr>
        <p:spPr>
          <a:xfrm>
            <a:off x="86514" y="1268877"/>
            <a:ext cx="10844530" cy="5403787"/>
          </a:xfrm>
          <a:prstGeom prst="rect">
            <a:avLst/>
          </a:prstGeom>
        </p:spPr>
        <p:txBody>
          <a:bodyPr vert="horz" wrap="square" lIns="0" tIns="12700" rIns="0" bIns="0" rtlCol="0">
            <a:spAutoFit/>
          </a:bodyPr>
          <a:lstStyle/>
          <a:p>
            <a:r>
              <a:rPr lang="it-IT" sz="2200" dirty="0">
                <a:solidFill>
                  <a:schemeClr val="tx1"/>
                </a:solidFill>
              </a:rPr>
              <a:t>1. </a:t>
            </a:r>
            <a:r>
              <a:rPr lang="it-IT" sz="2200" b="0" dirty="0">
                <a:solidFill>
                  <a:schemeClr val="tx1"/>
                </a:solidFill>
              </a:rPr>
              <a:t>Le stazioni appaltanti e gli enti concedenti </a:t>
            </a:r>
            <a:r>
              <a:rPr lang="it-IT" sz="2200" dirty="0">
                <a:solidFill>
                  <a:srgbClr val="C00000"/>
                </a:solidFill>
              </a:rPr>
              <a:t>perseguono il risultato </a:t>
            </a:r>
            <a:r>
              <a:rPr lang="it-IT" sz="2200" b="0" dirty="0">
                <a:solidFill>
                  <a:schemeClr val="tx1"/>
                </a:solidFill>
              </a:rPr>
              <a:t>dell'</a:t>
            </a:r>
            <a:r>
              <a:rPr lang="it-IT" sz="2200" dirty="0">
                <a:solidFill>
                  <a:srgbClr val="C00000"/>
                </a:solidFill>
              </a:rPr>
              <a:t>affidamento</a:t>
            </a:r>
            <a:r>
              <a:rPr lang="it-IT" sz="2200" b="0" dirty="0">
                <a:solidFill>
                  <a:schemeClr val="tx1"/>
                </a:solidFill>
              </a:rPr>
              <a:t> del contratto e della sua </a:t>
            </a:r>
            <a:r>
              <a:rPr lang="it-IT" sz="2200" dirty="0">
                <a:solidFill>
                  <a:srgbClr val="C00000"/>
                </a:solidFill>
              </a:rPr>
              <a:t>esecuzione</a:t>
            </a:r>
            <a:r>
              <a:rPr lang="it-IT" sz="2200" b="0" dirty="0">
                <a:solidFill>
                  <a:schemeClr val="tx1"/>
                </a:solidFill>
              </a:rPr>
              <a:t> con la massima tempestività e il migliore rapporto possibile tra qualità e prezzo, nel rispetto dei principi di legalità, trasparenza e concorrenza.</a:t>
            </a:r>
            <a:br>
              <a:rPr lang="it-IT" sz="2200" b="0" dirty="0">
                <a:solidFill>
                  <a:schemeClr val="tx1"/>
                </a:solidFill>
              </a:rPr>
            </a:br>
            <a:br>
              <a:rPr lang="it-IT" sz="2200" b="0" dirty="0">
                <a:solidFill>
                  <a:schemeClr val="tx1"/>
                </a:solidFill>
              </a:rPr>
            </a:br>
            <a:r>
              <a:rPr lang="it-IT" sz="2200" dirty="0">
                <a:solidFill>
                  <a:schemeClr val="tx1"/>
                </a:solidFill>
              </a:rPr>
              <a:t>2. </a:t>
            </a:r>
            <a:r>
              <a:rPr lang="it-IT" sz="2200" b="0" dirty="0">
                <a:solidFill>
                  <a:schemeClr val="tx1"/>
                </a:solidFill>
              </a:rPr>
              <a:t>La </a:t>
            </a:r>
            <a:r>
              <a:rPr lang="it-IT" sz="2200" dirty="0">
                <a:solidFill>
                  <a:schemeClr val="tx1"/>
                </a:solidFill>
              </a:rPr>
              <a:t>concorrenza</a:t>
            </a:r>
            <a:r>
              <a:rPr lang="it-IT" sz="2200" b="0" dirty="0">
                <a:solidFill>
                  <a:schemeClr val="tx1"/>
                </a:solidFill>
              </a:rPr>
              <a:t> tra gli operatori economici </a:t>
            </a:r>
            <a:r>
              <a:rPr lang="it-IT" sz="2200" u="sng" dirty="0">
                <a:solidFill>
                  <a:srgbClr val="C00000"/>
                </a:solidFill>
              </a:rPr>
              <a:t>è funzionale a conseguire il miglior risultato possibile </a:t>
            </a:r>
            <a:r>
              <a:rPr lang="it-IT" sz="2200" b="0" dirty="0">
                <a:solidFill>
                  <a:schemeClr val="tx1"/>
                </a:solidFill>
              </a:rPr>
              <a:t>nell'affidare ed eseguire i contratti. La trasparenza è funzionale alla massima semplicità e celerità nella corretta applicazione delle regole del presente decreto, di seguito denominato «codice» e ne assicura la piena verificabilità.</a:t>
            </a:r>
            <a:br>
              <a:rPr lang="it-IT" sz="2200" b="0" dirty="0">
                <a:solidFill>
                  <a:schemeClr val="tx1"/>
                </a:solidFill>
              </a:rPr>
            </a:br>
            <a:br>
              <a:rPr lang="it-IT" sz="2200" b="0" dirty="0">
                <a:solidFill>
                  <a:schemeClr val="tx1"/>
                </a:solidFill>
              </a:rPr>
            </a:br>
            <a:r>
              <a:rPr lang="it-IT" sz="2200" dirty="0">
                <a:solidFill>
                  <a:schemeClr val="tx1"/>
                </a:solidFill>
              </a:rPr>
              <a:t>3. </a:t>
            </a:r>
            <a:r>
              <a:rPr lang="it-IT" sz="2200" b="0" dirty="0">
                <a:solidFill>
                  <a:schemeClr val="tx1"/>
                </a:solidFill>
              </a:rPr>
              <a:t>Il principio del risultato costituisce </a:t>
            </a:r>
            <a:r>
              <a:rPr lang="it-IT" sz="2200" dirty="0">
                <a:solidFill>
                  <a:schemeClr val="tx1"/>
                </a:solidFill>
              </a:rPr>
              <a:t>attuazione</a:t>
            </a:r>
            <a:r>
              <a:rPr lang="it-IT" sz="2200" b="0" dirty="0">
                <a:solidFill>
                  <a:schemeClr val="tx1"/>
                </a:solidFill>
              </a:rPr>
              <a:t>, nel settore dei contratti pubblici, del principio del </a:t>
            </a:r>
            <a:r>
              <a:rPr lang="it-IT" sz="2200" dirty="0">
                <a:solidFill>
                  <a:schemeClr val="tx1"/>
                </a:solidFill>
              </a:rPr>
              <a:t>buon andamento </a:t>
            </a:r>
            <a:r>
              <a:rPr lang="it-IT" sz="2200" b="0" dirty="0">
                <a:solidFill>
                  <a:schemeClr val="tx1"/>
                </a:solidFill>
              </a:rPr>
              <a:t>e dei correlati principi di </a:t>
            </a:r>
            <a:r>
              <a:rPr lang="it-IT" sz="2200" dirty="0">
                <a:solidFill>
                  <a:schemeClr val="tx1"/>
                </a:solidFill>
              </a:rPr>
              <a:t>efficienza, efficacia ed economicità</a:t>
            </a:r>
            <a:r>
              <a:rPr lang="it-IT" sz="2200" b="0" dirty="0">
                <a:solidFill>
                  <a:schemeClr val="tx1"/>
                </a:solidFill>
              </a:rPr>
              <a:t>. Esso è perseguito nell'interesse della comunità e per il raggiungimento degli obiettivi dell'Unione europea.</a:t>
            </a:r>
            <a:br>
              <a:rPr lang="it-IT" sz="2200" b="0" dirty="0">
                <a:solidFill>
                  <a:schemeClr val="tx1"/>
                </a:solidFill>
              </a:rPr>
            </a:br>
            <a:br>
              <a:rPr lang="it-IT" sz="2200" b="0" dirty="0">
                <a:solidFill>
                  <a:schemeClr val="tx1"/>
                </a:solidFill>
              </a:rPr>
            </a:br>
            <a:r>
              <a:rPr lang="it-IT" sz="2200" dirty="0">
                <a:solidFill>
                  <a:schemeClr val="tx1"/>
                </a:solidFill>
              </a:rPr>
              <a:t>4. </a:t>
            </a:r>
            <a:r>
              <a:rPr lang="it-IT" sz="2200" b="0" dirty="0">
                <a:solidFill>
                  <a:schemeClr val="tx1"/>
                </a:solidFill>
              </a:rPr>
              <a:t>Il principio del risultato costituisce </a:t>
            </a:r>
            <a:r>
              <a:rPr lang="it-IT" sz="2200" dirty="0">
                <a:solidFill>
                  <a:srgbClr val="C00000"/>
                </a:solidFill>
              </a:rPr>
              <a:t>criterio prioritario per l'esercizio del potere discrezionale e per l'individuazione della regola del caso concreto</a:t>
            </a:r>
            <a:r>
              <a:rPr lang="it-IT" sz="2200" b="0" dirty="0">
                <a:solidFill>
                  <a:schemeClr val="tx1"/>
                </a:solidFill>
              </a:rPr>
              <a:t>, nonché per:</a:t>
            </a:r>
            <a:br>
              <a:rPr lang="it-IT" sz="2200" b="0" dirty="0">
                <a:solidFill>
                  <a:schemeClr val="tx1"/>
                </a:solidFill>
              </a:rPr>
            </a:br>
            <a:r>
              <a:rPr lang="it-IT" sz="2200" b="0" dirty="0">
                <a:solidFill>
                  <a:schemeClr val="tx1"/>
                </a:solidFill>
              </a:rPr>
              <a:t>a) valutare la </a:t>
            </a:r>
            <a:r>
              <a:rPr lang="it-IT" sz="2200" dirty="0">
                <a:solidFill>
                  <a:schemeClr val="tx1"/>
                </a:solidFill>
              </a:rPr>
              <a:t>responsabilità</a:t>
            </a:r>
            <a:r>
              <a:rPr lang="it-IT" sz="2200" b="0" dirty="0">
                <a:solidFill>
                  <a:schemeClr val="tx1"/>
                </a:solidFill>
              </a:rPr>
              <a:t> del personale che svolge funzioni amministrative o tecniche nelle fasi di programmazione, progettazione, affidamento ed esecuzione dei contratti;</a:t>
            </a:r>
            <a:br>
              <a:rPr lang="it-IT" sz="2200" b="0" dirty="0">
                <a:solidFill>
                  <a:schemeClr val="tx1"/>
                </a:solidFill>
              </a:rPr>
            </a:br>
            <a:r>
              <a:rPr lang="it-IT" sz="2200" b="0" dirty="0">
                <a:solidFill>
                  <a:schemeClr val="tx1"/>
                </a:solidFill>
              </a:rPr>
              <a:t>b) attribuire gli </a:t>
            </a:r>
            <a:r>
              <a:rPr lang="it-IT" sz="2200" dirty="0">
                <a:solidFill>
                  <a:schemeClr val="tx1"/>
                </a:solidFill>
              </a:rPr>
              <a:t>incentivi</a:t>
            </a:r>
            <a:r>
              <a:rPr lang="it-IT" sz="2200" b="0" dirty="0">
                <a:solidFill>
                  <a:schemeClr val="tx1"/>
                </a:solidFill>
              </a:rPr>
              <a:t> secondo le modalità previste dalla contrattazione collettiva.</a:t>
            </a:r>
            <a:br>
              <a:rPr lang="it-IT" sz="1600" b="0" dirty="0">
                <a:solidFill>
                  <a:schemeClr val="tx1"/>
                </a:solidFill>
              </a:rPr>
            </a:br>
            <a:endParaRPr sz="1600" dirty="0">
              <a:solidFill>
                <a:schemeClr val="tx1"/>
              </a:solidFill>
              <a:latin typeface="Calibri"/>
              <a:cs typeface="Calibri"/>
            </a:endParaRPr>
          </a:p>
        </p:txBody>
      </p:sp>
    </p:spTree>
    <p:extLst>
      <p:ext uri="{BB962C8B-B14F-4D97-AF65-F5344CB8AC3E}">
        <p14:creationId xmlns:p14="http://schemas.microsoft.com/office/powerpoint/2010/main" val="36967497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1CD61-AD43-EF21-F5BE-FE0DC84F79FC}"/>
            </a:ext>
          </a:extLst>
        </p:cNvPr>
        <p:cNvGrpSpPr/>
        <p:nvPr/>
      </p:nvGrpSpPr>
      <p:grpSpPr>
        <a:xfrm>
          <a:off x="0" y="0"/>
          <a:ext cx="0" cy="0"/>
          <a:chOff x="0" y="0"/>
          <a:chExt cx="0" cy="0"/>
        </a:xfrm>
      </p:grpSpPr>
      <p:pic>
        <p:nvPicPr>
          <p:cNvPr id="10" name="object 10">
            <a:extLst>
              <a:ext uri="{FF2B5EF4-FFF2-40B4-BE49-F238E27FC236}">
                <a16:creationId xmlns:a16="http://schemas.microsoft.com/office/drawing/2014/main" id="{4E769C5D-6C69-4B47-18D2-B5798DE2EAA5}"/>
              </a:ext>
            </a:extLst>
          </p:cNvPr>
          <p:cNvPicPr/>
          <p:nvPr/>
        </p:nvPicPr>
        <p:blipFill>
          <a:blip r:embed="rId2" cstate="print"/>
          <a:stretch>
            <a:fillRect/>
          </a:stretch>
        </p:blipFill>
        <p:spPr>
          <a:xfrm>
            <a:off x="41148" y="1484375"/>
            <a:ext cx="11911584" cy="4465320"/>
          </a:xfrm>
          <a:prstGeom prst="rect">
            <a:avLst/>
          </a:prstGeom>
        </p:spPr>
      </p:pic>
      <p:sp>
        <p:nvSpPr>
          <p:cNvPr id="11" name="object 11">
            <a:extLst>
              <a:ext uri="{FF2B5EF4-FFF2-40B4-BE49-F238E27FC236}">
                <a16:creationId xmlns:a16="http://schemas.microsoft.com/office/drawing/2014/main" id="{48619A6E-8984-0269-81D2-C95F6BDCCCA3}"/>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spc="-10" dirty="0">
                <a:latin typeface="Corbel"/>
                <a:cs typeface="Corbel"/>
              </a:rPr>
              <a:t>convenzione</a:t>
            </a:r>
          </a:p>
        </p:txBody>
      </p:sp>
      <p:pic>
        <p:nvPicPr>
          <p:cNvPr id="2" name="Picture 1">
            <a:extLst>
              <a:ext uri="{FF2B5EF4-FFF2-40B4-BE49-F238E27FC236}">
                <a16:creationId xmlns:a16="http://schemas.microsoft.com/office/drawing/2014/main" id="{D2E0AEF8-98F8-EFDE-5E3E-125549670C77}"/>
              </a:ext>
            </a:extLst>
          </p:cNvPr>
          <p:cNvPicPr>
            <a:picLocks noChangeAspect="1"/>
          </p:cNvPicPr>
          <p:nvPr/>
        </p:nvPicPr>
        <p:blipFill>
          <a:blip r:embed="rId3"/>
          <a:stretch>
            <a:fillRect/>
          </a:stretch>
        </p:blipFill>
        <p:spPr>
          <a:xfrm>
            <a:off x="86514" y="88780"/>
            <a:ext cx="2932430" cy="634039"/>
          </a:xfrm>
          <a:prstGeom prst="rect">
            <a:avLst/>
          </a:prstGeom>
        </p:spPr>
      </p:pic>
      <p:pic>
        <p:nvPicPr>
          <p:cNvPr id="3" name="Immagine 2" descr="Immagine che contiene bandiera, mutande&#10;&#10;Descrizione generata automaticamente">
            <a:extLst>
              <a:ext uri="{FF2B5EF4-FFF2-40B4-BE49-F238E27FC236}">
                <a16:creationId xmlns:a16="http://schemas.microsoft.com/office/drawing/2014/main" id="{48E8C141-C511-62F9-FC2A-6D06304ABB7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25652503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13400-F019-CFFA-01B3-93CC8988A291}"/>
            </a:ext>
          </a:extLst>
        </p:cNvPr>
        <p:cNvGrpSpPr/>
        <p:nvPr/>
      </p:nvGrpSpPr>
      <p:grpSpPr>
        <a:xfrm>
          <a:off x="0" y="0"/>
          <a:ext cx="0" cy="0"/>
          <a:chOff x="0" y="0"/>
          <a:chExt cx="0" cy="0"/>
        </a:xfrm>
      </p:grpSpPr>
      <p:sp>
        <p:nvSpPr>
          <p:cNvPr id="10" name="object 10">
            <a:extLst>
              <a:ext uri="{FF2B5EF4-FFF2-40B4-BE49-F238E27FC236}">
                <a16:creationId xmlns:a16="http://schemas.microsoft.com/office/drawing/2014/main" id="{B67077AB-1286-C334-A0D6-A2025D81BBE3}"/>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dirty="0">
                <a:latin typeface="Corbel"/>
                <a:cs typeface="Corbel"/>
              </a:rPr>
              <a:t>Mercato </a:t>
            </a:r>
            <a:r>
              <a:rPr spc="-10" dirty="0">
                <a:latin typeface="Corbel"/>
                <a:cs typeface="Corbel"/>
              </a:rPr>
              <a:t>elettronico</a:t>
            </a:r>
          </a:p>
        </p:txBody>
      </p:sp>
      <p:pic>
        <p:nvPicPr>
          <p:cNvPr id="11" name="object 11">
            <a:extLst>
              <a:ext uri="{FF2B5EF4-FFF2-40B4-BE49-F238E27FC236}">
                <a16:creationId xmlns:a16="http://schemas.microsoft.com/office/drawing/2014/main" id="{F40F1218-DC83-3EE2-FA4C-2363A6EF7387}"/>
              </a:ext>
            </a:extLst>
          </p:cNvPr>
          <p:cNvPicPr/>
          <p:nvPr/>
        </p:nvPicPr>
        <p:blipFill>
          <a:blip r:embed="rId2" cstate="print"/>
          <a:stretch>
            <a:fillRect/>
          </a:stretch>
        </p:blipFill>
        <p:spPr>
          <a:xfrm>
            <a:off x="0" y="1773935"/>
            <a:ext cx="12147804" cy="3816096"/>
          </a:xfrm>
          <a:prstGeom prst="rect">
            <a:avLst/>
          </a:prstGeom>
        </p:spPr>
      </p:pic>
      <p:pic>
        <p:nvPicPr>
          <p:cNvPr id="2" name="Picture 1">
            <a:extLst>
              <a:ext uri="{FF2B5EF4-FFF2-40B4-BE49-F238E27FC236}">
                <a16:creationId xmlns:a16="http://schemas.microsoft.com/office/drawing/2014/main" id="{43061162-3E96-18BE-CC11-AD5A832A45B8}"/>
              </a:ext>
            </a:extLst>
          </p:cNvPr>
          <p:cNvPicPr>
            <a:picLocks noChangeAspect="1"/>
          </p:cNvPicPr>
          <p:nvPr/>
        </p:nvPicPr>
        <p:blipFill>
          <a:blip r:embed="rId3"/>
          <a:stretch>
            <a:fillRect/>
          </a:stretch>
        </p:blipFill>
        <p:spPr>
          <a:xfrm>
            <a:off x="86514" y="88780"/>
            <a:ext cx="2932430" cy="634039"/>
          </a:xfrm>
          <a:prstGeom prst="rect">
            <a:avLst/>
          </a:prstGeom>
        </p:spPr>
      </p:pic>
      <p:pic>
        <p:nvPicPr>
          <p:cNvPr id="3" name="Immagine 2" descr="Immagine che contiene bandiera, mutande&#10;&#10;Descrizione generata automaticamente">
            <a:extLst>
              <a:ext uri="{FF2B5EF4-FFF2-40B4-BE49-F238E27FC236}">
                <a16:creationId xmlns:a16="http://schemas.microsoft.com/office/drawing/2014/main" id="{67632A54-87E3-6E78-97D2-887D35A75937}"/>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24329006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85963-AEE8-B0F2-1212-66AD2B068D5C}"/>
            </a:ext>
          </a:extLst>
        </p:cNvPr>
        <p:cNvGrpSpPr/>
        <p:nvPr/>
      </p:nvGrpSpPr>
      <p:grpSpPr>
        <a:xfrm>
          <a:off x="0" y="0"/>
          <a:ext cx="0" cy="0"/>
          <a:chOff x="0" y="0"/>
          <a:chExt cx="0" cy="0"/>
        </a:xfrm>
      </p:grpSpPr>
      <p:sp>
        <p:nvSpPr>
          <p:cNvPr id="10" name="object 10">
            <a:extLst>
              <a:ext uri="{FF2B5EF4-FFF2-40B4-BE49-F238E27FC236}">
                <a16:creationId xmlns:a16="http://schemas.microsoft.com/office/drawing/2014/main" id="{9A247B3D-9098-34F3-5C4C-2480B699D620}"/>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dirty="0">
                <a:latin typeface="Corbel"/>
                <a:cs typeface="Corbel"/>
              </a:rPr>
              <a:t>Accord0</a:t>
            </a:r>
            <a:r>
              <a:rPr spc="-100" dirty="0">
                <a:latin typeface="Corbel"/>
                <a:cs typeface="Corbel"/>
              </a:rPr>
              <a:t> </a:t>
            </a:r>
            <a:r>
              <a:rPr spc="-10" dirty="0">
                <a:latin typeface="Corbel"/>
                <a:cs typeface="Corbel"/>
              </a:rPr>
              <a:t>quadro</a:t>
            </a:r>
          </a:p>
        </p:txBody>
      </p:sp>
      <p:pic>
        <p:nvPicPr>
          <p:cNvPr id="11" name="object 11">
            <a:extLst>
              <a:ext uri="{FF2B5EF4-FFF2-40B4-BE49-F238E27FC236}">
                <a16:creationId xmlns:a16="http://schemas.microsoft.com/office/drawing/2014/main" id="{2F021184-0F2C-F11A-CA9A-F5BB6F921ED5}"/>
              </a:ext>
            </a:extLst>
          </p:cNvPr>
          <p:cNvPicPr/>
          <p:nvPr/>
        </p:nvPicPr>
        <p:blipFill>
          <a:blip r:embed="rId2" cstate="print"/>
          <a:stretch>
            <a:fillRect/>
          </a:stretch>
        </p:blipFill>
        <p:spPr>
          <a:xfrm>
            <a:off x="0" y="1728216"/>
            <a:ext cx="12158471" cy="3401567"/>
          </a:xfrm>
          <a:prstGeom prst="rect">
            <a:avLst/>
          </a:prstGeom>
        </p:spPr>
      </p:pic>
      <p:pic>
        <p:nvPicPr>
          <p:cNvPr id="2" name="Picture 1">
            <a:extLst>
              <a:ext uri="{FF2B5EF4-FFF2-40B4-BE49-F238E27FC236}">
                <a16:creationId xmlns:a16="http://schemas.microsoft.com/office/drawing/2014/main" id="{D75245DC-4C85-3D18-ACDC-AA72E7D51BD8}"/>
              </a:ext>
            </a:extLst>
          </p:cNvPr>
          <p:cNvPicPr>
            <a:picLocks noChangeAspect="1"/>
          </p:cNvPicPr>
          <p:nvPr/>
        </p:nvPicPr>
        <p:blipFill>
          <a:blip r:embed="rId3"/>
          <a:stretch>
            <a:fillRect/>
          </a:stretch>
        </p:blipFill>
        <p:spPr>
          <a:xfrm>
            <a:off x="86514" y="88780"/>
            <a:ext cx="2932430" cy="634039"/>
          </a:xfrm>
          <a:prstGeom prst="rect">
            <a:avLst/>
          </a:prstGeom>
        </p:spPr>
      </p:pic>
      <p:pic>
        <p:nvPicPr>
          <p:cNvPr id="3" name="Immagine 2" descr="Immagine che contiene bandiera, mutande&#10;&#10;Descrizione generata automaticamente">
            <a:extLst>
              <a:ext uri="{FF2B5EF4-FFF2-40B4-BE49-F238E27FC236}">
                <a16:creationId xmlns:a16="http://schemas.microsoft.com/office/drawing/2014/main" id="{84CC3E86-02D2-5481-27C2-9BBE57CE537C}"/>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4712654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549A3-51CC-3530-C762-8878B1272487}"/>
            </a:ext>
          </a:extLst>
        </p:cNvPr>
        <p:cNvGrpSpPr/>
        <p:nvPr/>
      </p:nvGrpSpPr>
      <p:grpSpPr>
        <a:xfrm>
          <a:off x="0" y="0"/>
          <a:ext cx="0" cy="0"/>
          <a:chOff x="0" y="0"/>
          <a:chExt cx="0" cy="0"/>
        </a:xfrm>
      </p:grpSpPr>
      <p:sp>
        <p:nvSpPr>
          <p:cNvPr id="10" name="object 10">
            <a:extLst>
              <a:ext uri="{FF2B5EF4-FFF2-40B4-BE49-F238E27FC236}">
                <a16:creationId xmlns:a16="http://schemas.microsoft.com/office/drawing/2014/main" id="{2C8832F6-E89A-91F5-55DC-263BD302AFE8}"/>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dirty="0">
                <a:latin typeface="Corbel"/>
                <a:cs typeface="Corbel"/>
              </a:rPr>
              <a:t>Sistema</a:t>
            </a:r>
            <a:r>
              <a:rPr spc="-20" dirty="0">
                <a:latin typeface="Corbel"/>
                <a:cs typeface="Corbel"/>
              </a:rPr>
              <a:t> </a:t>
            </a:r>
            <a:r>
              <a:rPr spc="-10" dirty="0">
                <a:latin typeface="Corbel"/>
                <a:cs typeface="Corbel"/>
              </a:rPr>
              <a:t>dinamico</a:t>
            </a:r>
          </a:p>
        </p:txBody>
      </p:sp>
      <p:pic>
        <p:nvPicPr>
          <p:cNvPr id="11" name="object 11">
            <a:extLst>
              <a:ext uri="{FF2B5EF4-FFF2-40B4-BE49-F238E27FC236}">
                <a16:creationId xmlns:a16="http://schemas.microsoft.com/office/drawing/2014/main" id="{A6066C35-D9AF-CAB9-086D-AF242F59D9D7}"/>
              </a:ext>
            </a:extLst>
          </p:cNvPr>
          <p:cNvPicPr/>
          <p:nvPr/>
        </p:nvPicPr>
        <p:blipFill>
          <a:blip r:embed="rId3" cstate="print"/>
          <a:stretch>
            <a:fillRect/>
          </a:stretch>
        </p:blipFill>
        <p:spPr>
          <a:xfrm>
            <a:off x="169163" y="1700783"/>
            <a:ext cx="11853672" cy="3816096"/>
          </a:xfrm>
          <a:prstGeom prst="rect">
            <a:avLst/>
          </a:prstGeom>
        </p:spPr>
      </p:pic>
      <p:pic>
        <p:nvPicPr>
          <p:cNvPr id="2" name="Picture 1">
            <a:extLst>
              <a:ext uri="{FF2B5EF4-FFF2-40B4-BE49-F238E27FC236}">
                <a16:creationId xmlns:a16="http://schemas.microsoft.com/office/drawing/2014/main" id="{D2CD4BA2-9317-FFAD-3567-F227DB1558D6}"/>
              </a:ext>
            </a:extLst>
          </p:cNvPr>
          <p:cNvPicPr>
            <a:picLocks noChangeAspect="1"/>
          </p:cNvPicPr>
          <p:nvPr/>
        </p:nvPicPr>
        <p:blipFill>
          <a:blip r:embed="rId4"/>
          <a:stretch>
            <a:fillRect/>
          </a:stretch>
        </p:blipFill>
        <p:spPr>
          <a:xfrm>
            <a:off x="86514" y="88780"/>
            <a:ext cx="2932430" cy="634039"/>
          </a:xfrm>
          <a:prstGeom prst="rect">
            <a:avLst/>
          </a:prstGeom>
        </p:spPr>
      </p:pic>
      <p:pic>
        <p:nvPicPr>
          <p:cNvPr id="3" name="Immagine 2" descr="Immagine che contiene bandiera, mutande&#10;&#10;Descrizione generata automaticamente">
            <a:extLst>
              <a:ext uri="{FF2B5EF4-FFF2-40B4-BE49-F238E27FC236}">
                <a16:creationId xmlns:a16="http://schemas.microsoft.com/office/drawing/2014/main" id="{55B7D427-7314-0B30-967B-9369B67149E2}"/>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363771552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155E9-6E3B-ABB4-832E-4D11633A6E62}"/>
            </a:ext>
          </a:extLst>
        </p:cNvPr>
        <p:cNvGrpSpPr/>
        <p:nvPr/>
      </p:nvGrpSpPr>
      <p:grpSpPr>
        <a:xfrm>
          <a:off x="0" y="0"/>
          <a:ext cx="0" cy="0"/>
          <a:chOff x="0" y="0"/>
          <a:chExt cx="0" cy="0"/>
        </a:xfrm>
      </p:grpSpPr>
      <p:sp>
        <p:nvSpPr>
          <p:cNvPr id="10" name="object 10">
            <a:extLst>
              <a:ext uri="{FF2B5EF4-FFF2-40B4-BE49-F238E27FC236}">
                <a16:creationId xmlns:a16="http://schemas.microsoft.com/office/drawing/2014/main" id="{70A7C710-0E8C-4CD5-9290-1238034E9286}"/>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dirty="0">
                <a:latin typeface="Corbel"/>
                <a:cs typeface="Corbel"/>
              </a:rPr>
              <a:t>Modalità</a:t>
            </a:r>
            <a:r>
              <a:rPr spc="-25" dirty="0">
                <a:latin typeface="Corbel"/>
                <a:cs typeface="Corbel"/>
              </a:rPr>
              <a:t> </a:t>
            </a:r>
            <a:r>
              <a:rPr dirty="0">
                <a:latin typeface="Corbel"/>
                <a:cs typeface="Corbel"/>
              </a:rPr>
              <a:t>di</a:t>
            </a:r>
            <a:r>
              <a:rPr spc="-10" dirty="0">
                <a:latin typeface="Corbel"/>
                <a:cs typeface="Corbel"/>
              </a:rPr>
              <a:t> acquisizione</a:t>
            </a:r>
          </a:p>
        </p:txBody>
      </p:sp>
      <p:pic>
        <p:nvPicPr>
          <p:cNvPr id="11" name="object 11">
            <a:extLst>
              <a:ext uri="{FF2B5EF4-FFF2-40B4-BE49-F238E27FC236}">
                <a16:creationId xmlns:a16="http://schemas.microsoft.com/office/drawing/2014/main" id="{29D58CCE-847B-8D18-2E5C-5EFD8F8933C8}"/>
              </a:ext>
            </a:extLst>
          </p:cNvPr>
          <p:cNvPicPr/>
          <p:nvPr/>
        </p:nvPicPr>
        <p:blipFill>
          <a:blip r:embed="rId2" cstate="print"/>
          <a:stretch>
            <a:fillRect/>
          </a:stretch>
        </p:blipFill>
        <p:spPr>
          <a:xfrm>
            <a:off x="911352" y="1665732"/>
            <a:ext cx="4495800" cy="4383024"/>
          </a:xfrm>
          <a:prstGeom prst="rect">
            <a:avLst/>
          </a:prstGeom>
        </p:spPr>
      </p:pic>
      <p:pic>
        <p:nvPicPr>
          <p:cNvPr id="12" name="object 12">
            <a:extLst>
              <a:ext uri="{FF2B5EF4-FFF2-40B4-BE49-F238E27FC236}">
                <a16:creationId xmlns:a16="http://schemas.microsoft.com/office/drawing/2014/main" id="{130A7BE4-E6DD-BAA5-3E48-70F86F3F36BC}"/>
              </a:ext>
            </a:extLst>
          </p:cNvPr>
          <p:cNvPicPr/>
          <p:nvPr/>
        </p:nvPicPr>
        <p:blipFill>
          <a:blip r:embed="rId3" cstate="print"/>
          <a:stretch>
            <a:fillRect/>
          </a:stretch>
        </p:blipFill>
        <p:spPr>
          <a:xfrm>
            <a:off x="6784847" y="1557527"/>
            <a:ext cx="4698492" cy="4463796"/>
          </a:xfrm>
          <a:prstGeom prst="rect">
            <a:avLst/>
          </a:prstGeom>
        </p:spPr>
      </p:pic>
      <p:pic>
        <p:nvPicPr>
          <p:cNvPr id="2" name="Picture 1">
            <a:extLst>
              <a:ext uri="{FF2B5EF4-FFF2-40B4-BE49-F238E27FC236}">
                <a16:creationId xmlns:a16="http://schemas.microsoft.com/office/drawing/2014/main" id="{093BA335-4AB7-12EA-C65E-2AD08EFB155C}"/>
              </a:ext>
            </a:extLst>
          </p:cNvPr>
          <p:cNvPicPr>
            <a:picLocks noChangeAspect="1"/>
          </p:cNvPicPr>
          <p:nvPr/>
        </p:nvPicPr>
        <p:blipFill>
          <a:blip r:embed="rId4"/>
          <a:stretch>
            <a:fillRect/>
          </a:stretch>
        </p:blipFill>
        <p:spPr>
          <a:xfrm>
            <a:off x="86514" y="88780"/>
            <a:ext cx="2932430" cy="634039"/>
          </a:xfrm>
          <a:prstGeom prst="rect">
            <a:avLst/>
          </a:prstGeom>
        </p:spPr>
      </p:pic>
      <p:pic>
        <p:nvPicPr>
          <p:cNvPr id="3" name="Immagine 2" descr="Immagine che contiene bandiera, mutande&#10;&#10;Descrizione generata automaticamente">
            <a:extLst>
              <a:ext uri="{FF2B5EF4-FFF2-40B4-BE49-F238E27FC236}">
                <a16:creationId xmlns:a16="http://schemas.microsoft.com/office/drawing/2014/main" id="{1347213A-D68A-B98A-D4EE-4702B4FDA432}"/>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2041612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F5266-D853-6AE8-499E-D8BF936C2933}"/>
            </a:ext>
          </a:extLst>
        </p:cNvPr>
        <p:cNvGrpSpPr/>
        <p:nvPr/>
      </p:nvGrpSpPr>
      <p:grpSpPr>
        <a:xfrm>
          <a:off x="0" y="0"/>
          <a:ext cx="0" cy="0"/>
          <a:chOff x="0" y="0"/>
          <a:chExt cx="0" cy="0"/>
        </a:xfrm>
      </p:grpSpPr>
      <p:sp>
        <p:nvSpPr>
          <p:cNvPr id="10" name="object 10">
            <a:extLst>
              <a:ext uri="{FF2B5EF4-FFF2-40B4-BE49-F238E27FC236}">
                <a16:creationId xmlns:a16="http://schemas.microsoft.com/office/drawing/2014/main" id="{16A7BD4A-A7F8-76D1-9D90-3A17E36ADB6C}"/>
              </a:ext>
            </a:extLst>
          </p:cNvPr>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dirty="0">
                <a:latin typeface="Corbel"/>
                <a:cs typeface="Corbel"/>
              </a:rPr>
              <a:t>Richiesta</a:t>
            </a:r>
            <a:r>
              <a:rPr spc="-80" dirty="0">
                <a:latin typeface="Corbel"/>
                <a:cs typeface="Corbel"/>
              </a:rPr>
              <a:t> </a:t>
            </a:r>
            <a:r>
              <a:rPr spc="-10" dirty="0">
                <a:latin typeface="Corbel"/>
                <a:cs typeface="Corbel"/>
              </a:rPr>
              <a:t>d’offerta</a:t>
            </a:r>
          </a:p>
        </p:txBody>
      </p:sp>
      <p:pic>
        <p:nvPicPr>
          <p:cNvPr id="11" name="object 11">
            <a:extLst>
              <a:ext uri="{FF2B5EF4-FFF2-40B4-BE49-F238E27FC236}">
                <a16:creationId xmlns:a16="http://schemas.microsoft.com/office/drawing/2014/main" id="{014B92F3-2BC8-91B3-BE3F-205C9F0DC53D}"/>
              </a:ext>
            </a:extLst>
          </p:cNvPr>
          <p:cNvPicPr/>
          <p:nvPr/>
        </p:nvPicPr>
        <p:blipFill>
          <a:blip r:embed="rId2" cstate="print"/>
          <a:stretch>
            <a:fillRect/>
          </a:stretch>
        </p:blipFill>
        <p:spPr>
          <a:xfrm>
            <a:off x="1397508" y="1773935"/>
            <a:ext cx="9396984" cy="3887724"/>
          </a:xfrm>
          <a:prstGeom prst="rect">
            <a:avLst/>
          </a:prstGeom>
        </p:spPr>
      </p:pic>
      <p:pic>
        <p:nvPicPr>
          <p:cNvPr id="2" name="Picture 1">
            <a:extLst>
              <a:ext uri="{FF2B5EF4-FFF2-40B4-BE49-F238E27FC236}">
                <a16:creationId xmlns:a16="http://schemas.microsoft.com/office/drawing/2014/main" id="{767253F5-CF75-BDF1-2541-745FBDE6858C}"/>
              </a:ext>
            </a:extLst>
          </p:cNvPr>
          <p:cNvPicPr>
            <a:picLocks noChangeAspect="1"/>
          </p:cNvPicPr>
          <p:nvPr/>
        </p:nvPicPr>
        <p:blipFill>
          <a:blip r:embed="rId3"/>
          <a:stretch>
            <a:fillRect/>
          </a:stretch>
        </p:blipFill>
        <p:spPr>
          <a:xfrm>
            <a:off x="86514" y="88780"/>
            <a:ext cx="2932430" cy="634039"/>
          </a:xfrm>
          <a:prstGeom prst="rect">
            <a:avLst/>
          </a:prstGeom>
        </p:spPr>
      </p:pic>
      <p:pic>
        <p:nvPicPr>
          <p:cNvPr id="3" name="Immagine 2" descr="Immagine che contiene bandiera, mutande&#10;&#10;Descrizione generata automaticamente">
            <a:extLst>
              <a:ext uri="{FF2B5EF4-FFF2-40B4-BE49-F238E27FC236}">
                <a16:creationId xmlns:a16="http://schemas.microsoft.com/office/drawing/2014/main" id="{E944FE19-B630-5BA5-8DB6-A222D5054938}"/>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spTree>
    <p:extLst>
      <p:ext uri="{BB962C8B-B14F-4D97-AF65-F5344CB8AC3E}">
        <p14:creationId xmlns:p14="http://schemas.microsoft.com/office/powerpoint/2010/main" val="240875147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BACACF-BD13-4570-322C-74B927631951}"/>
            </a:ext>
          </a:extLst>
        </p:cNvPr>
        <p:cNvGrpSpPr/>
        <p:nvPr/>
      </p:nvGrpSpPr>
      <p:grpSpPr>
        <a:xfrm>
          <a:off x="0" y="0"/>
          <a:ext cx="0" cy="0"/>
          <a:chOff x="0" y="0"/>
          <a:chExt cx="0" cy="0"/>
        </a:xfrm>
      </p:grpSpPr>
      <p:pic>
        <p:nvPicPr>
          <p:cNvPr id="5" name="Immagine 4" descr="Immagine che contiene bandiera, mutande&#10;&#10;Descrizione generata automaticamente">
            <a:extLst>
              <a:ext uri="{FF2B5EF4-FFF2-40B4-BE49-F238E27FC236}">
                <a16:creationId xmlns:a16="http://schemas.microsoft.com/office/drawing/2014/main" id="{2BDFCA49-82C8-EA9A-D242-0994862989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88DEF12C-0402-499B-FDBE-A1BC9C20F9A6}"/>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81227DF3-D38E-6046-E33E-041D6D2374FE}"/>
              </a:ext>
            </a:extLst>
          </p:cNvPr>
          <p:cNvGraphicFramePr/>
          <p:nvPr>
            <p:extLst>
              <p:ext uri="{D42A27DB-BD31-4B8C-83A1-F6EECF244321}">
                <p14:modId xmlns:p14="http://schemas.microsoft.com/office/powerpoint/2010/main" val="1446818896"/>
              </p:ext>
            </p:extLst>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schizzo, disegno, clipart, Line art&#10;&#10;Descrizione generata automaticamente">
            <a:extLst>
              <a:ext uri="{FF2B5EF4-FFF2-40B4-BE49-F238E27FC236}">
                <a16:creationId xmlns:a16="http://schemas.microsoft.com/office/drawing/2014/main" id="{4CC1CC5B-E6F2-7AC2-4D9E-B8550740E93A}"/>
              </a:ext>
            </a:extLst>
          </p:cNvPr>
          <p:cNvPicPr>
            <a:picLocks noChangeAspect="1"/>
          </p:cNvPicPr>
          <p:nvPr/>
        </p:nvPicPr>
        <p:blipFill rotWithShape="1">
          <a:blip r:embed="rId9"/>
          <a:srcRect l="17054" t="23230" r="17927" b="19862"/>
          <a:stretch/>
        </p:blipFill>
        <p:spPr>
          <a:xfrm>
            <a:off x="9359215" y="4157156"/>
            <a:ext cx="1755623" cy="1536634"/>
          </a:xfrm>
          <a:prstGeom prst="rect">
            <a:avLst/>
          </a:prstGeom>
        </p:spPr>
      </p:pic>
    </p:spTree>
    <p:extLst>
      <p:ext uri="{BB962C8B-B14F-4D97-AF65-F5344CB8AC3E}">
        <p14:creationId xmlns:p14="http://schemas.microsoft.com/office/powerpoint/2010/main" val="26297903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94AA4-56E9-0814-0449-B779B6A07C30}"/>
            </a:ext>
          </a:extLst>
        </p:cNvPr>
        <p:cNvGrpSpPr/>
        <p:nvPr/>
      </p:nvGrpSpPr>
      <p:grpSpPr>
        <a:xfrm>
          <a:off x="0" y="0"/>
          <a:ext cx="0" cy="0"/>
          <a:chOff x="0" y="0"/>
          <a:chExt cx="0" cy="0"/>
        </a:xfrm>
      </p:grpSpPr>
      <p:sp>
        <p:nvSpPr>
          <p:cNvPr id="21" name="Rettangolo con angoli arrotondati 20">
            <a:extLst>
              <a:ext uri="{FF2B5EF4-FFF2-40B4-BE49-F238E27FC236}">
                <a16:creationId xmlns:a16="http://schemas.microsoft.com/office/drawing/2014/main" id="{C94E6E25-837F-F303-439E-F242B2429217}"/>
              </a:ext>
            </a:extLst>
          </p:cNvPr>
          <p:cNvSpPr/>
          <p:nvPr/>
        </p:nvSpPr>
        <p:spPr>
          <a:xfrm>
            <a:off x="370789" y="2969442"/>
            <a:ext cx="11450424" cy="213988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CasellaDiTesto 1">
            <a:extLst>
              <a:ext uri="{FF2B5EF4-FFF2-40B4-BE49-F238E27FC236}">
                <a16:creationId xmlns:a16="http://schemas.microsoft.com/office/drawing/2014/main" id="{589DF74A-E2BB-A493-9432-1948F365FAEE}"/>
              </a:ext>
            </a:extLst>
          </p:cNvPr>
          <p:cNvSpPr txBox="1"/>
          <p:nvPr/>
        </p:nvSpPr>
        <p:spPr>
          <a:xfrm>
            <a:off x="86514" y="519461"/>
            <a:ext cx="12018971" cy="446276"/>
          </a:xfrm>
          <a:prstGeom prst="rect">
            <a:avLst/>
          </a:prstGeom>
          <a:noFill/>
        </p:spPr>
        <p:txBody>
          <a:bodyPr wrap="square" rtlCol="0">
            <a:spAutoFit/>
          </a:bodyPr>
          <a:lstStyle/>
          <a:p>
            <a:pPr algn="ctr"/>
            <a:r>
              <a:rPr lang="it-IT" sz="2300" b="1" dirty="0">
                <a:ln w="0"/>
                <a:solidFill>
                  <a:srgbClr val="1C3661"/>
                </a:solidFill>
                <a:latin typeface="Arial Narrow" panose="020B0606020202030204" pitchFamily="34" charset="0"/>
              </a:rPr>
              <a:t>PROGETTAZIONE E LAVORI</a:t>
            </a:r>
            <a:endParaRPr lang="it-IT" dirty="0">
              <a:latin typeface="Arial Narrow" panose="020B0606020202030204" pitchFamily="34" charset="0"/>
            </a:endParaRPr>
          </a:p>
        </p:txBody>
      </p:sp>
      <p:pic>
        <p:nvPicPr>
          <p:cNvPr id="5" name="Immagine 4" descr="Immagine che contiene bandiera, mutande&#10;&#10;Descrizione generata automaticamente">
            <a:extLst>
              <a:ext uri="{FF2B5EF4-FFF2-40B4-BE49-F238E27FC236}">
                <a16:creationId xmlns:a16="http://schemas.microsoft.com/office/drawing/2014/main" id="{6BDE0294-5C30-C4F5-1D27-D980772619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sp>
        <p:nvSpPr>
          <p:cNvPr id="8" name="Rettangolo con angoli arrotondati 7">
            <a:extLst>
              <a:ext uri="{FF2B5EF4-FFF2-40B4-BE49-F238E27FC236}">
                <a16:creationId xmlns:a16="http://schemas.microsoft.com/office/drawing/2014/main" id="{E149D325-4F2F-3A4A-E2D1-64406B840E6D}"/>
              </a:ext>
            </a:extLst>
          </p:cNvPr>
          <p:cNvSpPr/>
          <p:nvPr/>
        </p:nvSpPr>
        <p:spPr>
          <a:xfrm>
            <a:off x="912325" y="1631030"/>
            <a:ext cx="2656221" cy="1910687"/>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it-IT" sz="2000" b="1" kern="100" dirty="0">
                <a:latin typeface="Arial Narrow" panose="020B0606020202030204" pitchFamily="34" charset="0"/>
                <a:ea typeface="DengXian" panose="02010600030101010101" pitchFamily="2" charset="-122"/>
                <a:cs typeface="Arial" panose="020B0604020202020204" pitchFamily="34" charset="0"/>
              </a:rPr>
              <a:t>PROVVEDITORATO</a:t>
            </a:r>
            <a:endParaRPr lang="it-IT" sz="2000" b="1" dirty="0"/>
          </a:p>
        </p:txBody>
      </p:sp>
      <p:sp>
        <p:nvSpPr>
          <p:cNvPr id="9" name="Rettangolo con angoli arrotondati 8">
            <a:extLst>
              <a:ext uri="{FF2B5EF4-FFF2-40B4-BE49-F238E27FC236}">
                <a16:creationId xmlns:a16="http://schemas.microsoft.com/office/drawing/2014/main" id="{457117C3-B896-A673-AB5F-874A3FEA5732}"/>
              </a:ext>
            </a:extLst>
          </p:cNvPr>
          <p:cNvSpPr/>
          <p:nvPr/>
        </p:nvSpPr>
        <p:spPr>
          <a:xfrm>
            <a:off x="4270755" y="1976153"/>
            <a:ext cx="2656800" cy="191160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2000" b="1" kern="100" dirty="0">
                <a:latin typeface="Arial Narrow" panose="020B0606020202030204" pitchFamily="34" charset="0"/>
                <a:ea typeface="DengXian" panose="02010600030101010101" pitchFamily="2" charset="-122"/>
                <a:cs typeface="Arial" panose="020B0604020202020204" pitchFamily="34" charset="0"/>
              </a:rPr>
              <a:t>AGENZIA DEL DEMANIO</a:t>
            </a:r>
            <a:endParaRPr lang="it-IT" sz="2000" b="1" dirty="0"/>
          </a:p>
        </p:txBody>
      </p:sp>
      <p:sp>
        <p:nvSpPr>
          <p:cNvPr id="10" name="Rettangolo con angoli arrotondati 9">
            <a:extLst>
              <a:ext uri="{FF2B5EF4-FFF2-40B4-BE49-F238E27FC236}">
                <a16:creationId xmlns:a16="http://schemas.microsoft.com/office/drawing/2014/main" id="{AC18452F-C94A-E0A7-1BDF-F3535B2D1F2C}"/>
              </a:ext>
            </a:extLst>
          </p:cNvPr>
          <p:cNvSpPr/>
          <p:nvPr/>
        </p:nvSpPr>
        <p:spPr>
          <a:xfrm>
            <a:off x="7629764" y="2467107"/>
            <a:ext cx="3892965" cy="3144554"/>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2000" b="1" kern="100" dirty="0">
                <a:latin typeface="Arial Narrow" panose="020B0606020202030204" pitchFamily="34" charset="0"/>
                <a:ea typeface="DengXian" panose="02010600030101010101" pitchFamily="2" charset="-122"/>
                <a:cs typeface="Arial" panose="020B0604020202020204" pitchFamily="34" charset="0"/>
              </a:rPr>
              <a:t>Regioni, Province, Comuni, Forze armate, Forze di Polizia, Centrale Acquisti Regionale, UTA, Genio Civile, Stazioni Uniche di Committenza</a:t>
            </a:r>
            <a:endParaRPr lang="it-IT" sz="2000" b="1" kern="100" dirty="0">
              <a:effectLst/>
              <a:latin typeface="Arial Narrow" panose="020B0606020202030204" pitchFamily="34" charset="0"/>
              <a:ea typeface="DengXian" panose="02010600030101010101" pitchFamily="2" charset="-122"/>
              <a:cs typeface="Arial" panose="020B0604020202020204" pitchFamily="34" charset="0"/>
            </a:endParaRPr>
          </a:p>
        </p:txBody>
      </p:sp>
      <p:pic>
        <p:nvPicPr>
          <p:cNvPr id="15" name="Immagine 14" descr="Immagine che contiene vestiti, arredo, persona, computer&#10;&#10;Descrizione generata automaticamente">
            <a:extLst>
              <a:ext uri="{FF2B5EF4-FFF2-40B4-BE49-F238E27FC236}">
                <a16:creationId xmlns:a16="http://schemas.microsoft.com/office/drawing/2014/main" id="{EC0D69FA-A32F-4157-2E94-593147FBF506}"/>
              </a:ext>
            </a:extLst>
          </p:cNvPr>
          <p:cNvPicPr>
            <a:picLocks noChangeAspect="1"/>
          </p:cNvPicPr>
          <p:nvPr/>
        </p:nvPicPr>
        <p:blipFill>
          <a:blip r:embed="rId3">
            <a:alphaModFix/>
          </a:blip>
          <a:stretch>
            <a:fillRect/>
          </a:stretch>
        </p:blipFill>
        <p:spPr>
          <a:xfrm>
            <a:off x="702424" y="4300665"/>
            <a:ext cx="2866122" cy="1630107"/>
          </a:xfrm>
          <a:prstGeom prst="rect">
            <a:avLst/>
          </a:prstGeom>
        </p:spPr>
      </p:pic>
      <p:sp>
        <p:nvSpPr>
          <p:cNvPr id="6" name="Rettangolo con angoli arrotondati 5">
            <a:extLst>
              <a:ext uri="{FF2B5EF4-FFF2-40B4-BE49-F238E27FC236}">
                <a16:creationId xmlns:a16="http://schemas.microsoft.com/office/drawing/2014/main" id="{ED2CD3D7-1C76-26EA-F5CC-1120081A6B3F}"/>
              </a:ext>
            </a:extLst>
          </p:cNvPr>
          <p:cNvSpPr/>
          <p:nvPr/>
        </p:nvSpPr>
        <p:spPr>
          <a:xfrm>
            <a:off x="3900181" y="4364623"/>
            <a:ext cx="2656800" cy="163010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2000" b="1" i="1" kern="100" dirty="0">
                <a:latin typeface="Arial Narrow" panose="020B0606020202030204" pitchFamily="34" charset="0"/>
                <a:ea typeface="DengXian" panose="02010600030101010101" pitchFamily="2" charset="-122"/>
                <a:cs typeface="Arial" panose="020B0604020202020204" pitchFamily="34" charset="0"/>
              </a:rPr>
              <a:t>Facility Management</a:t>
            </a:r>
            <a:endParaRPr lang="it-IT" sz="2000" b="1" i="1" dirty="0"/>
          </a:p>
        </p:txBody>
      </p:sp>
    </p:spTree>
    <p:extLst>
      <p:ext uri="{BB962C8B-B14F-4D97-AF65-F5344CB8AC3E}">
        <p14:creationId xmlns:p14="http://schemas.microsoft.com/office/powerpoint/2010/main" val="2150872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D8253-0C10-4441-8168-A08271A4C9F2}"/>
            </a:ext>
          </a:extLst>
        </p:cNvPr>
        <p:cNvGrpSpPr/>
        <p:nvPr/>
      </p:nvGrpSpPr>
      <p:grpSpPr>
        <a:xfrm>
          <a:off x="0" y="0"/>
          <a:ext cx="0" cy="0"/>
          <a:chOff x="0" y="0"/>
          <a:chExt cx="0" cy="0"/>
        </a:xfrm>
      </p:grpSpPr>
      <p:graphicFrame>
        <p:nvGraphicFramePr>
          <p:cNvPr id="2" name="Diagramma 1">
            <a:extLst>
              <a:ext uri="{FF2B5EF4-FFF2-40B4-BE49-F238E27FC236}">
                <a16:creationId xmlns:a16="http://schemas.microsoft.com/office/drawing/2014/main" id="{0262333C-EF9E-075E-2F27-F445231F692E}"/>
              </a:ext>
            </a:extLst>
          </p:cNvPr>
          <p:cNvGraphicFramePr/>
          <p:nvPr>
            <p:extLst>
              <p:ext uri="{D42A27DB-BD31-4B8C-83A1-F6EECF244321}">
                <p14:modId xmlns:p14="http://schemas.microsoft.com/office/powerpoint/2010/main" val="2657319895"/>
              </p:ext>
            </p:extLst>
          </p:nvPr>
        </p:nvGraphicFramePr>
        <p:xfrm>
          <a:off x="745435" y="1636643"/>
          <a:ext cx="10701130" cy="42870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asellaDiTesto 2">
            <a:extLst>
              <a:ext uri="{FF2B5EF4-FFF2-40B4-BE49-F238E27FC236}">
                <a16:creationId xmlns:a16="http://schemas.microsoft.com/office/drawing/2014/main" id="{277A4C32-46AD-686D-86AF-46631B3B72B3}"/>
              </a:ext>
            </a:extLst>
          </p:cNvPr>
          <p:cNvSpPr txBox="1"/>
          <p:nvPr/>
        </p:nvSpPr>
        <p:spPr>
          <a:xfrm>
            <a:off x="1612401" y="460255"/>
            <a:ext cx="7291454" cy="830997"/>
          </a:xfrm>
          <a:prstGeom prst="rect">
            <a:avLst/>
          </a:prstGeom>
          <a:noFill/>
        </p:spPr>
        <p:txBody>
          <a:bodyPr wrap="square" rtlCol="0">
            <a:spAutoFit/>
          </a:bodyPr>
          <a:lstStyle/>
          <a:p>
            <a:r>
              <a:rPr lang="it-IT" sz="2400" b="1" dirty="0">
                <a:ln w="0"/>
                <a:solidFill>
                  <a:srgbClr val="1C3661"/>
                </a:solidFill>
                <a:latin typeface="Arial Narrow" panose="020B0606020202030204" pitchFamily="34" charset="0"/>
              </a:rPr>
              <a:t>Le modalità operative nel settore dell’edilizia giudiziaria</a:t>
            </a:r>
          </a:p>
          <a:p>
            <a:pPr algn="ctr"/>
            <a:r>
              <a:rPr lang="it-IT" sz="2400" b="1" dirty="0">
                <a:ln w="0"/>
                <a:solidFill>
                  <a:srgbClr val="1C3661"/>
                </a:solidFill>
                <a:latin typeface="Arial Narrow" panose="020B0606020202030204" pitchFamily="34" charset="0"/>
              </a:rPr>
              <a:t>La committenza ausiliaria</a:t>
            </a:r>
          </a:p>
        </p:txBody>
      </p:sp>
      <p:pic>
        <p:nvPicPr>
          <p:cNvPr id="5" name="Immagine 4" descr="Immagine che contiene bandiera, mutande&#10;&#10;Descrizione generata automaticamente">
            <a:extLst>
              <a:ext uri="{FF2B5EF4-FFF2-40B4-BE49-F238E27FC236}">
                <a16:creationId xmlns:a16="http://schemas.microsoft.com/office/drawing/2014/main" id="{E5CC52CC-72D7-C2B9-F3E4-DA4EFE9943E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14" name="Immagine 13" descr="Immagine che contiene schermata, Elementi grafici, design&#10;&#10;Descrizione generata automaticamente">
            <a:extLst>
              <a:ext uri="{FF2B5EF4-FFF2-40B4-BE49-F238E27FC236}">
                <a16:creationId xmlns:a16="http://schemas.microsoft.com/office/drawing/2014/main" id="{825CB833-510A-0828-7CBE-3BEF6F1494FC}"/>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8990" b="79808" l="19231" r="81731">
                        <a14:foregroundMark x1="19471" y1="49038" x2="19471" y2="49038"/>
                        <a14:foregroundMark x1="43510" y1="80288" x2="43510" y2="80288"/>
                        <a14:foregroundMark x1="57452" y1="80288" x2="57452" y2="80288"/>
                        <a14:foregroundMark x1="59615" y1="45913" x2="59615" y2="45913"/>
                        <a14:foregroundMark x1="59856" y1="39663" x2="31971" y2="47837"/>
                        <a14:foregroundMark x1="31971" y1="47837" x2="66106" y2="46875"/>
                        <a14:foregroundMark x1="66106" y1="46875" x2="47356" y2="58173"/>
                        <a14:foregroundMark x1="56971" y1="44712" x2="60337" y2="40625"/>
                        <a14:foregroundMark x1="64904" y1="37260" x2="51442" y2="60337"/>
                        <a14:foregroundMark x1="64904" y1="40625" x2="48558" y2="58173"/>
                        <a14:foregroundMark x1="55288" y1="46394" x2="37981" y2="64663"/>
                        <a14:foregroundMark x1="52644" y1="54808" x2="39663" y2="62019"/>
                        <a14:foregroundMark x1="46394" y1="56490" x2="30048" y2="45192"/>
                        <a14:foregroundMark x1="43510" y1="62019" x2="33413" y2="49038"/>
                        <a14:foregroundMark x1="42548" y1="19952" x2="42548" y2="19952"/>
                        <a14:foregroundMark x1="55769" y1="18990" x2="55769" y2="18990"/>
                      </a14:backgroundRemoval>
                    </a14:imgEffect>
                  </a14:imgLayer>
                </a14:imgProps>
              </a:ext>
            </a:extLst>
          </a:blip>
          <a:srcRect l="12683" t="13231" r="10545" b="13491"/>
          <a:stretch/>
        </p:blipFill>
        <p:spPr>
          <a:xfrm>
            <a:off x="10882892" y="2700193"/>
            <a:ext cx="972517" cy="928256"/>
          </a:xfrm>
          <a:prstGeom prst="rect">
            <a:avLst/>
          </a:prstGeom>
        </p:spPr>
      </p:pic>
      <p:sp>
        <p:nvSpPr>
          <p:cNvPr id="28" name="Ovale 27">
            <a:extLst>
              <a:ext uri="{FF2B5EF4-FFF2-40B4-BE49-F238E27FC236}">
                <a16:creationId xmlns:a16="http://schemas.microsoft.com/office/drawing/2014/main" id="{B9ABD441-4243-A563-9F5D-DFBC1C1DDF5A}"/>
              </a:ext>
            </a:extLst>
          </p:cNvPr>
          <p:cNvSpPr/>
          <p:nvPr/>
        </p:nvSpPr>
        <p:spPr>
          <a:xfrm>
            <a:off x="9734551" y="4332420"/>
            <a:ext cx="1814400" cy="17464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26" name="Gruppo 25">
            <a:extLst>
              <a:ext uri="{FF2B5EF4-FFF2-40B4-BE49-F238E27FC236}">
                <a16:creationId xmlns:a16="http://schemas.microsoft.com/office/drawing/2014/main" id="{4E02A80A-AF41-3884-62ED-DBC15AD9F8F4}"/>
              </a:ext>
            </a:extLst>
          </p:cNvPr>
          <p:cNvGrpSpPr/>
          <p:nvPr/>
        </p:nvGrpSpPr>
        <p:grpSpPr>
          <a:xfrm>
            <a:off x="9519434" y="3976731"/>
            <a:ext cx="2755532" cy="2277333"/>
            <a:chOff x="12534483" y="3009814"/>
            <a:chExt cx="3153278" cy="2628410"/>
          </a:xfrm>
        </p:grpSpPr>
        <p:pic>
          <p:nvPicPr>
            <p:cNvPr id="17" name="Immagine 16" descr="Immagine che contiene clipart, cartone animato, illustrazione&#10;&#10;Descrizione generata automaticamente">
              <a:extLst>
                <a:ext uri="{FF2B5EF4-FFF2-40B4-BE49-F238E27FC236}">
                  <a16:creationId xmlns:a16="http://schemas.microsoft.com/office/drawing/2014/main" id="{9DB6B6BA-FE39-FFAE-1281-72C635547F94}"/>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10000" b="90000" l="10000" r="90000">
                          <a14:foregroundMark x1="38889" y1="14850" x2="26444" y2="18120"/>
                          <a14:foregroundMark x1="26444" y1="18120" x2="16222" y2="29428"/>
                          <a14:foregroundMark x1="16222" y1="29428" x2="12667" y2="37466"/>
                          <a14:foregroundMark x1="14778" y1="47956" x2="16444" y2="42643"/>
                          <a14:foregroundMark x1="16111" y1="42916" x2="18168" y2="37165"/>
                          <a14:foregroundMark x1="20508" y1="33327" x2="22889" y2="30245"/>
                          <a14:foregroundMark x1="23333" y1="29837" x2="28000" y2="26158"/>
                          <a14:foregroundMark x1="29000" y1="24796" x2="35667" y2="21390"/>
                          <a14:foregroundMark x1="37222" y1="21390" x2="45889" y2="20981"/>
                          <a14:foregroundMark x1="46444" y1="20981" x2="52111" y2="23025"/>
                          <a14:backgroundMark x1="14222" y1="38556" x2="20556" y2="26294"/>
                          <a14:backgroundMark x1="20556" y1="26294" x2="33333" y2="18665"/>
                          <a14:backgroundMark x1="33333" y1="18665" x2="21444" y2="27929"/>
                          <a14:backgroundMark x1="21444" y1="27929" x2="13222" y2="41417"/>
                        </a14:backgroundRemoval>
                      </a14:imgEffect>
                    </a14:imgLayer>
                  </a14:imgProps>
                </a:ext>
              </a:extLst>
            </a:blip>
            <a:srcRect l="9280" t="12140" r="44673" b="46748"/>
            <a:stretch/>
          </p:blipFill>
          <p:spPr>
            <a:xfrm>
              <a:off x="12828008" y="3332190"/>
              <a:ext cx="1446349" cy="1056065"/>
            </a:xfrm>
            <a:prstGeom prst="rect">
              <a:avLst/>
            </a:prstGeom>
          </p:spPr>
        </p:pic>
        <p:sp>
          <p:nvSpPr>
            <p:cNvPr id="22" name="Ovale 21">
              <a:extLst>
                <a:ext uri="{FF2B5EF4-FFF2-40B4-BE49-F238E27FC236}">
                  <a16:creationId xmlns:a16="http://schemas.microsoft.com/office/drawing/2014/main" id="{2EC7930E-C879-D773-4327-78935DF4D5F4}"/>
                </a:ext>
              </a:extLst>
            </p:cNvPr>
            <p:cNvSpPr/>
            <p:nvPr/>
          </p:nvSpPr>
          <p:spPr>
            <a:xfrm>
              <a:off x="13152695" y="3773704"/>
              <a:ext cx="1452288" cy="1456309"/>
            </a:xfrm>
            <a:prstGeom prst="ellipse">
              <a:avLst/>
            </a:prstGeom>
            <a:solidFill>
              <a:srgbClr val="E3E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Immagine 18" descr="Immagine che contiene clipart, cartone animato, illustrazione&#10;&#10;Descrizione generata automaticamente">
              <a:extLst>
                <a:ext uri="{FF2B5EF4-FFF2-40B4-BE49-F238E27FC236}">
                  <a16:creationId xmlns:a16="http://schemas.microsoft.com/office/drawing/2014/main" id="{E2D04AC0-E3C2-9C06-0386-97BFEE1062E8}"/>
                </a:ext>
              </a:extLst>
            </p:cNvPr>
            <p:cNvPicPr>
              <a:picLocks noChangeAspect="1"/>
            </p:cNvPicPr>
            <p:nvPr/>
          </p:nvPicPr>
          <p:blipFill>
            <a:blip r:embed="rId12">
              <a:extLst>
                <a:ext uri="{BEBA8EAE-BF5A-486C-A8C5-ECC9F3942E4B}">
                  <a14:imgProps xmlns:a14="http://schemas.microsoft.com/office/drawing/2010/main">
                    <a14:imgLayer r:embed="rId11">
                      <a14:imgEffect>
                        <a14:backgroundRemoval t="10000" b="90000" l="10000" r="90000">
                          <a14:foregroundMark x1="20111" y1="59809" x2="20111" y2="59809"/>
                          <a14:foregroundMark x1="20111" y1="59809" x2="19778" y2="58583"/>
                          <a14:foregroundMark x1="19444" y1="57629" x2="19111" y2="57221"/>
                          <a14:foregroundMark x1="69119" y1="44213" x2="69328" y2="44832"/>
                          <a14:foregroundMark x1="67448" y1="50409" x2="66556" y2="50817"/>
                          <a14:foregroundMark x1="68525" y1="49916" x2="67448" y2="50409"/>
                          <a14:foregroundMark x1="74000" y1="47411" x2="72187" y2="48241"/>
                          <a14:foregroundMark x1="85018" y1="43441" x2="89000" y2="51499"/>
                          <a14:foregroundMark x1="16783" y1="61980" x2="15556" y2="62807"/>
                          <a14:foregroundMark x1="20000" y1="59809" x2="18885" y2="60562"/>
                          <a14:backgroundMark x1="71556" y1="41689" x2="71556" y2="41689"/>
                          <a14:backgroundMark x1="71889" y1="40463" x2="73111" y2="41008"/>
                          <a14:backgroundMark x1="71111" y1="40191" x2="69222" y2="44278"/>
                          <a14:backgroundMark x1="70222" y1="45504" x2="68111" y2="41008"/>
                          <a14:backgroundMark x1="69333" y1="44823" x2="70000" y2="44823"/>
                          <a14:backgroundMark x1="74444" y1="52452" x2="72667" y2="53815"/>
                          <a14:backgroundMark x1="71778" y1="49319" x2="69444" y2="50272"/>
                          <a14:backgroundMark x1="72444" y1="48638" x2="68667" y2="50136"/>
                          <a14:backgroundMark x1="68778" y1="50409" x2="68778" y2="50409"/>
                          <a14:backgroundMark x1="83667" y1="39510" x2="82667" y2="40463"/>
                          <a14:backgroundMark x1="83556" y1="41553" x2="84222" y2="39918"/>
                          <a14:backgroundMark x1="84222" y1="40463" x2="84889" y2="42371"/>
                          <a14:backgroundMark x1="84333" y1="43052" x2="82778" y2="39510"/>
                          <a14:backgroundMark x1="84556" y1="42916" x2="85111" y2="43324"/>
                          <a14:backgroundMark x1="68444" y1="50681" x2="68444" y2="50681"/>
                          <a14:backgroundMark x1="16222" y1="59264" x2="16111" y2="59809"/>
                          <a14:backgroundMark x1="17889" y1="61580" x2="17889" y2="61580"/>
                          <a14:backgroundMark x1="18111" y1="60763" x2="18111" y2="61444"/>
                          <a14:backgroundMark x1="18444" y1="60082" x2="16667" y2="61853"/>
                        </a14:backgroundRemoval>
                      </a14:imgEffect>
                    </a14:imgLayer>
                  </a14:imgProps>
                </a:ext>
              </a:extLst>
            </a:blip>
            <a:stretch>
              <a:fillRect/>
            </a:stretch>
          </p:blipFill>
          <p:spPr>
            <a:xfrm>
              <a:off x="12534483" y="3009814"/>
              <a:ext cx="3141019" cy="2568767"/>
            </a:xfrm>
            <a:prstGeom prst="rect">
              <a:avLst/>
            </a:prstGeom>
          </p:spPr>
        </p:pic>
        <p:pic>
          <p:nvPicPr>
            <p:cNvPr id="16" name="Immagine 15" descr="Immagine che contiene clipart, cartone animato, illustrazione&#10;&#10;Descrizione generata automaticamente">
              <a:extLst>
                <a:ext uri="{FF2B5EF4-FFF2-40B4-BE49-F238E27FC236}">
                  <a16:creationId xmlns:a16="http://schemas.microsoft.com/office/drawing/2014/main" id="{24C2C939-FCD8-00A8-B098-F98917BEBB3B}"/>
                </a:ext>
              </a:extLst>
            </p:cNvPr>
            <p:cNvPicPr>
              <a:picLocks noChangeAspect="1"/>
            </p:cNvPicPr>
            <p:nvPr/>
          </p:nvPicPr>
          <p:blipFill>
            <a:blip r:embed="rId13">
              <a:extLst>
                <a:ext uri="{BEBA8EAE-BF5A-486C-A8C5-ECC9F3942E4B}">
                  <a14:imgProps xmlns:a14="http://schemas.microsoft.com/office/drawing/2010/main">
                    <a14:imgLayer r:embed="rId11">
                      <a14:imgEffect>
                        <a14:backgroundRemoval t="5722" b="89918" l="10000" r="90000">
                          <a14:foregroundMark x1="57111" y1="17847" x2="57111" y2="17847"/>
                          <a14:foregroundMark x1="68889" y1="6403" x2="72333" y2="5722"/>
                          <a14:foregroundMark x1="56444" y1="18256" x2="56444" y2="18256"/>
                          <a14:foregroundMark x1="56889" y1="17984" x2="56889" y2="17984"/>
                        </a14:backgroundRemoval>
                      </a14:imgEffect>
                    </a14:imgLayer>
                  </a14:imgProps>
                </a:ext>
              </a:extLst>
            </a:blip>
            <a:stretch>
              <a:fillRect/>
            </a:stretch>
          </p:blipFill>
          <p:spPr>
            <a:xfrm>
              <a:off x="12546742" y="3069457"/>
              <a:ext cx="3141019" cy="2568767"/>
            </a:xfrm>
            <a:prstGeom prst="rect">
              <a:avLst/>
            </a:prstGeom>
          </p:spPr>
        </p:pic>
        <p:pic>
          <p:nvPicPr>
            <p:cNvPr id="18" name="Immagine 17" descr="Immagine che contiene clipart, cartone animato, illustrazione&#10;&#10;Descrizione generata automaticamente">
              <a:extLst>
                <a:ext uri="{FF2B5EF4-FFF2-40B4-BE49-F238E27FC236}">
                  <a16:creationId xmlns:a16="http://schemas.microsoft.com/office/drawing/2014/main" id="{84DBB049-D66D-100F-D4AC-8F4110FE1AD0}"/>
                </a:ext>
              </a:extLst>
            </p:cNvPr>
            <p:cNvPicPr>
              <a:picLocks noChangeAspect="1"/>
            </p:cNvPicPr>
            <p:nvPr/>
          </p:nvPicPr>
          <p:blipFill rotWithShape="1">
            <a:blip r:embed="rId14">
              <a:extLst>
                <a:ext uri="{BEBA8EAE-BF5A-486C-A8C5-ECC9F3942E4B}">
                  <a14:imgProps xmlns:a14="http://schemas.microsoft.com/office/drawing/2010/main">
                    <a14:imgLayer r:embed="rId11">
                      <a14:imgEffect>
                        <a14:backgroundRemoval t="9946" b="93188" l="10000" r="90000">
                          <a14:foregroundMark x1="66778" y1="65940" x2="66778" y2="65940"/>
                          <a14:foregroundMark x1="78889" y1="79428" x2="78889" y2="79428"/>
                          <a14:foregroundMark x1="67000" y1="77112" x2="59444" y2="88692"/>
                          <a14:foregroundMark x1="59444" y1="88692" x2="49444" y2="92507"/>
                          <a14:foregroundMark x1="49444" y1="92507" x2="36556" y2="93188"/>
                          <a14:foregroundMark x1="36556" y1="93188" x2="23667" y2="85286"/>
                          <a14:foregroundMark x1="69556" y1="68801" x2="68000" y2="75204"/>
                          <a14:foregroundMark x1="70111" y1="63488" x2="70111" y2="63488"/>
                          <a14:foregroundMark x1="70444" y1="66349" x2="70444" y2="66349"/>
                          <a14:foregroundMark x1="77778" y1="80654" x2="77444" y2="81063"/>
                          <a14:foregroundMark x1="79889" y1="79700" x2="76333" y2="83924"/>
                          <a14:foregroundMark x1="67556" y1="66076" x2="66889" y2="68801"/>
                        </a14:backgroundRemoval>
                      </a14:imgEffect>
                    </a14:imgLayer>
                  </a14:imgProps>
                </a:ext>
              </a:extLst>
            </a:blip>
            <a:srcRect l="21599" t="59469" r="13479"/>
            <a:stretch/>
          </p:blipFill>
          <p:spPr>
            <a:xfrm>
              <a:off x="13196895" y="4518155"/>
              <a:ext cx="2039238" cy="1041139"/>
            </a:xfrm>
            <a:prstGeom prst="rect">
              <a:avLst/>
            </a:prstGeom>
          </p:spPr>
        </p:pic>
      </p:grpSp>
    </p:spTree>
    <p:extLst>
      <p:ext uri="{BB962C8B-B14F-4D97-AF65-F5344CB8AC3E}">
        <p14:creationId xmlns:p14="http://schemas.microsoft.com/office/powerpoint/2010/main" val="22980512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6D3DAB2E-7E15-0DE6-EFE8-1811838EAC0A}"/>
              </a:ext>
            </a:extLst>
          </p:cNvPr>
          <p:cNvSpPr txBox="1"/>
          <p:nvPr/>
        </p:nvSpPr>
        <p:spPr>
          <a:xfrm>
            <a:off x="4451886" y="715028"/>
            <a:ext cx="2204450" cy="461665"/>
          </a:xfrm>
          <a:prstGeom prst="rect">
            <a:avLst/>
          </a:prstGeom>
          <a:noFill/>
        </p:spPr>
        <p:txBody>
          <a:bodyPr wrap="none" rtlCol="0">
            <a:spAutoFit/>
          </a:bodyPr>
          <a:lstStyle/>
          <a:p>
            <a:r>
              <a:rPr lang="it-IT" sz="2400" b="1">
                <a:ln w="0"/>
                <a:solidFill>
                  <a:schemeClr val="accent1"/>
                </a:solidFill>
                <a:latin typeface="Arial Narrow" panose="020B0606020202030204" pitchFamily="34" charset="0"/>
              </a:rPr>
              <a:t>La progettazione</a:t>
            </a:r>
          </a:p>
        </p:txBody>
      </p:sp>
      <p:pic>
        <p:nvPicPr>
          <p:cNvPr id="5" name="Immagine 4" descr="Immagine che contiene bandiera, mutande&#10;&#10;Descrizione generata automaticamente">
            <a:extLst>
              <a:ext uri="{FF2B5EF4-FFF2-40B4-BE49-F238E27FC236}">
                <a16:creationId xmlns:a16="http://schemas.microsoft.com/office/drawing/2014/main" id="{34F64347-A503-BBBB-4BD5-AA988DCA7A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graphicFrame>
        <p:nvGraphicFramePr>
          <p:cNvPr id="7" name="Diagramma 6">
            <a:extLst>
              <a:ext uri="{FF2B5EF4-FFF2-40B4-BE49-F238E27FC236}">
                <a16:creationId xmlns:a16="http://schemas.microsoft.com/office/drawing/2014/main" id="{3BC3C59D-2E34-BC07-D304-2F2DBB3E8DC3}"/>
              </a:ext>
            </a:extLst>
          </p:cNvPr>
          <p:cNvGraphicFramePr/>
          <p:nvPr>
            <p:extLst>
              <p:ext uri="{D42A27DB-BD31-4B8C-83A1-F6EECF244321}">
                <p14:modId xmlns:p14="http://schemas.microsoft.com/office/powerpoint/2010/main" val="190672786"/>
              </p:ext>
            </p:extLst>
          </p:nvPr>
        </p:nvGraphicFramePr>
        <p:xfrm>
          <a:off x="3677920" y="1258673"/>
          <a:ext cx="7381966" cy="48842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Immagine 10" descr="Immagine che contiene strumento, metro, edificio&#10;&#10;Descrizione generata automaticamente">
            <a:extLst>
              <a:ext uri="{FF2B5EF4-FFF2-40B4-BE49-F238E27FC236}">
                <a16:creationId xmlns:a16="http://schemas.microsoft.com/office/drawing/2014/main" id="{6B01C166-978D-293F-7761-6F38C475307C}"/>
              </a:ext>
            </a:extLst>
          </p:cNvPr>
          <p:cNvPicPr>
            <a:picLocks noChangeAspect="1"/>
          </p:cNvPicPr>
          <p:nvPr/>
        </p:nvPicPr>
        <p:blipFill>
          <a:blip r:embed="rId8"/>
          <a:stretch>
            <a:fillRect/>
          </a:stretch>
        </p:blipFill>
        <p:spPr>
          <a:xfrm>
            <a:off x="0" y="2082845"/>
            <a:ext cx="3589746" cy="2692310"/>
          </a:xfrm>
          <a:prstGeom prst="rect">
            <a:avLst/>
          </a:prstGeom>
        </p:spPr>
      </p:pic>
    </p:spTree>
    <p:extLst>
      <p:ext uri="{BB962C8B-B14F-4D97-AF65-F5344CB8AC3E}">
        <p14:creationId xmlns:p14="http://schemas.microsoft.com/office/powerpoint/2010/main" val="1061356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B9CCB-24C6-4BAD-F006-10FF96EC767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9755CEE-A2A7-EF46-7FF2-5C170B295841}"/>
              </a:ext>
            </a:extLst>
          </p:cNvPr>
          <p:cNvSpPr txBox="1"/>
          <p:nvPr/>
        </p:nvSpPr>
        <p:spPr>
          <a:xfrm>
            <a:off x="409143" y="517016"/>
            <a:ext cx="4850130" cy="422275"/>
          </a:xfrm>
          <a:prstGeom prst="rect">
            <a:avLst/>
          </a:prstGeom>
        </p:spPr>
        <p:txBody>
          <a:bodyPr vert="horz" wrap="square" lIns="0" tIns="13335" rIns="0" bIns="0" rtlCol="0">
            <a:spAutoFit/>
          </a:bodyPr>
          <a:lstStyle/>
          <a:p>
            <a:pPr marL="12700">
              <a:lnSpc>
                <a:spcPct val="100000"/>
              </a:lnSpc>
              <a:spcBef>
                <a:spcPts val="105"/>
              </a:spcBef>
            </a:pPr>
            <a:r>
              <a:rPr sz="2600" b="1" dirty="0">
                <a:solidFill>
                  <a:srgbClr val="FFFFFF"/>
                </a:solidFill>
                <a:latin typeface="Calibri"/>
                <a:cs typeface="Calibri"/>
              </a:rPr>
              <a:t>Criterio</a:t>
            </a:r>
            <a:r>
              <a:rPr sz="2600" b="1" spc="-35" dirty="0">
                <a:solidFill>
                  <a:srgbClr val="FFFFFF"/>
                </a:solidFill>
                <a:latin typeface="Calibri"/>
                <a:cs typeface="Calibri"/>
              </a:rPr>
              <a:t> </a:t>
            </a:r>
            <a:r>
              <a:rPr sz="2600" b="1" spc="-20" dirty="0">
                <a:solidFill>
                  <a:srgbClr val="FFFFFF"/>
                </a:solidFill>
                <a:latin typeface="Calibri"/>
                <a:cs typeface="Calibri"/>
              </a:rPr>
              <a:t>interpretativo</a:t>
            </a:r>
            <a:r>
              <a:rPr sz="2600" b="1" spc="-30" dirty="0">
                <a:solidFill>
                  <a:srgbClr val="FFFFFF"/>
                </a:solidFill>
                <a:latin typeface="Calibri"/>
                <a:cs typeface="Calibri"/>
              </a:rPr>
              <a:t> </a:t>
            </a:r>
            <a:r>
              <a:rPr sz="2600" b="1" dirty="0">
                <a:solidFill>
                  <a:srgbClr val="FFFFFF"/>
                </a:solidFill>
                <a:latin typeface="Calibri"/>
                <a:cs typeface="Calibri"/>
              </a:rPr>
              <a:t>e</a:t>
            </a:r>
            <a:r>
              <a:rPr sz="2600" b="1" spc="-25" dirty="0">
                <a:solidFill>
                  <a:srgbClr val="FFFFFF"/>
                </a:solidFill>
                <a:latin typeface="Calibri"/>
                <a:cs typeface="Calibri"/>
              </a:rPr>
              <a:t> </a:t>
            </a:r>
            <a:r>
              <a:rPr sz="2600" b="1" spc="-10" dirty="0">
                <a:solidFill>
                  <a:srgbClr val="FFFFFF"/>
                </a:solidFill>
                <a:latin typeface="Calibri"/>
                <a:cs typeface="Calibri"/>
              </a:rPr>
              <a:t>applicativo</a:t>
            </a:r>
            <a:endParaRPr sz="2600">
              <a:latin typeface="Calibri"/>
              <a:cs typeface="Calibri"/>
            </a:endParaRPr>
          </a:p>
        </p:txBody>
      </p:sp>
      <p:pic>
        <p:nvPicPr>
          <p:cNvPr id="4" name="object 4">
            <a:extLst>
              <a:ext uri="{FF2B5EF4-FFF2-40B4-BE49-F238E27FC236}">
                <a16:creationId xmlns:a16="http://schemas.microsoft.com/office/drawing/2014/main" id="{57872D0E-2ECC-82F1-32AE-502074B90F3F}"/>
              </a:ext>
            </a:extLst>
          </p:cNvPr>
          <p:cNvPicPr/>
          <p:nvPr/>
        </p:nvPicPr>
        <p:blipFill>
          <a:blip r:embed="rId2" cstate="print"/>
          <a:stretch>
            <a:fillRect/>
          </a:stretch>
        </p:blipFill>
        <p:spPr>
          <a:xfrm>
            <a:off x="2979420" y="2845307"/>
            <a:ext cx="2535174" cy="1523238"/>
          </a:xfrm>
          <a:prstGeom prst="rect">
            <a:avLst/>
          </a:prstGeom>
        </p:spPr>
      </p:pic>
      <p:pic>
        <p:nvPicPr>
          <p:cNvPr id="5" name="object 5">
            <a:extLst>
              <a:ext uri="{FF2B5EF4-FFF2-40B4-BE49-F238E27FC236}">
                <a16:creationId xmlns:a16="http://schemas.microsoft.com/office/drawing/2014/main" id="{0063B3B0-3041-1B7A-5CEE-E1835AAA4395}"/>
              </a:ext>
            </a:extLst>
          </p:cNvPr>
          <p:cNvPicPr/>
          <p:nvPr/>
        </p:nvPicPr>
        <p:blipFill>
          <a:blip r:embed="rId2" cstate="print"/>
          <a:stretch>
            <a:fillRect/>
          </a:stretch>
        </p:blipFill>
        <p:spPr>
          <a:xfrm>
            <a:off x="5762244" y="2845307"/>
            <a:ext cx="2535174" cy="1523238"/>
          </a:xfrm>
          <a:prstGeom prst="rect">
            <a:avLst/>
          </a:prstGeom>
        </p:spPr>
      </p:pic>
      <p:pic>
        <p:nvPicPr>
          <p:cNvPr id="6" name="object 6">
            <a:extLst>
              <a:ext uri="{FF2B5EF4-FFF2-40B4-BE49-F238E27FC236}">
                <a16:creationId xmlns:a16="http://schemas.microsoft.com/office/drawing/2014/main" id="{A548D84D-06AF-B43A-3AED-C103D216CC41}"/>
              </a:ext>
            </a:extLst>
          </p:cNvPr>
          <p:cNvPicPr/>
          <p:nvPr/>
        </p:nvPicPr>
        <p:blipFill>
          <a:blip r:embed="rId3" cstate="print"/>
          <a:stretch>
            <a:fillRect/>
          </a:stretch>
        </p:blipFill>
        <p:spPr>
          <a:xfrm>
            <a:off x="4370832" y="4616208"/>
            <a:ext cx="2535173" cy="1523238"/>
          </a:xfrm>
          <a:prstGeom prst="rect">
            <a:avLst/>
          </a:prstGeom>
        </p:spPr>
      </p:pic>
      <p:sp>
        <p:nvSpPr>
          <p:cNvPr id="7" name="object 7">
            <a:extLst>
              <a:ext uri="{FF2B5EF4-FFF2-40B4-BE49-F238E27FC236}">
                <a16:creationId xmlns:a16="http://schemas.microsoft.com/office/drawing/2014/main" id="{DD2B32D0-1B00-5BFF-E86E-561148E94807}"/>
              </a:ext>
            </a:extLst>
          </p:cNvPr>
          <p:cNvSpPr txBox="1"/>
          <p:nvPr/>
        </p:nvSpPr>
        <p:spPr>
          <a:xfrm>
            <a:off x="428447" y="202444"/>
            <a:ext cx="10663555" cy="5625579"/>
          </a:xfrm>
          <a:prstGeom prst="rect">
            <a:avLst/>
          </a:prstGeom>
        </p:spPr>
        <p:txBody>
          <a:bodyPr vert="horz" wrap="square" lIns="0" tIns="67945" rIns="0" bIns="0" rtlCol="0">
            <a:spAutoFit/>
          </a:bodyPr>
          <a:lstStyle/>
          <a:p>
            <a:pPr marL="12700" marR="5080" algn="ctr">
              <a:lnSpc>
                <a:spcPts val="3460"/>
              </a:lnSpc>
              <a:spcBef>
                <a:spcPts val="535"/>
              </a:spcBef>
            </a:pPr>
            <a:endParaRPr lang="it-IT" sz="3200" b="1" dirty="0">
              <a:latin typeface="Calibri"/>
              <a:cs typeface="Calibri"/>
            </a:endParaRPr>
          </a:p>
          <a:p>
            <a:pPr marL="12700" marR="5080" algn="ctr">
              <a:lnSpc>
                <a:spcPts val="3460"/>
              </a:lnSpc>
              <a:spcBef>
                <a:spcPts val="535"/>
              </a:spcBef>
            </a:pPr>
            <a:endParaRPr lang="it-IT" sz="900" b="1" dirty="0">
              <a:latin typeface="Calibri"/>
              <a:cs typeface="Calibri"/>
            </a:endParaRPr>
          </a:p>
          <a:p>
            <a:pPr marL="12700" marR="5080" algn="ctr">
              <a:lnSpc>
                <a:spcPts val="3460"/>
              </a:lnSpc>
              <a:spcBef>
                <a:spcPts val="535"/>
              </a:spcBef>
            </a:pPr>
            <a:r>
              <a:rPr sz="3200" b="1" dirty="0">
                <a:latin typeface="Calibri"/>
                <a:cs typeface="Calibri"/>
              </a:rPr>
              <a:t>Le</a:t>
            </a:r>
            <a:r>
              <a:rPr sz="3200" b="1" spc="-45" dirty="0">
                <a:latin typeface="Calibri"/>
                <a:cs typeface="Calibri"/>
              </a:rPr>
              <a:t> </a:t>
            </a:r>
            <a:r>
              <a:rPr sz="3200" b="1" dirty="0">
                <a:latin typeface="Calibri"/>
                <a:cs typeface="Calibri"/>
              </a:rPr>
              <a:t>disposizioni</a:t>
            </a:r>
            <a:r>
              <a:rPr sz="3200" b="1" spc="-10" dirty="0">
                <a:latin typeface="Calibri"/>
                <a:cs typeface="Calibri"/>
              </a:rPr>
              <a:t> </a:t>
            </a:r>
            <a:r>
              <a:rPr sz="3200" b="1" dirty="0">
                <a:latin typeface="Calibri"/>
                <a:cs typeface="Calibri"/>
              </a:rPr>
              <a:t>del</a:t>
            </a:r>
            <a:r>
              <a:rPr sz="3200" b="1" spc="-40" dirty="0">
                <a:latin typeface="Calibri"/>
                <a:cs typeface="Calibri"/>
              </a:rPr>
              <a:t> </a:t>
            </a:r>
            <a:r>
              <a:rPr sz="3200" b="1" dirty="0">
                <a:latin typeface="Calibri"/>
                <a:cs typeface="Calibri"/>
              </a:rPr>
              <a:t>codice</a:t>
            </a:r>
            <a:r>
              <a:rPr sz="3200" b="1" spc="-65" dirty="0">
                <a:latin typeface="Calibri"/>
                <a:cs typeface="Calibri"/>
              </a:rPr>
              <a:t> </a:t>
            </a:r>
            <a:r>
              <a:rPr sz="3200" b="1" dirty="0">
                <a:latin typeface="Calibri"/>
                <a:cs typeface="Calibri"/>
              </a:rPr>
              <a:t>si</a:t>
            </a:r>
            <a:r>
              <a:rPr sz="3200" b="1" spc="-50" dirty="0">
                <a:latin typeface="Calibri"/>
                <a:cs typeface="Calibri"/>
              </a:rPr>
              <a:t> </a:t>
            </a:r>
            <a:r>
              <a:rPr sz="3200" b="1" spc="-20" dirty="0">
                <a:latin typeface="Calibri"/>
                <a:cs typeface="Calibri"/>
              </a:rPr>
              <a:t>interpretano</a:t>
            </a:r>
            <a:r>
              <a:rPr sz="3200" b="1" spc="-45" dirty="0">
                <a:latin typeface="Calibri"/>
                <a:cs typeface="Calibri"/>
              </a:rPr>
              <a:t> </a:t>
            </a:r>
            <a:r>
              <a:rPr sz="3200" b="1" dirty="0">
                <a:latin typeface="Calibri"/>
                <a:cs typeface="Calibri"/>
              </a:rPr>
              <a:t>e</a:t>
            </a:r>
            <a:r>
              <a:rPr sz="3200" b="1" spc="-55" dirty="0">
                <a:latin typeface="Calibri"/>
                <a:cs typeface="Calibri"/>
              </a:rPr>
              <a:t> </a:t>
            </a:r>
            <a:r>
              <a:rPr sz="3200" b="1" dirty="0">
                <a:latin typeface="Calibri"/>
                <a:cs typeface="Calibri"/>
              </a:rPr>
              <a:t>si</a:t>
            </a:r>
            <a:r>
              <a:rPr sz="3200" b="1" spc="-50" dirty="0">
                <a:latin typeface="Calibri"/>
                <a:cs typeface="Calibri"/>
              </a:rPr>
              <a:t> </a:t>
            </a:r>
            <a:r>
              <a:rPr sz="3200" b="1" dirty="0" err="1">
                <a:latin typeface="Calibri"/>
                <a:cs typeface="Calibri"/>
              </a:rPr>
              <a:t>applicano</a:t>
            </a:r>
            <a:r>
              <a:rPr sz="3200" b="1" spc="-10" dirty="0">
                <a:latin typeface="Calibri"/>
                <a:cs typeface="Calibri"/>
              </a:rPr>
              <a:t> </a:t>
            </a:r>
            <a:endParaRPr lang="it-IT" sz="3200" b="1" spc="-10" dirty="0">
              <a:latin typeface="Calibri"/>
              <a:cs typeface="Calibri"/>
            </a:endParaRPr>
          </a:p>
          <a:p>
            <a:pPr marL="12700" marR="5080" algn="ctr">
              <a:lnSpc>
                <a:spcPts val="3460"/>
              </a:lnSpc>
              <a:spcBef>
                <a:spcPts val="535"/>
              </a:spcBef>
            </a:pPr>
            <a:r>
              <a:rPr sz="3200" b="1" dirty="0">
                <a:latin typeface="Calibri"/>
                <a:cs typeface="Calibri"/>
              </a:rPr>
              <a:t>in</a:t>
            </a:r>
            <a:r>
              <a:rPr sz="3200" b="1" spc="-60" dirty="0">
                <a:latin typeface="Calibri"/>
                <a:cs typeface="Calibri"/>
              </a:rPr>
              <a:t> </a:t>
            </a:r>
            <a:r>
              <a:rPr sz="3200" b="1" dirty="0">
                <a:latin typeface="Calibri"/>
                <a:cs typeface="Calibri"/>
              </a:rPr>
              <a:t>base</a:t>
            </a:r>
            <a:r>
              <a:rPr sz="3200" b="1" spc="-40" dirty="0">
                <a:latin typeface="Calibri"/>
                <a:cs typeface="Calibri"/>
              </a:rPr>
              <a:t> </a:t>
            </a:r>
            <a:r>
              <a:rPr sz="3200" b="1" spc="-25" dirty="0">
                <a:latin typeface="Calibri"/>
                <a:cs typeface="Calibri"/>
              </a:rPr>
              <a:t>ai </a:t>
            </a:r>
            <a:r>
              <a:rPr lang="it-IT" sz="3200" b="1" spc="-25" dirty="0">
                <a:latin typeface="Calibri"/>
                <a:cs typeface="Calibri"/>
              </a:rPr>
              <a:t>seguenti </a:t>
            </a:r>
            <a:r>
              <a:rPr sz="3200" b="1" spc="-10" dirty="0" err="1">
                <a:latin typeface="Calibri"/>
                <a:cs typeface="Calibri"/>
              </a:rPr>
              <a:t>principi</a:t>
            </a:r>
            <a:endParaRPr lang="it-IT" sz="3200" b="1" spc="-10" dirty="0">
              <a:latin typeface="Calibri"/>
              <a:cs typeface="Calibri"/>
            </a:endParaRPr>
          </a:p>
          <a:p>
            <a:pPr marL="4146550" marR="3284854" indent="-1237615">
              <a:lnSpc>
                <a:spcPts val="11690"/>
              </a:lnSpc>
              <a:spcBef>
                <a:spcPts val="1115"/>
              </a:spcBef>
              <a:tabLst>
                <a:tab pos="5873750" algn="l"/>
              </a:tabLst>
            </a:pPr>
            <a:r>
              <a:rPr sz="4100" spc="-10" dirty="0" err="1">
                <a:solidFill>
                  <a:srgbClr val="FFFFFF"/>
                </a:solidFill>
                <a:latin typeface="Calibri"/>
                <a:cs typeface="Calibri"/>
              </a:rPr>
              <a:t>Risultato</a:t>
            </a:r>
            <a:r>
              <a:rPr sz="4100" dirty="0">
                <a:solidFill>
                  <a:srgbClr val="FFFFFF"/>
                </a:solidFill>
                <a:latin typeface="Calibri"/>
                <a:cs typeface="Calibri"/>
              </a:rPr>
              <a:t>	</a:t>
            </a:r>
            <a:r>
              <a:rPr sz="4100" spc="-10" dirty="0">
                <a:solidFill>
                  <a:srgbClr val="FFFFFF"/>
                </a:solidFill>
                <a:latin typeface="Calibri"/>
                <a:cs typeface="Calibri"/>
              </a:rPr>
              <a:t>Fiducia </a:t>
            </a:r>
            <a:r>
              <a:rPr sz="4100" dirty="0">
                <a:solidFill>
                  <a:srgbClr val="FFFFFF"/>
                </a:solidFill>
                <a:latin typeface="Calibri"/>
                <a:cs typeface="Calibri"/>
              </a:rPr>
              <a:t>Accesso</a:t>
            </a:r>
            <a:r>
              <a:rPr sz="4100" spc="-45" dirty="0">
                <a:solidFill>
                  <a:srgbClr val="FFFFFF"/>
                </a:solidFill>
                <a:latin typeface="Calibri"/>
                <a:cs typeface="Calibri"/>
              </a:rPr>
              <a:t> </a:t>
            </a:r>
            <a:r>
              <a:rPr sz="4100" spc="-25" dirty="0">
                <a:solidFill>
                  <a:srgbClr val="FFFFFF"/>
                </a:solidFill>
                <a:latin typeface="Calibri"/>
                <a:cs typeface="Calibri"/>
              </a:rPr>
              <a:t>al</a:t>
            </a:r>
            <a:endParaRPr sz="4100" dirty="0">
              <a:latin typeface="Calibri"/>
              <a:cs typeface="Calibri"/>
            </a:endParaRPr>
          </a:p>
          <a:p>
            <a:pPr marR="193040" algn="ctr">
              <a:lnSpc>
                <a:spcPts val="2985"/>
              </a:lnSpc>
            </a:pPr>
            <a:r>
              <a:rPr sz="4100" spc="-10" dirty="0">
                <a:solidFill>
                  <a:srgbClr val="FFFFFF"/>
                </a:solidFill>
                <a:latin typeface="Calibri"/>
                <a:cs typeface="Calibri"/>
              </a:rPr>
              <a:t>mercato</a:t>
            </a:r>
            <a:endParaRPr sz="4100" dirty="0">
              <a:latin typeface="Calibri"/>
              <a:cs typeface="Calibri"/>
            </a:endParaRPr>
          </a:p>
        </p:txBody>
      </p:sp>
      <p:pic>
        <p:nvPicPr>
          <p:cNvPr id="3" name="Immagine 2" descr="Immagine che contiene bandiera, mutande&#10;&#10;Descrizione generata automaticamente">
            <a:extLst>
              <a:ext uri="{FF2B5EF4-FFF2-40B4-BE49-F238E27FC236}">
                <a16:creationId xmlns:a16="http://schemas.microsoft.com/office/drawing/2014/main" id="{06853BD9-8B12-3B74-39AB-7EE09C803639}"/>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8" name="Picture 1">
            <a:extLst>
              <a:ext uri="{FF2B5EF4-FFF2-40B4-BE49-F238E27FC236}">
                <a16:creationId xmlns:a16="http://schemas.microsoft.com/office/drawing/2014/main" id="{40B14D0B-AAFF-2ED6-B1A8-9A4D0E064C0D}"/>
              </a:ext>
            </a:extLst>
          </p:cNvPr>
          <p:cNvPicPr>
            <a:picLocks noChangeAspect="1"/>
          </p:cNvPicPr>
          <p:nvPr/>
        </p:nvPicPr>
        <p:blipFill>
          <a:blip r:embed="rId5"/>
          <a:stretch>
            <a:fillRect/>
          </a:stretch>
        </p:blipFill>
        <p:spPr>
          <a:xfrm>
            <a:off x="86514" y="88780"/>
            <a:ext cx="2932430" cy="634039"/>
          </a:xfrm>
          <a:prstGeom prst="rect">
            <a:avLst/>
          </a:prstGeom>
        </p:spPr>
      </p:pic>
    </p:spTree>
    <p:extLst>
      <p:ext uri="{BB962C8B-B14F-4D97-AF65-F5344CB8AC3E}">
        <p14:creationId xmlns:p14="http://schemas.microsoft.com/office/powerpoint/2010/main" val="21632539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magine 32" descr="Immagine che contiene disegno, cartone animato, clipart, illustrazione&#10;&#10;Descrizione generata automaticamente">
            <a:extLst>
              <a:ext uri="{FF2B5EF4-FFF2-40B4-BE49-F238E27FC236}">
                <a16:creationId xmlns:a16="http://schemas.microsoft.com/office/drawing/2014/main" id="{A2BD47DF-42F1-0414-7175-50BDE964E534}"/>
              </a:ext>
            </a:extLst>
          </p:cNvPr>
          <p:cNvPicPr>
            <a:picLocks noGrp="1" noRot="1" noChangeAspect="1" noMove="1" noResize="1" noEditPoints="1" noAdjustHandles="1" noChangeArrowheads="1" noChangeShapeType="1" noCrop="1"/>
          </p:cNvPicPr>
          <p:nvPr/>
        </p:nvPicPr>
        <p:blipFill>
          <a:blip r:embed="rId2"/>
          <a:stretch>
            <a:fillRect/>
          </a:stretch>
        </p:blipFill>
        <p:spPr>
          <a:xfrm>
            <a:off x="634028" y="4167807"/>
            <a:ext cx="2185275" cy="2185275"/>
          </a:xfrm>
          <a:prstGeom prst="rect">
            <a:avLst/>
          </a:prstGeom>
        </p:spPr>
      </p:pic>
      <p:sp>
        <p:nvSpPr>
          <p:cNvPr id="2" name="CasellaDiTesto 1">
            <a:extLst>
              <a:ext uri="{FF2B5EF4-FFF2-40B4-BE49-F238E27FC236}">
                <a16:creationId xmlns:a16="http://schemas.microsoft.com/office/drawing/2014/main" id="{EF3765BA-8C9B-6387-FBA1-9E574252EAA3}"/>
              </a:ext>
            </a:extLst>
          </p:cNvPr>
          <p:cNvSpPr txBox="1"/>
          <p:nvPr/>
        </p:nvSpPr>
        <p:spPr>
          <a:xfrm>
            <a:off x="3841216" y="745067"/>
            <a:ext cx="4509568" cy="461665"/>
          </a:xfrm>
          <a:prstGeom prst="rect">
            <a:avLst/>
          </a:prstGeom>
          <a:noFill/>
        </p:spPr>
        <p:txBody>
          <a:bodyPr wrap="none" rtlCol="0">
            <a:spAutoFit/>
          </a:bodyPr>
          <a:lstStyle/>
          <a:p>
            <a:r>
              <a:rPr lang="it-IT" sz="2400" b="1">
                <a:ln w="0"/>
                <a:solidFill>
                  <a:schemeClr val="accent1"/>
                </a:solidFill>
                <a:latin typeface="Arial Narrow" panose="020B0606020202030204" pitchFamily="34" charset="0"/>
              </a:rPr>
              <a:t>Il compenso a favore del progettista</a:t>
            </a:r>
          </a:p>
        </p:txBody>
      </p:sp>
      <p:pic>
        <p:nvPicPr>
          <p:cNvPr id="5" name="Immagine 4" descr="Immagine che contiene bandiera, mutande&#10;&#10;Descrizione generata automaticamente">
            <a:extLst>
              <a:ext uri="{FF2B5EF4-FFF2-40B4-BE49-F238E27FC236}">
                <a16:creationId xmlns:a16="http://schemas.microsoft.com/office/drawing/2014/main" id="{8683D9E5-E0DF-FAA7-3394-8506320AC8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sp>
        <p:nvSpPr>
          <p:cNvPr id="27" name="Rettangolo 26" hidden="1">
            <a:extLst>
              <a:ext uri="{FF2B5EF4-FFF2-40B4-BE49-F238E27FC236}">
                <a16:creationId xmlns:a16="http://schemas.microsoft.com/office/drawing/2014/main" id="{0F52E874-F2E2-27AC-6B5D-9446DCB9B443}"/>
              </a:ext>
            </a:extLst>
          </p:cNvPr>
          <p:cNvSpPr/>
          <p:nvPr/>
        </p:nvSpPr>
        <p:spPr>
          <a:xfrm>
            <a:off x="138545" y="1206732"/>
            <a:ext cx="11914910" cy="5090159"/>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Ovale 5">
            <a:extLst>
              <a:ext uri="{FF2B5EF4-FFF2-40B4-BE49-F238E27FC236}">
                <a16:creationId xmlns:a16="http://schemas.microsoft.com/office/drawing/2014/main" id="{3F81307B-A36B-16D2-090A-95D38CB2CD88}"/>
              </a:ext>
            </a:extLst>
          </p:cNvPr>
          <p:cNvSpPr/>
          <p:nvPr/>
        </p:nvSpPr>
        <p:spPr>
          <a:xfrm>
            <a:off x="393086" y="2107658"/>
            <a:ext cx="2118290" cy="1852894"/>
          </a:xfrm>
          <a:prstGeom prst="ellipse">
            <a:avLst/>
          </a:prstGeom>
          <a:solidFill>
            <a:srgbClr val="8E3B46">
              <a:alpha val="20000"/>
            </a:srgbClr>
          </a:solidFill>
          <a:ln>
            <a:solidFill>
              <a:schemeClr val="accent3"/>
            </a:solidFill>
            <a:prstDash val="sysDash"/>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36000" tIns="36000" rIns="36000" bIns="36000" rtlCol="0" anchor="ctr"/>
          <a:lstStyle/>
          <a:p>
            <a:pPr algn="ctr"/>
            <a:r>
              <a:rPr lang="it-IT">
                <a:solidFill>
                  <a:schemeClr val="tx2"/>
                </a:solidFill>
                <a:latin typeface="Arial Narrow" panose="020B0606020202030204" pitchFamily="34" charset="0"/>
              </a:rPr>
              <a:t>Come si calcola il corrispettivo da porre a base di gara?</a:t>
            </a:r>
          </a:p>
        </p:txBody>
      </p:sp>
      <p:sp>
        <p:nvSpPr>
          <p:cNvPr id="9" name="Ovale 8">
            <a:extLst>
              <a:ext uri="{FF2B5EF4-FFF2-40B4-BE49-F238E27FC236}">
                <a16:creationId xmlns:a16="http://schemas.microsoft.com/office/drawing/2014/main" id="{E5B6408D-71DC-7D13-FB2E-915F6C7AAF1C}"/>
              </a:ext>
            </a:extLst>
          </p:cNvPr>
          <p:cNvSpPr/>
          <p:nvPr/>
        </p:nvSpPr>
        <p:spPr>
          <a:xfrm>
            <a:off x="7601741" y="2777877"/>
            <a:ext cx="4173167" cy="3140158"/>
          </a:xfrm>
          <a:prstGeom prst="ellipse">
            <a:avLst/>
          </a:prstGeom>
          <a:solidFill>
            <a:schemeClr val="accent5">
              <a:alpha val="20000"/>
            </a:schemeClr>
          </a:solidFill>
          <a:ln>
            <a:solidFill>
              <a:schemeClr val="accent5"/>
            </a:solidFill>
            <a:prstDash val="sysDash"/>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36000" tIns="36000" rIns="36000" bIns="36000" rtlCol="0" anchor="ctr"/>
          <a:lstStyle/>
          <a:p>
            <a:pPr algn="ctr"/>
            <a:r>
              <a:rPr lang="it-IT" dirty="0">
                <a:solidFill>
                  <a:schemeClr val="tx2"/>
                </a:solidFill>
                <a:latin typeface="Arial Narrow" panose="020B0606020202030204" pitchFamily="34" charset="0"/>
              </a:rPr>
              <a:t>Cosa succede se il corrispettivo a base d’asta, spettante al progettista, è stato determinato su un valore dell’intervento che è poi risultato, a progettazione effettuata, considerevolmente inferiore a quello determinato nel computo metrico?</a:t>
            </a:r>
          </a:p>
        </p:txBody>
      </p:sp>
      <p:sp>
        <p:nvSpPr>
          <p:cNvPr id="8" name="Ovale 7">
            <a:extLst>
              <a:ext uri="{FF2B5EF4-FFF2-40B4-BE49-F238E27FC236}">
                <a16:creationId xmlns:a16="http://schemas.microsoft.com/office/drawing/2014/main" id="{ABA6A256-6C8C-A883-E2E3-2195F37CE58D}"/>
              </a:ext>
            </a:extLst>
          </p:cNvPr>
          <p:cNvSpPr/>
          <p:nvPr/>
        </p:nvSpPr>
        <p:spPr>
          <a:xfrm>
            <a:off x="3711152" y="3115465"/>
            <a:ext cx="2532421" cy="2277306"/>
          </a:xfrm>
          <a:prstGeom prst="ellipse">
            <a:avLst/>
          </a:prstGeom>
          <a:solidFill>
            <a:schemeClr val="accent2">
              <a:alpha val="20000"/>
            </a:schemeClr>
          </a:solidFill>
          <a:ln>
            <a:solidFill>
              <a:schemeClr val="accent2">
                <a:lumMod val="10000"/>
              </a:schemeClr>
            </a:solidFill>
            <a:prstDash val="sysDash"/>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36000" tIns="36000" rIns="36000" bIns="36000" rtlCol="0" anchor="ctr"/>
          <a:lstStyle/>
          <a:p>
            <a:pPr algn="ctr"/>
            <a:r>
              <a:rPr lang="it-IT">
                <a:solidFill>
                  <a:schemeClr val="tx2"/>
                </a:solidFill>
                <a:latin typeface="Arial Narrow" panose="020B0606020202030204" pitchFamily="34" charset="0"/>
              </a:rPr>
              <a:t>La recente legge 49/2023 sull’equo canone: il corrispettivo a base di gara è soggetto a ribasso o no?</a:t>
            </a:r>
          </a:p>
        </p:txBody>
      </p:sp>
      <p:sp>
        <p:nvSpPr>
          <p:cNvPr id="29" name="CasellaDiTesto 28">
            <a:extLst>
              <a:ext uri="{FF2B5EF4-FFF2-40B4-BE49-F238E27FC236}">
                <a16:creationId xmlns:a16="http://schemas.microsoft.com/office/drawing/2014/main" id="{DB68DBA5-1929-8B5E-4907-0F239BABEF0F}"/>
              </a:ext>
            </a:extLst>
          </p:cNvPr>
          <p:cNvSpPr txBox="1"/>
          <p:nvPr/>
        </p:nvSpPr>
        <p:spPr>
          <a:xfrm>
            <a:off x="6684543" y="3618016"/>
            <a:ext cx="2299648" cy="3154710"/>
          </a:xfrm>
          <a:prstGeom prst="rect">
            <a:avLst/>
          </a:prstGeom>
          <a:noFill/>
        </p:spPr>
        <p:txBody>
          <a:bodyPr wrap="square" rtlCol="0">
            <a:spAutoFit/>
          </a:bodyPr>
          <a:lstStyle/>
          <a:p>
            <a:r>
              <a:rPr lang="it-IT" sz="19900" b="1">
                <a:ln w="22225">
                  <a:solidFill>
                    <a:schemeClr val="accent2"/>
                  </a:solidFill>
                  <a:prstDash val="solid"/>
                </a:ln>
                <a:solidFill>
                  <a:schemeClr val="accent2">
                    <a:lumMod val="40000"/>
                    <a:lumOff val="60000"/>
                  </a:schemeClr>
                </a:solidFill>
                <a:latin typeface="Arial Narrow" panose="020B0606020202030204" pitchFamily="34" charset="0"/>
              </a:rPr>
              <a:t>?</a:t>
            </a:r>
            <a:endParaRPr lang="it-IT">
              <a:latin typeface="Arial Narrow" panose="020B0606020202030204" pitchFamily="34" charset="0"/>
            </a:endParaRPr>
          </a:p>
        </p:txBody>
      </p:sp>
      <p:sp>
        <p:nvSpPr>
          <p:cNvPr id="30" name="CasellaDiTesto 29">
            <a:extLst>
              <a:ext uri="{FF2B5EF4-FFF2-40B4-BE49-F238E27FC236}">
                <a16:creationId xmlns:a16="http://schemas.microsoft.com/office/drawing/2014/main" id="{DCCF0D8A-65D6-3E0F-EFA1-B659439429A5}"/>
              </a:ext>
            </a:extLst>
          </p:cNvPr>
          <p:cNvSpPr txBox="1"/>
          <p:nvPr/>
        </p:nvSpPr>
        <p:spPr>
          <a:xfrm>
            <a:off x="10691371" y="853167"/>
            <a:ext cx="2299648" cy="3154710"/>
          </a:xfrm>
          <a:prstGeom prst="rect">
            <a:avLst/>
          </a:prstGeom>
          <a:noFill/>
        </p:spPr>
        <p:txBody>
          <a:bodyPr wrap="square" rtlCol="0">
            <a:spAutoFit/>
          </a:bodyPr>
          <a:lstStyle/>
          <a:p>
            <a:r>
              <a:rPr lang="it-IT" sz="19900" b="1">
                <a:ln w="22225">
                  <a:solidFill>
                    <a:schemeClr val="accent2"/>
                  </a:solidFill>
                  <a:prstDash val="solid"/>
                </a:ln>
                <a:solidFill>
                  <a:schemeClr val="accent2">
                    <a:lumMod val="40000"/>
                    <a:lumOff val="60000"/>
                  </a:schemeClr>
                </a:solidFill>
                <a:latin typeface="Arial Narrow" panose="020B0606020202030204" pitchFamily="34" charset="0"/>
              </a:rPr>
              <a:t>?</a:t>
            </a:r>
            <a:endParaRPr lang="it-IT">
              <a:latin typeface="Arial Narrow" panose="020B0606020202030204" pitchFamily="34" charset="0"/>
            </a:endParaRPr>
          </a:p>
        </p:txBody>
      </p:sp>
      <p:sp>
        <p:nvSpPr>
          <p:cNvPr id="31" name="CasellaDiTesto 30">
            <a:extLst>
              <a:ext uri="{FF2B5EF4-FFF2-40B4-BE49-F238E27FC236}">
                <a16:creationId xmlns:a16="http://schemas.microsoft.com/office/drawing/2014/main" id="{76B3DFBF-79A2-CFD9-C028-1EC0C145BF3F}"/>
              </a:ext>
            </a:extLst>
          </p:cNvPr>
          <p:cNvSpPr txBox="1"/>
          <p:nvPr/>
        </p:nvSpPr>
        <p:spPr>
          <a:xfrm>
            <a:off x="5302093" y="1087840"/>
            <a:ext cx="2299648" cy="3154710"/>
          </a:xfrm>
          <a:prstGeom prst="rect">
            <a:avLst/>
          </a:prstGeom>
          <a:noFill/>
        </p:spPr>
        <p:txBody>
          <a:bodyPr wrap="square" rtlCol="0">
            <a:spAutoFit/>
          </a:bodyPr>
          <a:lstStyle/>
          <a:p>
            <a:r>
              <a:rPr lang="it-IT" sz="19900" b="1">
                <a:ln w="22225">
                  <a:solidFill>
                    <a:schemeClr val="accent2"/>
                  </a:solidFill>
                  <a:prstDash val="solid"/>
                </a:ln>
                <a:solidFill>
                  <a:schemeClr val="accent2">
                    <a:lumMod val="40000"/>
                    <a:lumOff val="60000"/>
                  </a:schemeClr>
                </a:solidFill>
                <a:latin typeface="Arial Narrow" panose="020B0606020202030204" pitchFamily="34" charset="0"/>
              </a:rPr>
              <a:t>?</a:t>
            </a:r>
            <a:endParaRPr lang="it-IT">
              <a:latin typeface="Arial Narrow" panose="020B0606020202030204" pitchFamily="34" charset="0"/>
            </a:endParaRPr>
          </a:p>
        </p:txBody>
      </p:sp>
      <mc:AlternateContent xmlns:mc="http://schemas.openxmlformats.org/markup-compatibility/2006" xmlns:p14="http://schemas.microsoft.com/office/powerpoint/2010/main">
        <mc:Choice Requires="p14">
          <p:contentPart p14:bwMode="auto" r:id="rId4">
            <p14:nvContentPartPr>
              <p14:cNvPr id="43" name="Input penna 42">
                <a:extLst>
                  <a:ext uri="{FF2B5EF4-FFF2-40B4-BE49-F238E27FC236}">
                    <a16:creationId xmlns:a16="http://schemas.microsoft.com/office/drawing/2014/main" id="{980A3F75-FEBC-B3F9-2BAC-B8FDC9302B55}"/>
                  </a:ext>
                </a:extLst>
              </p14:cNvPr>
              <p14:cNvContentPartPr/>
              <p14:nvPr/>
            </p14:nvContentPartPr>
            <p14:xfrm>
              <a:off x="2537400" y="4204065"/>
              <a:ext cx="360" cy="360"/>
            </p14:xfrm>
          </p:contentPart>
        </mc:Choice>
        <mc:Fallback xmlns="">
          <p:pic>
            <p:nvPicPr>
              <p:cNvPr id="43" name="Input penna 42">
                <a:extLst>
                  <a:ext uri="{FF2B5EF4-FFF2-40B4-BE49-F238E27FC236}">
                    <a16:creationId xmlns:a16="http://schemas.microsoft.com/office/drawing/2014/main" id="{980A3F75-FEBC-B3F9-2BAC-B8FDC9302B55}"/>
                  </a:ext>
                </a:extLst>
              </p:cNvPr>
              <p:cNvPicPr/>
              <p:nvPr/>
            </p:nvPicPr>
            <p:blipFill>
              <a:blip r:embed="rId6"/>
              <a:stretch>
                <a:fillRect/>
              </a:stretch>
            </p:blipFill>
            <p:spPr>
              <a:xfrm>
                <a:off x="2501400" y="416806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4" name="Input penna 43">
                <a:extLst>
                  <a:ext uri="{FF2B5EF4-FFF2-40B4-BE49-F238E27FC236}">
                    <a16:creationId xmlns:a16="http://schemas.microsoft.com/office/drawing/2014/main" id="{20C37C81-3FFB-7BD6-7FF0-FCB9BF894929}"/>
                  </a:ext>
                </a:extLst>
              </p14:cNvPr>
              <p14:cNvContentPartPr/>
              <p14:nvPr/>
            </p14:nvContentPartPr>
            <p14:xfrm>
              <a:off x="2480160" y="4107585"/>
              <a:ext cx="336240" cy="727920"/>
            </p14:xfrm>
          </p:contentPart>
        </mc:Choice>
        <mc:Fallback xmlns="">
          <p:pic>
            <p:nvPicPr>
              <p:cNvPr id="44" name="Input penna 43">
                <a:extLst>
                  <a:ext uri="{FF2B5EF4-FFF2-40B4-BE49-F238E27FC236}">
                    <a16:creationId xmlns:a16="http://schemas.microsoft.com/office/drawing/2014/main" id="{20C37C81-3FFB-7BD6-7FF0-FCB9BF894929}"/>
                  </a:ext>
                </a:extLst>
              </p:cNvPr>
              <p:cNvPicPr/>
              <p:nvPr/>
            </p:nvPicPr>
            <p:blipFill>
              <a:blip r:embed="rId8"/>
              <a:stretch>
                <a:fillRect/>
              </a:stretch>
            </p:blipFill>
            <p:spPr>
              <a:xfrm>
                <a:off x="2444199" y="4071585"/>
                <a:ext cx="407803" cy="799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5" name="Input penna 44">
                <a:extLst>
                  <a:ext uri="{FF2B5EF4-FFF2-40B4-BE49-F238E27FC236}">
                    <a16:creationId xmlns:a16="http://schemas.microsoft.com/office/drawing/2014/main" id="{1F444D47-D1A6-5FFB-3C63-6D59182A937D}"/>
                  </a:ext>
                </a:extLst>
              </p14:cNvPr>
              <p14:cNvContentPartPr/>
              <p14:nvPr/>
            </p14:nvContentPartPr>
            <p14:xfrm>
              <a:off x="2798400" y="4845585"/>
              <a:ext cx="61200" cy="223200"/>
            </p14:xfrm>
          </p:contentPart>
        </mc:Choice>
        <mc:Fallback xmlns="">
          <p:pic>
            <p:nvPicPr>
              <p:cNvPr id="45" name="Input penna 44">
                <a:extLst>
                  <a:ext uri="{FF2B5EF4-FFF2-40B4-BE49-F238E27FC236}">
                    <a16:creationId xmlns:a16="http://schemas.microsoft.com/office/drawing/2014/main" id="{1F444D47-D1A6-5FFB-3C63-6D59182A937D}"/>
                  </a:ext>
                </a:extLst>
              </p:cNvPr>
              <p:cNvPicPr/>
              <p:nvPr/>
            </p:nvPicPr>
            <p:blipFill>
              <a:blip r:embed="rId10"/>
              <a:stretch>
                <a:fillRect/>
              </a:stretch>
            </p:blipFill>
            <p:spPr>
              <a:xfrm>
                <a:off x="2762400" y="4809643"/>
                <a:ext cx="132840" cy="294725"/>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6" name="Input penna 45">
                <a:extLst>
                  <a:ext uri="{FF2B5EF4-FFF2-40B4-BE49-F238E27FC236}">
                    <a16:creationId xmlns:a16="http://schemas.microsoft.com/office/drawing/2014/main" id="{635713CD-FA63-C232-08C6-C5294338C497}"/>
                  </a:ext>
                </a:extLst>
              </p14:cNvPr>
              <p14:cNvContentPartPr/>
              <p14:nvPr/>
            </p14:nvContentPartPr>
            <p14:xfrm>
              <a:off x="2171640" y="4106865"/>
              <a:ext cx="541800" cy="457200"/>
            </p14:xfrm>
          </p:contentPart>
        </mc:Choice>
        <mc:Fallback xmlns="">
          <p:pic>
            <p:nvPicPr>
              <p:cNvPr id="46" name="Input penna 45">
                <a:extLst>
                  <a:ext uri="{FF2B5EF4-FFF2-40B4-BE49-F238E27FC236}">
                    <a16:creationId xmlns:a16="http://schemas.microsoft.com/office/drawing/2014/main" id="{635713CD-FA63-C232-08C6-C5294338C497}"/>
                  </a:ext>
                </a:extLst>
              </p:cNvPr>
              <p:cNvPicPr/>
              <p:nvPr/>
            </p:nvPicPr>
            <p:blipFill>
              <a:blip r:embed="rId12"/>
              <a:stretch>
                <a:fillRect/>
              </a:stretch>
            </p:blipFill>
            <p:spPr>
              <a:xfrm>
                <a:off x="2135640" y="4070865"/>
                <a:ext cx="613440" cy="528840"/>
              </a:xfrm>
              <a:prstGeom prst="rect">
                <a:avLst/>
              </a:prstGeom>
            </p:spPr>
          </p:pic>
        </mc:Fallback>
      </mc:AlternateContent>
      <p:grpSp>
        <p:nvGrpSpPr>
          <p:cNvPr id="49" name="Gruppo 48">
            <a:extLst>
              <a:ext uri="{FF2B5EF4-FFF2-40B4-BE49-F238E27FC236}">
                <a16:creationId xmlns:a16="http://schemas.microsoft.com/office/drawing/2014/main" id="{D4C88826-1438-A392-DB5D-1C06E4844D4C}"/>
              </a:ext>
            </a:extLst>
          </p:cNvPr>
          <p:cNvGrpSpPr/>
          <p:nvPr/>
        </p:nvGrpSpPr>
        <p:grpSpPr>
          <a:xfrm>
            <a:off x="2043840" y="4141425"/>
            <a:ext cx="562320" cy="370080"/>
            <a:chOff x="2043840" y="4141425"/>
            <a:chExt cx="562320" cy="370080"/>
          </a:xfrm>
        </p:grpSpPr>
        <mc:AlternateContent xmlns:mc="http://schemas.openxmlformats.org/markup-compatibility/2006" xmlns:p14="http://schemas.microsoft.com/office/powerpoint/2010/main">
          <mc:Choice Requires="p14">
            <p:contentPart p14:bwMode="auto" r:id="rId13">
              <p14:nvContentPartPr>
                <p14:cNvPr id="47" name="Input penna 46">
                  <a:extLst>
                    <a:ext uri="{FF2B5EF4-FFF2-40B4-BE49-F238E27FC236}">
                      <a16:creationId xmlns:a16="http://schemas.microsoft.com/office/drawing/2014/main" id="{8DEB31E4-0120-DFD5-70BD-10BA3ED8D791}"/>
                    </a:ext>
                  </a:extLst>
                </p14:cNvPr>
                <p14:cNvContentPartPr/>
                <p14:nvPr/>
              </p14:nvContentPartPr>
              <p14:xfrm>
                <a:off x="2043840" y="4141425"/>
                <a:ext cx="420120" cy="233280"/>
              </p14:xfrm>
            </p:contentPart>
          </mc:Choice>
          <mc:Fallback xmlns="">
            <p:pic>
              <p:nvPicPr>
                <p:cNvPr id="47" name="Input penna 46">
                  <a:extLst>
                    <a:ext uri="{FF2B5EF4-FFF2-40B4-BE49-F238E27FC236}">
                      <a16:creationId xmlns:a16="http://schemas.microsoft.com/office/drawing/2014/main" id="{8DEB31E4-0120-DFD5-70BD-10BA3ED8D791}"/>
                    </a:ext>
                  </a:extLst>
                </p:cNvPr>
                <p:cNvPicPr/>
                <p:nvPr/>
              </p:nvPicPr>
              <p:blipFill>
                <a:blip r:embed="rId14"/>
                <a:stretch>
                  <a:fillRect/>
                </a:stretch>
              </p:blipFill>
              <p:spPr>
                <a:xfrm>
                  <a:off x="2007840" y="4105425"/>
                  <a:ext cx="49176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48" name="Input penna 47">
                  <a:extLst>
                    <a:ext uri="{FF2B5EF4-FFF2-40B4-BE49-F238E27FC236}">
                      <a16:creationId xmlns:a16="http://schemas.microsoft.com/office/drawing/2014/main" id="{82DEBA5D-9A93-4F11-A754-F5B083566E5B}"/>
                    </a:ext>
                  </a:extLst>
                </p14:cNvPr>
                <p14:cNvContentPartPr/>
                <p14:nvPr/>
              </p14:nvContentPartPr>
              <p14:xfrm>
                <a:off x="2484120" y="4409625"/>
                <a:ext cx="122040" cy="101880"/>
              </p14:xfrm>
            </p:contentPart>
          </mc:Choice>
          <mc:Fallback xmlns="">
            <p:pic>
              <p:nvPicPr>
                <p:cNvPr id="48" name="Input penna 47">
                  <a:extLst>
                    <a:ext uri="{FF2B5EF4-FFF2-40B4-BE49-F238E27FC236}">
                      <a16:creationId xmlns:a16="http://schemas.microsoft.com/office/drawing/2014/main" id="{82DEBA5D-9A93-4F11-A754-F5B083566E5B}"/>
                    </a:ext>
                  </a:extLst>
                </p:cNvPr>
                <p:cNvPicPr/>
                <p:nvPr/>
              </p:nvPicPr>
              <p:blipFill>
                <a:blip r:embed="rId16"/>
                <a:stretch>
                  <a:fillRect/>
                </a:stretch>
              </p:blipFill>
              <p:spPr>
                <a:xfrm>
                  <a:off x="2448120" y="4373625"/>
                  <a:ext cx="193680" cy="173520"/>
                </a:xfrm>
                <a:prstGeom prst="rect">
                  <a:avLst/>
                </a:prstGeom>
              </p:spPr>
            </p:pic>
          </mc:Fallback>
        </mc:AlternateContent>
      </p:grpSp>
      <p:grpSp>
        <p:nvGrpSpPr>
          <p:cNvPr id="54" name="Gruppo 53">
            <a:extLst>
              <a:ext uri="{FF2B5EF4-FFF2-40B4-BE49-F238E27FC236}">
                <a16:creationId xmlns:a16="http://schemas.microsoft.com/office/drawing/2014/main" id="{7E9D6BFE-5A15-9A19-68C5-0BF83F818151}"/>
              </a:ext>
            </a:extLst>
          </p:cNvPr>
          <p:cNvGrpSpPr/>
          <p:nvPr/>
        </p:nvGrpSpPr>
        <p:grpSpPr>
          <a:xfrm>
            <a:off x="606960" y="4124145"/>
            <a:ext cx="804000" cy="690690"/>
            <a:chOff x="606960" y="4124145"/>
            <a:chExt cx="804000" cy="690690"/>
          </a:xfrm>
        </p:grpSpPr>
        <mc:AlternateContent xmlns:mc="http://schemas.openxmlformats.org/markup-compatibility/2006" xmlns:p14="http://schemas.microsoft.com/office/powerpoint/2010/main">
          <mc:Choice Requires="p14">
            <p:contentPart p14:bwMode="auto" r:id="rId17">
              <p14:nvContentPartPr>
                <p14:cNvPr id="50" name="Input penna 49">
                  <a:extLst>
                    <a:ext uri="{FF2B5EF4-FFF2-40B4-BE49-F238E27FC236}">
                      <a16:creationId xmlns:a16="http://schemas.microsoft.com/office/drawing/2014/main" id="{2535B33D-F8BA-A867-7049-FF09DFD108A3}"/>
                    </a:ext>
                  </a:extLst>
                </p14:cNvPr>
                <p14:cNvContentPartPr/>
                <p14:nvPr/>
              </p14:nvContentPartPr>
              <p14:xfrm>
                <a:off x="849720" y="4124145"/>
                <a:ext cx="561240" cy="126360"/>
              </p14:xfrm>
            </p:contentPart>
          </mc:Choice>
          <mc:Fallback xmlns="">
            <p:pic>
              <p:nvPicPr>
                <p:cNvPr id="50" name="Input penna 49">
                  <a:extLst>
                    <a:ext uri="{FF2B5EF4-FFF2-40B4-BE49-F238E27FC236}">
                      <a16:creationId xmlns:a16="http://schemas.microsoft.com/office/drawing/2014/main" id="{2535B33D-F8BA-A867-7049-FF09DFD108A3}"/>
                    </a:ext>
                  </a:extLst>
                </p:cNvPr>
                <p:cNvPicPr/>
                <p:nvPr/>
              </p:nvPicPr>
              <p:blipFill>
                <a:blip r:embed="rId18"/>
                <a:stretch>
                  <a:fillRect/>
                </a:stretch>
              </p:blipFill>
              <p:spPr>
                <a:xfrm>
                  <a:off x="813720" y="4088145"/>
                  <a:ext cx="63288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1" name="Input penna 50">
                  <a:extLst>
                    <a:ext uri="{FF2B5EF4-FFF2-40B4-BE49-F238E27FC236}">
                      <a16:creationId xmlns:a16="http://schemas.microsoft.com/office/drawing/2014/main" id="{2AD1BEDF-BC65-82CF-8318-D0EAD43662A3}"/>
                    </a:ext>
                  </a:extLst>
                </p14:cNvPr>
                <p14:cNvContentPartPr/>
                <p14:nvPr/>
              </p14:nvContentPartPr>
              <p14:xfrm>
                <a:off x="846480" y="4225665"/>
                <a:ext cx="309600" cy="241920"/>
              </p14:xfrm>
            </p:contentPart>
          </mc:Choice>
          <mc:Fallback xmlns="">
            <p:pic>
              <p:nvPicPr>
                <p:cNvPr id="51" name="Input penna 50">
                  <a:extLst>
                    <a:ext uri="{FF2B5EF4-FFF2-40B4-BE49-F238E27FC236}">
                      <a16:creationId xmlns:a16="http://schemas.microsoft.com/office/drawing/2014/main" id="{2AD1BEDF-BC65-82CF-8318-D0EAD43662A3}"/>
                    </a:ext>
                  </a:extLst>
                </p:cNvPr>
                <p:cNvPicPr/>
                <p:nvPr/>
              </p:nvPicPr>
              <p:blipFill>
                <a:blip r:embed="rId20"/>
                <a:stretch>
                  <a:fillRect/>
                </a:stretch>
              </p:blipFill>
              <p:spPr>
                <a:xfrm>
                  <a:off x="810480" y="4189718"/>
                  <a:ext cx="381240" cy="313454"/>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3" name="Input penna 52">
                  <a:extLst>
                    <a:ext uri="{FF2B5EF4-FFF2-40B4-BE49-F238E27FC236}">
                      <a16:creationId xmlns:a16="http://schemas.microsoft.com/office/drawing/2014/main" id="{59BBC717-E6ED-82E9-2AF3-83C2529FF5B7}"/>
                    </a:ext>
                  </a:extLst>
                </p14:cNvPr>
                <p14:cNvContentPartPr/>
                <p14:nvPr/>
              </p14:nvContentPartPr>
              <p14:xfrm>
                <a:off x="606960" y="4137315"/>
                <a:ext cx="234000" cy="677520"/>
              </p14:xfrm>
            </p:contentPart>
          </mc:Choice>
          <mc:Fallback xmlns="">
            <p:pic>
              <p:nvPicPr>
                <p:cNvPr id="53" name="Input penna 52">
                  <a:extLst>
                    <a:ext uri="{FF2B5EF4-FFF2-40B4-BE49-F238E27FC236}">
                      <a16:creationId xmlns:a16="http://schemas.microsoft.com/office/drawing/2014/main" id="{59BBC717-E6ED-82E9-2AF3-83C2529FF5B7}"/>
                    </a:ext>
                  </a:extLst>
                </p:cNvPr>
                <p:cNvPicPr/>
                <p:nvPr/>
              </p:nvPicPr>
              <p:blipFill>
                <a:blip r:embed="rId22"/>
                <a:stretch>
                  <a:fillRect/>
                </a:stretch>
              </p:blipFill>
              <p:spPr>
                <a:xfrm>
                  <a:off x="543960" y="4074315"/>
                  <a:ext cx="359640" cy="803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
            <p14:nvContentPartPr>
              <p14:cNvPr id="55" name="Input penna 54">
                <a:extLst>
                  <a:ext uri="{FF2B5EF4-FFF2-40B4-BE49-F238E27FC236}">
                    <a16:creationId xmlns:a16="http://schemas.microsoft.com/office/drawing/2014/main" id="{AB7A1CC1-3B78-5A41-F4FE-88FC6B12DE44}"/>
                  </a:ext>
                </a:extLst>
              </p14:cNvPr>
              <p14:cNvContentPartPr/>
              <p14:nvPr/>
            </p14:nvContentPartPr>
            <p14:xfrm>
              <a:off x="640800" y="4756515"/>
              <a:ext cx="87120" cy="225720"/>
            </p14:xfrm>
          </p:contentPart>
        </mc:Choice>
        <mc:Fallback xmlns="">
          <p:pic>
            <p:nvPicPr>
              <p:cNvPr id="55" name="Input penna 54">
                <a:extLst>
                  <a:ext uri="{FF2B5EF4-FFF2-40B4-BE49-F238E27FC236}">
                    <a16:creationId xmlns:a16="http://schemas.microsoft.com/office/drawing/2014/main" id="{AB7A1CC1-3B78-5A41-F4FE-88FC6B12DE44}"/>
                  </a:ext>
                </a:extLst>
              </p:cNvPr>
              <p:cNvPicPr/>
              <p:nvPr/>
            </p:nvPicPr>
            <p:blipFill>
              <a:blip r:embed="rId24"/>
              <a:stretch>
                <a:fillRect/>
              </a:stretch>
            </p:blipFill>
            <p:spPr>
              <a:xfrm>
                <a:off x="604651" y="4720515"/>
                <a:ext cx="159057" cy="297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56" name="Input penna 55">
                <a:extLst>
                  <a:ext uri="{FF2B5EF4-FFF2-40B4-BE49-F238E27FC236}">
                    <a16:creationId xmlns:a16="http://schemas.microsoft.com/office/drawing/2014/main" id="{D60062A3-1BFD-3B22-D197-378BABB31A92}"/>
                  </a:ext>
                </a:extLst>
              </p14:cNvPr>
              <p14:cNvContentPartPr/>
              <p14:nvPr/>
            </p14:nvContentPartPr>
            <p14:xfrm>
              <a:off x="634680" y="5017515"/>
              <a:ext cx="20880" cy="545400"/>
            </p14:xfrm>
          </p:contentPart>
        </mc:Choice>
        <mc:Fallback xmlns="">
          <p:pic>
            <p:nvPicPr>
              <p:cNvPr id="56" name="Input penna 55">
                <a:extLst>
                  <a:ext uri="{FF2B5EF4-FFF2-40B4-BE49-F238E27FC236}">
                    <a16:creationId xmlns:a16="http://schemas.microsoft.com/office/drawing/2014/main" id="{D60062A3-1BFD-3B22-D197-378BABB31A92}"/>
                  </a:ext>
                </a:extLst>
              </p:cNvPr>
              <p:cNvPicPr/>
              <p:nvPr/>
            </p:nvPicPr>
            <p:blipFill>
              <a:blip r:embed="rId26"/>
              <a:stretch>
                <a:fillRect/>
              </a:stretch>
            </p:blipFill>
            <p:spPr>
              <a:xfrm>
                <a:off x="598680" y="4981515"/>
                <a:ext cx="92520" cy="6170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63" name="Input penna 62">
                <a:extLst>
                  <a:ext uri="{FF2B5EF4-FFF2-40B4-BE49-F238E27FC236}">
                    <a16:creationId xmlns:a16="http://schemas.microsoft.com/office/drawing/2014/main" id="{E8090FF9-262E-07A0-A1E8-13A8A653B4FA}"/>
                  </a:ext>
                </a:extLst>
              </p14:cNvPr>
              <p14:cNvContentPartPr/>
              <p14:nvPr/>
            </p14:nvContentPartPr>
            <p14:xfrm>
              <a:off x="643680" y="5578755"/>
              <a:ext cx="158760" cy="572400"/>
            </p14:xfrm>
          </p:contentPart>
        </mc:Choice>
        <mc:Fallback xmlns="">
          <p:pic>
            <p:nvPicPr>
              <p:cNvPr id="63" name="Input penna 62">
                <a:extLst>
                  <a:ext uri="{FF2B5EF4-FFF2-40B4-BE49-F238E27FC236}">
                    <a16:creationId xmlns:a16="http://schemas.microsoft.com/office/drawing/2014/main" id="{E8090FF9-262E-07A0-A1E8-13A8A653B4FA}"/>
                  </a:ext>
                </a:extLst>
              </p:cNvPr>
              <p:cNvPicPr/>
              <p:nvPr/>
            </p:nvPicPr>
            <p:blipFill>
              <a:blip r:embed="rId28"/>
              <a:stretch>
                <a:fillRect/>
              </a:stretch>
            </p:blipFill>
            <p:spPr>
              <a:xfrm>
                <a:off x="580537" y="5515755"/>
                <a:ext cx="284686" cy="698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64" name="Input penna 63">
                <a:extLst>
                  <a:ext uri="{FF2B5EF4-FFF2-40B4-BE49-F238E27FC236}">
                    <a16:creationId xmlns:a16="http://schemas.microsoft.com/office/drawing/2014/main" id="{5168F016-BA93-6A44-E0D8-65ED8F8FC989}"/>
                  </a:ext>
                </a:extLst>
              </p14:cNvPr>
              <p14:cNvContentPartPr/>
              <p14:nvPr/>
            </p14:nvContentPartPr>
            <p14:xfrm>
              <a:off x="646920" y="6041715"/>
              <a:ext cx="180360" cy="190800"/>
            </p14:xfrm>
          </p:contentPart>
        </mc:Choice>
        <mc:Fallback xmlns="">
          <p:pic>
            <p:nvPicPr>
              <p:cNvPr id="64" name="Input penna 63">
                <a:extLst>
                  <a:ext uri="{FF2B5EF4-FFF2-40B4-BE49-F238E27FC236}">
                    <a16:creationId xmlns:a16="http://schemas.microsoft.com/office/drawing/2014/main" id="{5168F016-BA93-6A44-E0D8-65ED8F8FC989}"/>
                  </a:ext>
                </a:extLst>
              </p:cNvPr>
              <p:cNvPicPr/>
              <p:nvPr/>
            </p:nvPicPr>
            <p:blipFill>
              <a:blip r:embed="rId30"/>
              <a:stretch>
                <a:fillRect/>
              </a:stretch>
            </p:blipFill>
            <p:spPr>
              <a:xfrm>
                <a:off x="583920" y="5978715"/>
                <a:ext cx="30600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5" name="Input penna 64">
                <a:extLst>
                  <a:ext uri="{FF2B5EF4-FFF2-40B4-BE49-F238E27FC236}">
                    <a16:creationId xmlns:a16="http://schemas.microsoft.com/office/drawing/2014/main" id="{6FFF938D-BEEA-1E1D-3910-35B8E2402C57}"/>
                  </a:ext>
                </a:extLst>
              </p14:cNvPr>
              <p14:cNvContentPartPr/>
              <p14:nvPr/>
            </p14:nvContentPartPr>
            <p14:xfrm>
              <a:off x="773280" y="6271035"/>
              <a:ext cx="360" cy="360"/>
            </p14:xfrm>
          </p:contentPart>
        </mc:Choice>
        <mc:Fallback xmlns="">
          <p:pic>
            <p:nvPicPr>
              <p:cNvPr id="65" name="Input penna 64">
                <a:extLst>
                  <a:ext uri="{FF2B5EF4-FFF2-40B4-BE49-F238E27FC236}">
                    <a16:creationId xmlns:a16="http://schemas.microsoft.com/office/drawing/2014/main" id="{6FFF938D-BEEA-1E1D-3910-35B8E2402C57}"/>
                  </a:ext>
                </a:extLst>
              </p:cNvPr>
              <p:cNvPicPr/>
              <p:nvPr/>
            </p:nvPicPr>
            <p:blipFill>
              <a:blip r:embed="rId32"/>
              <a:stretch>
                <a:fillRect/>
              </a:stretch>
            </p:blipFill>
            <p:spPr>
              <a:xfrm>
                <a:off x="755280" y="6253035"/>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66" name="Input penna 65">
                <a:extLst>
                  <a:ext uri="{FF2B5EF4-FFF2-40B4-BE49-F238E27FC236}">
                    <a16:creationId xmlns:a16="http://schemas.microsoft.com/office/drawing/2014/main" id="{DDAF412D-5AFD-9B53-6D64-CE8A6E3FA34E}"/>
                  </a:ext>
                </a:extLst>
              </p14:cNvPr>
              <p14:cNvContentPartPr/>
              <p14:nvPr/>
            </p14:nvContentPartPr>
            <p14:xfrm>
              <a:off x="759960" y="6131715"/>
              <a:ext cx="147600" cy="151200"/>
            </p14:xfrm>
          </p:contentPart>
        </mc:Choice>
        <mc:Fallback xmlns="">
          <p:pic>
            <p:nvPicPr>
              <p:cNvPr id="66" name="Input penna 65">
                <a:extLst>
                  <a:ext uri="{FF2B5EF4-FFF2-40B4-BE49-F238E27FC236}">
                    <a16:creationId xmlns:a16="http://schemas.microsoft.com/office/drawing/2014/main" id="{DDAF412D-5AFD-9B53-6D64-CE8A6E3FA34E}"/>
                  </a:ext>
                </a:extLst>
              </p:cNvPr>
              <p:cNvPicPr/>
              <p:nvPr/>
            </p:nvPicPr>
            <p:blipFill>
              <a:blip r:embed="rId34"/>
              <a:stretch>
                <a:fillRect/>
              </a:stretch>
            </p:blipFill>
            <p:spPr>
              <a:xfrm>
                <a:off x="741960" y="6113672"/>
                <a:ext cx="183240" cy="186925"/>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7" name="Input penna 66">
                <a:extLst>
                  <a:ext uri="{FF2B5EF4-FFF2-40B4-BE49-F238E27FC236}">
                    <a16:creationId xmlns:a16="http://schemas.microsoft.com/office/drawing/2014/main" id="{1BD58BC3-646A-8D9C-C505-986A35FCB081}"/>
                  </a:ext>
                </a:extLst>
              </p14:cNvPr>
              <p14:cNvContentPartPr/>
              <p14:nvPr/>
            </p14:nvContentPartPr>
            <p14:xfrm>
              <a:off x="765720" y="6288675"/>
              <a:ext cx="106920" cy="5400"/>
            </p14:xfrm>
          </p:contentPart>
        </mc:Choice>
        <mc:Fallback xmlns="">
          <p:pic>
            <p:nvPicPr>
              <p:cNvPr id="67" name="Input penna 66">
                <a:extLst>
                  <a:ext uri="{FF2B5EF4-FFF2-40B4-BE49-F238E27FC236}">
                    <a16:creationId xmlns:a16="http://schemas.microsoft.com/office/drawing/2014/main" id="{1BD58BC3-646A-8D9C-C505-986A35FCB081}"/>
                  </a:ext>
                </a:extLst>
              </p:cNvPr>
              <p:cNvPicPr/>
              <p:nvPr/>
            </p:nvPicPr>
            <p:blipFill>
              <a:blip r:embed="rId36"/>
              <a:stretch>
                <a:fillRect/>
              </a:stretch>
            </p:blipFill>
            <p:spPr>
              <a:xfrm>
                <a:off x="747780" y="6270675"/>
                <a:ext cx="14244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68" name="Input penna 67">
                <a:extLst>
                  <a:ext uri="{FF2B5EF4-FFF2-40B4-BE49-F238E27FC236}">
                    <a16:creationId xmlns:a16="http://schemas.microsoft.com/office/drawing/2014/main" id="{BA327D53-8F70-4662-34EA-9C20F0BF1B96}"/>
                  </a:ext>
                </a:extLst>
              </p14:cNvPr>
              <p14:cNvContentPartPr/>
              <p14:nvPr/>
            </p14:nvContentPartPr>
            <p14:xfrm>
              <a:off x="2566440" y="5416035"/>
              <a:ext cx="285840" cy="849600"/>
            </p14:xfrm>
          </p:contentPart>
        </mc:Choice>
        <mc:Fallback xmlns="">
          <p:pic>
            <p:nvPicPr>
              <p:cNvPr id="68" name="Input penna 67">
                <a:extLst>
                  <a:ext uri="{FF2B5EF4-FFF2-40B4-BE49-F238E27FC236}">
                    <a16:creationId xmlns:a16="http://schemas.microsoft.com/office/drawing/2014/main" id="{BA327D53-8F70-4662-34EA-9C20F0BF1B96}"/>
                  </a:ext>
                </a:extLst>
              </p:cNvPr>
              <p:cNvPicPr/>
              <p:nvPr/>
            </p:nvPicPr>
            <p:blipFill>
              <a:blip r:embed="rId38"/>
              <a:stretch>
                <a:fillRect/>
              </a:stretch>
            </p:blipFill>
            <p:spPr>
              <a:xfrm>
                <a:off x="2530485" y="5380035"/>
                <a:ext cx="357390" cy="9212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69" name="Input penna 68">
                <a:extLst>
                  <a:ext uri="{FF2B5EF4-FFF2-40B4-BE49-F238E27FC236}">
                    <a16:creationId xmlns:a16="http://schemas.microsoft.com/office/drawing/2014/main" id="{4E7BAFC0-D912-9297-EEAC-318D43FB669A}"/>
                  </a:ext>
                </a:extLst>
              </p14:cNvPr>
              <p14:cNvContentPartPr/>
              <p14:nvPr/>
            </p14:nvContentPartPr>
            <p14:xfrm>
              <a:off x="2526120" y="6067275"/>
              <a:ext cx="241560" cy="232920"/>
            </p14:xfrm>
          </p:contentPart>
        </mc:Choice>
        <mc:Fallback xmlns="">
          <p:pic>
            <p:nvPicPr>
              <p:cNvPr id="69" name="Input penna 68">
                <a:extLst>
                  <a:ext uri="{FF2B5EF4-FFF2-40B4-BE49-F238E27FC236}">
                    <a16:creationId xmlns:a16="http://schemas.microsoft.com/office/drawing/2014/main" id="{4E7BAFC0-D912-9297-EEAC-318D43FB669A}"/>
                  </a:ext>
                </a:extLst>
              </p:cNvPr>
              <p:cNvPicPr/>
              <p:nvPr/>
            </p:nvPicPr>
            <p:blipFill>
              <a:blip r:embed="rId40"/>
              <a:stretch>
                <a:fillRect/>
              </a:stretch>
            </p:blipFill>
            <p:spPr>
              <a:xfrm>
                <a:off x="2508120" y="6049275"/>
                <a:ext cx="27720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70" name="Input penna 69">
                <a:extLst>
                  <a:ext uri="{FF2B5EF4-FFF2-40B4-BE49-F238E27FC236}">
                    <a16:creationId xmlns:a16="http://schemas.microsoft.com/office/drawing/2014/main" id="{48854D5E-766F-0CEA-31AC-D32A617E1C96}"/>
                  </a:ext>
                </a:extLst>
              </p14:cNvPr>
              <p14:cNvContentPartPr/>
              <p14:nvPr/>
            </p14:nvContentPartPr>
            <p14:xfrm>
              <a:off x="1452600" y="4154595"/>
              <a:ext cx="37440" cy="22680"/>
            </p14:xfrm>
          </p:contentPart>
        </mc:Choice>
        <mc:Fallback xmlns="">
          <p:pic>
            <p:nvPicPr>
              <p:cNvPr id="70" name="Input penna 69">
                <a:extLst>
                  <a:ext uri="{FF2B5EF4-FFF2-40B4-BE49-F238E27FC236}">
                    <a16:creationId xmlns:a16="http://schemas.microsoft.com/office/drawing/2014/main" id="{48854D5E-766F-0CEA-31AC-D32A617E1C96}"/>
                  </a:ext>
                </a:extLst>
              </p:cNvPr>
              <p:cNvPicPr/>
              <p:nvPr/>
            </p:nvPicPr>
            <p:blipFill>
              <a:blip r:embed="rId42"/>
              <a:stretch>
                <a:fillRect/>
              </a:stretch>
            </p:blipFill>
            <p:spPr>
              <a:xfrm>
                <a:off x="1434600" y="4136876"/>
                <a:ext cx="73080" cy="57763"/>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71" name="Input penna 70">
                <a:extLst>
                  <a:ext uri="{FF2B5EF4-FFF2-40B4-BE49-F238E27FC236}">
                    <a16:creationId xmlns:a16="http://schemas.microsoft.com/office/drawing/2014/main" id="{C1128B9D-BACE-0C49-2845-ED550506BF72}"/>
                  </a:ext>
                </a:extLst>
              </p14:cNvPr>
              <p14:cNvContentPartPr/>
              <p14:nvPr/>
            </p14:nvContentPartPr>
            <p14:xfrm>
              <a:off x="1994400" y="4169715"/>
              <a:ext cx="720" cy="360"/>
            </p14:xfrm>
          </p:contentPart>
        </mc:Choice>
        <mc:Fallback xmlns="">
          <p:pic>
            <p:nvPicPr>
              <p:cNvPr id="71" name="Input penna 70">
                <a:extLst>
                  <a:ext uri="{FF2B5EF4-FFF2-40B4-BE49-F238E27FC236}">
                    <a16:creationId xmlns:a16="http://schemas.microsoft.com/office/drawing/2014/main" id="{C1128B9D-BACE-0C49-2845-ED550506BF72}"/>
                  </a:ext>
                </a:extLst>
              </p:cNvPr>
              <p:cNvPicPr/>
              <p:nvPr/>
            </p:nvPicPr>
            <p:blipFill>
              <a:blip r:embed="rId44"/>
              <a:stretch>
                <a:fillRect/>
              </a:stretch>
            </p:blipFill>
            <p:spPr>
              <a:xfrm>
                <a:off x="1976400" y="4151715"/>
                <a:ext cx="36360" cy="36000"/>
              </a:xfrm>
              <a:prstGeom prst="rect">
                <a:avLst/>
              </a:prstGeom>
            </p:spPr>
          </p:pic>
        </mc:Fallback>
      </mc:AlternateContent>
      <p:sp>
        <p:nvSpPr>
          <p:cNvPr id="28" name="CasellaDiTesto 27">
            <a:extLst>
              <a:ext uri="{FF2B5EF4-FFF2-40B4-BE49-F238E27FC236}">
                <a16:creationId xmlns:a16="http://schemas.microsoft.com/office/drawing/2014/main" id="{BF094032-40DB-6E6E-6203-874FAB3BC322}"/>
              </a:ext>
            </a:extLst>
          </p:cNvPr>
          <p:cNvSpPr txBox="1"/>
          <p:nvPr/>
        </p:nvSpPr>
        <p:spPr>
          <a:xfrm>
            <a:off x="1921659" y="1147286"/>
            <a:ext cx="2299648" cy="3154710"/>
          </a:xfrm>
          <a:prstGeom prst="rect">
            <a:avLst/>
          </a:prstGeom>
          <a:noFill/>
        </p:spPr>
        <p:txBody>
          <a:bodyPr wrap="square" rtlCol="0">
            <a:spAutoFit/>
          </a:bodyPr>
          <a:lstStyle/>
          <a:p>
            <a:r>
              <a:rPr lang="it-IT" sz="19900" b="1">
                <a:ln w="22225">
                  <a:solidFill>
                    <a:schemeClr val="accent2"/>
                  </a:solidFill>
                  <a:prstDash val="solid"/>
                </a:ln>
                <a:solidFill>
                  <a:schemeClr val="accent2">
                    <a:lumMod val="40000"/>
                    <a:lumOff val="60000"/>
                  </a:schemeClr>
                </a:solidFill>
                <a:latin typeface="Arial Narrow" panose="020B0606020202030204" pitchFamily="34" charset="0"/>
              </a:rPr>
              <a:t>?</a:t>
            </a:r>
            <a:endParaRPr lang="it-IT">
              <a:latin typeface="Arial Narrow" panose="020B0606020202030204" pitchFamily="34" charset="0"/>
            </a:endParaRPr>
          </a:p>
        </p:txBody>
      </p:sp>
      <p:pic>
        <p:nvPicPr>
          <p:cNvPr id="73" name="Immagine 72" descr="Immagine che contiene schermata, Carattere, testo, Elementi grafici&#10;&#10;Descrizione generata automaticamente">
            <a:extLst>
              <a:ext uri="{FF2B5EF4-FFF2-40B4-BE49-F238E27FC236}">
                <a16:creationId xmlns:a16="http://schemas.microsoft.com/office/drawing/2014/main" id="{8090E07B-1B4D-EB9F-4DC5-4E89A20267D2}"/>
              </a:ext>
            </a:extLst>
          </p:cNvPr>
          <p:cNvPicPr>
            <a:picLocks noChangeAspect="1"/>
          </p:cNvPicPr>
          <p:nvPr/>
        </p:nvPicPr>
        <p:blipFill>
          <a:blip r:embed="rId45"/>
          <a:stretch>
            <a:fillRect/>
          </a:stretch>
        </p:blipFill>
        <p:spPr>
          <a:xfrm>
            <a:off x="6522459" y="2256019"/>
            <a:ext cx="1789433" cy="1789433"/>
          </a:xfrm>
          <a:prstGeom prst="rect">
            <a:avLst/>
          </a:prstGeom>
        </p:spPr>
      </p:pic>
      <p:pic>
        <p:nvPicPr>
          <p:cNvPr id="75" name="Immagine 74" descr="Immagine che contiene schermata&#10;&#10;Descrizione generata automaticamente">
            <a:extLst>
              <a:ext uri="{FF2B5EF4-FFF2-40B4-BE49-F238E27FC236}">
                <a16:creationId xmlns:a16="http://schemas.microsoft.com/office/drawing/2014/main" id="{6533CE77-EB19-5AF9-3590-B62373A3FEF1}"/>
              </a:ext>
            </a:extLst>
          </p:cNvPr>
          <p:cNvPicPr>
            <a:picLocks noChangeAspect="1"/>
          </p:cNvPicPr>
          <p:nvPr/>
        </p:nvPicPr>
        <p:blipFill rotWithShape="1">
          <a:blip r:embed="rId46">
            <a:alphaModFix/>
          </a:blip>
          <a:srcRect l="5891" r="5514"/>
          <a:stretch/>
        </p:blipFill>
        <p:spPr>
          <a:xfrm>
            <a:off x="3112538" y="1746353"/>
            <a:ext cx="1107537" cy="1250117"/>
          </a:xfrm>
          <a:prstGeom prst="rect">
            <a:avLst/>
          </a:prstGeom>
        </p:spPr>
      </p:pic>
    </p:spTree>
    <p:extLst>
      <p:ext uri="{BB962C8B-B14F-4D97-AF65-F5344CB8AC3E}">
        <p14:creationId xmlns:p14="http://schemas.microsoft.com/office/powerpoint/2010/main" val="4252084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15FE8-EBB8-7CBE-0CA2-C1A4CF80C6D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3A97E06-CF02-E657-0B61-D14A351B46D9}"/>
              </a:ext>
            </a:extLst>
          </p:cNvPr>
          <p:cNvSpPr txBox="1"/>
          <p:nvPr/>
        </p:nvSpPr>
        <p:spPr>
          <a:xfrm>
            <a:off x="3217988" y="484196"/>
            <a:ext cx="4509568" cy="830997"/>
          </a:xfrm>
          <a:prstGeom prst="rect">
            <a:avLst/>
          </a:prstGeom>
          <a:noFill/>
        </p:spPr>
        <p:txBody>
          <a:bodyPr wrap="none" rtlCol="0">
            <a:spAutoFit/>
          </a:bodyPr>
          <a:lstStyle/>
          <a:p>
            <a:pPr algn="ctr"/>
            <a:r>
              <a:rPr lang="it-IT" sz="2400" b="1" dirty="0">
                <a:ln w="0"/>
                <a:solidFill>
                  <a:schemeClr val="accent1"/>
                </a:solidFill>
                <a:latin typeface="Arial Narrow" panose="020B0606020202030204" pitchFamily="34" charset="0"/>
              </a:rPr>
              <a:t>Il compenso a favore del progettista</a:t>
            </a:r>
          </a:p>
          <a:p>
            <a:pPr algn="ctr"/>
            <a:r>
              <a:rPr lang="it-IT" sz="2400" b="1" dirty="0">
                <a:ln w="0"/>
                <a:solidFill>
                  <a:schemeClr val="accent1"/>
                </a:solidFill>
                <a:latin typeface="Arial Narrow" panose="020B0606020202030204" pitchFamily="34" charset="0"/>
              </a:rPr>
              <a:t>legge 49/2023</a:t>
            </a:r>
          </a:p>
        </p:txBody>
      </p:sp>
      <p:pic>
        <p:nvPicPr>
          <p:cNvPr id="5" name="Immagine 4" descr="Immagine che contiene bandiera, mutande&#10;&#10;Descrizione generata automaticamente">
            <a:extLst>
              <a:ext uri="{FF2B5EF4-FFF2-40B4-BE49-F238E27FC236}">
                <a16:creationId xmlns:a16="http://schemas.microsoft.com/office/drawing/2014/main" id="{7F6BF4DA-4F01-47C3-4852-C1523C0431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sp>
        <p:nvSpPr>
          <p:cNvPr id="27" name="Rettangolo 26" hidden="1">
            <a:extLst>
              <a:ext uri="{FF2B5EF4-FFF2-40B4-BE49-F238E27FC236}">
                <a16:creationId xmlns:a16="http://schemas.microsoft.com/office/drawing/2014/main" id="{EE0FBCDC-CC9E-2C8B-CFEB-C0E60F0ED85E}"/>
              </a:ext>
            </a:extLst>
          </p:cNvPr>
          <p:cNvSpPr/>
          <p:nvPr/>
        </p:nvSpPr>
        <p:spPr>
          <a:xfrm>
            <a:off x="138545" y="1206732"/>
            <a:ext cx="11914910" cy="5090159"/>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Ovale 7">
            <a:extLst>
              <a:ext uri="{FF2B5EF4-FFF2-40B4-BE49-F238E27FC236}">
                <a16:creationId xmlns:a16="http://schemas.microsoft.com/office/drawing/2014/main" id="{6E7CBC16-2DCF-03D5-1ACC-1E8C1E338376}"/>
              </a:ext>
            </a:extLst>
          </p:cNvPr>
          <p:cNvSpPr/>
          <p:nvPr/>
        </p:nvSpPr>
        <p:spPr>
          <a:xfrm>
            <a:off x="1558729" y="1260353"/>
            <a:ext cx="8813212" cy="4719475"/>
          </a:xfrm>
          <a:prstGeom prst="ellipse">
            <a:avLst/>
          </a:prstGeom>
          <a:solidFill>
            <a:schemeClr val="accent2">
              <a:alpha val="20000"/>
            </a:schemeClr>
          </a:solidFill>
          <a:ln>
            <a:solidFill>
              <a:schemeClr val="accent2">
                <a:lumMod val="10000"/>
              </a:schemeClr>
            </a:solidFill>
            <a:prstDash val="sysDash"/>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36000" tIns="36000" rIns="36000" bIns="36000" rtlCol="0" anchor="ctr"/>
          <a:lstStyle/>
          <a:p>
            <a:pPr algn="ctr"/>
            <a:r>
              <a:rPr lang="it-IT" sz="2800" dirty="0">
                <a:solidFill>
                  <a:schemeClr val="tx1"/>
                </a:solidFill>
              </a:rPr>
              <a:t>… per equo compenso si intende la corresponsione di un compenso </a:t>
            </a:r>
            <a:r>
              <a:rPr lang="it-IT" sz="2800" b="1" dirty="0">
                <a:solidFill>
                  <a:srgbClr val="C00000"/>
                </a:solidFill>
              </a:rPr>
              <a:t>proporzionato</a:t>
            </a:r>
            <a:r>
              <a:rPr lang="it-IT" sz="2800" dirty="0">
                <a:solidFill>
                  <a:schemeClr val="tx1"/>
                </a:solidFill>
              </a:rPr>
              <a:t> alla </a:t>
            </a:r>
            <a:r>
              <a:rPr lang="it-IT" sz="2800" b="1" dirty="0">
                <a:solidFill>
                  <a:schemeClr val="tx1"/>
                </a:solidFill>
              </a:rPr>
              <a:t>quantità</a:t>
            </a:r>
            <a:r>
              <a:rPr lang="it-IT" sz="2800" dirty="0">
                <a:solidFill>
                  <a:schemeClr val="tx1"/>
                </a:solidFill>
              </a:rPr>
              <a:t> e alla </a:t>
            </a:r>
            <a:r>
              <a:rPr lang="it-IT" sz="2800" b="1" dirty="0">
                <a:solidFill>
                  <a:schemeClr val="tx1"/>
                </a:solidFill>
              </a:rPr>
              <a:t>qualità</a:t>
            </a:r>
            <a:r>
              <a:rPr lang="it-IT" sz="2800" dirty="0">
                <a:solidFill>
                  <a:schemeClr val="tx1"/>
                </a:solidFill>
              </a:rPr>
              <a:t> del lavoro svolto, al </a:t>
            </a:r>
            <a:r>
              <a:rPr lang="it-IT" sz="2800" b="1" dirty="0">
                <a:solidFill>
                  <a:schemeClr val="tx1"/>
                </a:solidFill>
              </a:rPr>
              <a:t>contenuto</a:t>
            </a:r>
            <a:r>
              <a:rPr lang="it-IT" sz="2800" dirty="0">
                <a:solidFill>
                  <a:schemeClr val="tx1"/>
                </a:solidFill>
              </a:rPr>
              <a:t> e alle </a:t>
            </a:r>
            <a:r>
              <a:rPr lang="it-IT" sz="2800" b="1" dirty="0">
                <a:solidFill>
                  <a:schemeClr val="tx1"/>
                </a:solidFill>
              </a:rPr>
              <a:t>caratteristiche</a:t>
            </a:r>
            <a:r>
              <a:rPr lang="it-IT" sz="2800" dirty="0">
                <a:solidFill>
                  <a:schemeClr val="tx1"/>
                </a:solidFill>
              </a:rPr>
              <a:t> della prestazione professionale, </a:t>
            </a:r>
            <a:r>
              <a:rPr lang="it-IT" sz="2800" b="1" dirty="0">
                <a:solidFill>
                  <a:srgbClr val="C00000"/>
                </a:solidFill>
              </a:rPr>
              <a:t>nonché</a:t>
            </a:r>
            <a:r>
              <a:rPr lang="it-IT" sz="2800" dirty="0">
                <a:solidFill>
                  <a:srgbClr val="C00000"/>
                </a:solidFill>
              </a:rPr>
              <a:t> </a:t>
            </a:r>
            <a:r>
              <a:rPr lang="it-IT" sz="2800" b="1" dirty="0">
                <a:solidFill>
                  <a:srgbClr val="C00000"/>
                </a:solidFill>
              </a:rPr>
              <a:t>conforme</a:t>
            </a:r>
            <a:r>
              <a:rPr lang="it-IT" sz="2800" dirty="0">
                <a:solidFill>
                  <a:srgbClr val="C00000"/>
                </a:solidFill>
              </a:rPr>
              <a:t> </a:t>
            </a:r>
            <a:r>
              <a:rPr lang="it-IT" sz="2800" dirty="0">
                <a:solidFill>
                  <a:schemeClr val="tx1"/>
                </a:solidFill>
              </a:rPr>
              <a:t>ai compensi previsti rispettivamente ….</a:t>
            </a:r>
            <a:endParaRPr lang="it-IT" sz="2800" dirty="0">
              <a:solidFill>
                <a:schemeClr val="tx1"/>
              </a:solidFill>
              <a:latin typeface="Arial Narrow" panose="020B0606020202030204" pitchFamily="34" charset="0"/>
            </a:endParaRPr>
          </a:p>
        </p:txBody>
      </p:sp>
      <mc:AlternateContent xmlns:mc="http://schemas.openxmlformats.org/markup-compatibility/2006" xmlns:p14="http://schemas.microsoft.com/office/powerpoint/2010/main">
        <mc:Choice Requires="p14">
          <p:contentPart p14:bwMode="auto" r:id="rId3">
            <p14:nvContentPartPr>
              <p14:cNvPr id="43" name="Input penna 42">
                <a:extLst>
                  <a:ext uri="{FF2B5EF4-FFF2-40B4-BE49-F238E27FC236}">
                    <a16:creationId xmlns:a16="http://schemas.microsoft.com/office/drawing/2014/main" id="{26052493-0EDA-1D00-816C-87DB3DA66B42}"/>
                  </a:ext>
                </a:extLst>
              </p14:cNvPr>
              <p14:cNvContentPartPr/>
              <p14:nvPr/>
            </p14:nvContentPartPr>
            <p14:xfrm>
              <a:off x="2537400" y="4204065"/>
              <a:ext cx="360" cy="360"/>
            </p14:xfrm>
          </p:contentPart>
        </mc:Choice>
        <mc:Fallback xmlns="">
          <p:pic>
            <p:nvPicPr>
              <p:cNvPr id="43" name="Input penna 42">
                <a:extLst>
                  <a:ext uri="{FF2B5EF4-FFF2-40B4-BE49-F238E27FC236}">
                    <a16:creationId xmlns:a16="http://schemas.microsoft.com/office/drawing/2014/main" id="{980A3F75-FEBC-B3F9-2BAC-B8FDC9302B55}"/>
                  </a:ext>
                </a:extLst>
              </p:cNvPr>
              <p:cNvPicPr/>
              <p:nvPr/>
            </p:nvPicPr>
            <p:blipFill>
              <a:blip r:embed="rId6"/>
              <a:stretch>
                <a:fillRect/>
              </a:stretch>
            </p:blipFill>
            <p:spPr>
              <a:xfrm>
                <a:off x="2501400" y="416806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4" name="Input penna 43">
                <a:extLst>
                  <a:ext uri="{FF2B5EF4-FFF2-40B4-BE49-F238E27FC236}">
                    <a16:creationId xmlns:a16="http://schemas.microsoft.com/office/drawing/2014/main" id="{F24C528E-B75B-2E5F-02EC-D13E4ADA2399}"/>
                  </a:ext>
                </a:extLst>
              </p14:cNvPr>
              <p14:cNvContentPartPr/>
              <p14:nvPr/>
            </p14:nvContentPartPr>
            <p14:xfrm>
              <a:off x="2480160" y="4107585"/>
              <a:ext cx="336240" cy="727920"/>
            </p14:xfrm>
          </p:contentPart>
        </mc:Choice>
        <mc:Fallback xmlns="">
          <p:pic>
            <p:nvPicPr>
              <p:cNvPr id="44" name="Input penna 43">
                <a:extLst>
                  <a:ext uri="{FF2B5EF4-FFF2-40B4-BE49-F238E27FC236}">
                    <a16:creationId xmlns:a16="http://schemas.microsoft.com/office/drawing/2014/main" id="{20C37C81-3FFB-7BD6-7FF0-FCB9BF894929}"/>
                  </a:ext>
                </a:extLst>
              </p:cNvPr>
              <p:cNvPicPr/>
              <p:nvPr/>
            </p:nvPicPr>
            <p:blipFill>
              <a:blip r:embed="rId8"/>
              <a:stretch>
                <a:fillRect/>
              </a:stretch>
            </p:blipFill>
            <p:spPr>
              <a:xfrm>
                <a:off x="2444199" y="4071585"/>
                <a:ext cx="407803" cy="799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5" name="Input penna 44">
                <a:extLst>
                  <a:ext uri="{FF2B5EF4-FFF2-40B4-BE49-F238E27FC236}">
                    <a16:creationId xmlns:a16="http://schemas.microsoft.com/office/drawing/2014/main" id="{192757FF-0C65-AC87-EE90-7A9CC3A548C4}"/>
                  </a:ext>
                </a:extLst>
              </p14:cNvPr>
              <p14:cNvContentPartPr/>
              <p14:nvPr/>
            </p14:nvContentPartPr>
            <p14:xfrm>
              <a:off x="2798400" y="4845585"/>
              <a:ext cx="61200" cy="223200"/>
            </p14:xfrm>
          </p:contentPart>
        </mc:Choice>
        <mc:Fallback xmlns="">
          <p:pic>
            <p:nvPicPr>
              <p:cNvPr id="45" name="Input penna 44">
                <a:extLst>
                  <a:ext uri="{FF2B5EF4-FFF2-40B4-BE49-F238E27FC236}">
                    <a16:creationId xmlns:a16="http://schemas.microsoft.com/office/drawing/2014/main" id="{1F444D47-D1A6-5FFB-3C63-6D59182A937D}"/>
                  </a:ext>
                </a:extLst>
              </p:cNvPr>
              <p:cNvPicPr/>
              <p:nvPr/>
            </p:nvPicPr>
            <p:blipFill>
              <a:blip r:embed="rId10"/>
              <a:stretch>
                <a:fillRect/>
              </a:stretch>
            </p:blipFill>
            <p:spPr>
              <a:xfrm>
                <a:off x="2762400" y="4809643"/>
                <a:ext cx="132840" cy="294725"/>
              </a:xfrm>
              <a:prstGeom prst="rect">
                <a:avLst/>
              </a:prstGeom>
            </p:spPr>
          </p:pic>
        </mc:Fallback>
      </mc:AlternateContent>
      <p:grpSp>
        <p:nvGrpSpPr>
          <p:cNvPr id="54" name="Gruppo 53">
            <a:extLst>
              <a:ext uri="{FF2B5EF4-FFF2-40B4-BE49-F238E27FC236}">
                <a16:creationId xmlns:a16="http://schemas.microsoft.com/office/drawing/2014/main" id="{ED5E0FE6-FAD2-462D-5878-F27B2C0DE287}"/>
              </a:ext>
            </a:extLst>
          </p:cNvPr>
          <p:cNvGrpSpPr/>
          <p:nvPr/>
        </p:nvGrpSpPr>
        <p:grpSpPr>
          <a:xfrm>
            <a:off x="606960" y="4124145"/>
            <a:ext cx="804000" cy="690690"/>
            <a:chOff x="606960" y="4124145"/>
            <a:chExt cx="804000" cy="690690"/>
          </a:xfrm>
        </p:grpSpPr>
        <mc:AlternateContent xmlns:mc="http://schemas.openxmlformats.org/markup-compatibility/2006" xmlns:p14="http://schemas.microsoft.com/office/powerpoint/2010/main">
          <mc:Choice Requires="p14">
            <p:contentPart p14:bwMode="auto" r:id="rId11">
              <p14:nvContentPartPr>
                <p14:cNvPr id="50" name="Input penna 49">
                  <a:extLst>
                    <a:ext uri="{FF2B5EF4-FFF2-40B4-BE49-F238E27FC236}">
                      <a16:creationId xmlns:a16="http://schemas.microsoft.com/office/drawing/2014/main" id="{0D195C68-0D76-B75D-AE4B-F88AB906F5CD}"/>
                    </a:ext>
                  </a:extLst>
                </p14:cNvPr>
                <p14:cNvContentPartPr/>
                <p14:nvPr/>
              </p14:nvContentPartPr>
              <p14:xfrm>
                <a:off x="849720" y="4124145"/>
                <a:ext cx="561240" cy="126360"/>
              </p14:xfrm>
            </p:contentPart>
          </mc:Choice>
          <mc:Fallback xmlns="">
            <p:pic>
              <p:nvPicPr>
                <p:cNvPr id="50" name="Input penna 49">
                  <a:extLst>
                    <a:ext uri="{FF2B5EF4-FFF2-40B4-BE49-F238E27FC236}">
                      <a16:creationId xmlns:a16="http://schemas.microsoft.com/office/drawing/2014/main" id="{2535B33D-F8BA-A867-7049-FF09DFD108A3}"/>
                    </a:ext>
                  </a:extLst>
                </p:cNvPr>
                <p:cNvPicPr/>
                <p:nvPr/>
              </p:nvPicPr>
              <p:blipFill>
                <a:blip r:embed="rId18"/>
                <a:stretch>
                  <a:fillRect/>
                </a:stretch>
              </p:blipFill>
              <p:spPr>
                <a:xfrm>
                  <a:off x="813720" y="4088145"/>
                  <a:ext cx="63288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1" name="Input penna 50">
                  <a:extLst>
                    <a:ext uri="{FF2B5EF4-FFF2-40B4-BE49-F238E27FC236}">
                      <a16:creationId xmlns:a16="http://schemas.microsoft.com/office/drawing/2014/main" id="{F9B54FE7-3DF1-2129-62D0-8B12948293EC}"/>
                    </a:ext>
                  </a:extLst>
                </p14:cNvPr>
                <p14:cNvContentPartPr/>
                <p14:nvPr/>
              </p14:nvContentPartPr>
              <p14:xfrm>
                <a:off x="846480" y="4225665"/>
                <a:ext cx="309600" cy="241920"/>
              </p14:xfrm>
            </p:contentPart>
          </mc:Choice>
          <mc:Fallback xmlns="">
            <p:pic>
              <p:nvPicPr>
                <p:cNvPr id="51" name="Input penna 50">
                  <a:extLst>
                    <a:ext uri="{FF2B5EF4-FFF2-40B4-BE49-F238E27FC236}">
                      <a16:creationId xmlns:a16="http://schemas.microsoft.com/office/drawing/2014/main" id="{2AD1BEDF-BC65-82CF-8318-D0EAD43662A3}"/>
                    </a:ext>
                  </a:extLst>
                </p:cNvPr>
                <p:cNvPicPr/>
                <p:nvPr/>
              </p:nvPicPr>
              <p:blipFill>
                <a:blip r:embed="rId20"/>
                <a:stretch>
                  <a:fillRect/>
                </a:stretch>
              </p:blipFill>
              <p:spPr>
                <a:xfrm>
                  <a:off x="810480" y="4189718"/>
                  <a:ext cx="381240" cy="313454"/>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3" name="Input penna 52">
                  <a:extLst>
                    <a:ext uri="{FF2B5EF4-FFF2-40B4-BE49-F238E27FC236}">
                      <a16:creationId xmlns:a16="http://schemas.microsoft.com/office/drawing/2014/main" id="{A6595AE9-95A2-F5C3-C7CC-54EFEF482EDA}"/>
                    </a:ext>
                  </a:extLst>
                </p14:cNvPr>
                <p14:cNvContentPartPr/>
                <p14:nvPr/>
              </p14:nvContentPartPr>
              <p14:xfrm>
                <a:off x="606960" y="4137315"/>
                <a:ext cx="234000" cy="677520"/>
              </p14:xfrm>
            </p:contentPart>
          </mc:Choice>
          <mc:Fallback xmlns="">
            <p:pic>
              <p:nvPicPr>
                <p:cNvPr id="53" name="Input penna 52">
                  <a:extLst>
                    <a:ext uri="{FF2B5EF4-FFF2-40B4-BE49-F238E27FC236}">
                      <a16:creationId xmlns:a16="http://schemas.microsoft.com/office/drawing/2014/main" id="{59BBC717-E6ED-82E9-2AF3-83C2529FF5B7}"/>
                    </a:ext>
                  </a:extLst>
                </p:cNvPr>
                <p:cNvPicPr/>
                <p:nvPr/>
              </p:nvPicPr>
              <p:blipFill>
                <a:blip r:embed="rId22"/>
                <a:stretch>
                  <a:fillRect/>
                </a:stretch>
              </p:blipFill>
              <p:spPr>
                <a:xfrm>
                  <a:off x="543960" y="4074315"/>
                  <a:ext cx="359640" cy="803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
            <p14:nvContentPartPr>
              <p14:cNvPr id="55" name="Input penna 54">
                <a:extLst>
                  <a:ext uri="{FF2B5EF4-FFF2-40B4-BE49-F238E27FC236}">
                    <a16:creationId xmlns:a16="http://schemas.microsoft.com/office/drawing/2014/main" id="{7E207E6F-A574-9270-A2D3-FEA224FDE828}"/>
                  </a:ext>
                </a:extLst>
              </p14:cNvPr>
              <p14:cNvContentPartPr/>
              <p14:nvPr/>
            </p14:nvContentPartPr>
            <p14:xfrm>
              <a:off x="640800" y="4756515"/>
              <a:ext cx="87120" cy="225720"/>
            </p14:xfrm>
          </p:contentPart>
        </mc:Choice>
        <mc:Fallback xmlns="">
          <p:pic>
            <p:nvPicPr>
              <p:cNvPr id="55" name="Input penna 54">
                <a:extLst>
                  <a:ext uri="{FF2B5EF4-FFF2-40B4-BE49-F238E27FC236}">
                    <a16:creationId xmlns:a16="http://schemas.microsoft.com/office/drawing/2014/main" id="{AB7A1CC1-3B78-5A41-F4FE-88FC6B12DE44}"/>
                  </a:ext>
                </a:extLst>
              </p:cNvPr>
              <p:cNvPicPr/>
              <p:nvPr/>
            </p:nvPicPr>
            <p:blipFill>
              <a:blip r:embed="rId24"/>
              <a:stretch>
                <a:fillRect/>
              </a:stretch>
            </p:blipFill>
            <p:spPr>
              <a:xfrm>
                <a:off x="604651" y="4720515"/>
                <a:ext cx="159057" cy="297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63" name="Input penna 62">
                <a:extLst>
                  <a:ext uri="{FF2B5EF4-FFF2-40B4-BE49-F238E27FC236}">
                    <a16:creationId xmlns:a16="http://schemas.microsoft.com/office/drawing/2014/main" id="{D207D232-F678-B7B9-06B5-D771B67EF2D7}"/>
                  </a:ext>
                </a:extLst>
              </p14:cNvPr>
              <p14:cNvContentPartPr/>
              <p14:nvPr/>
            </p14:nvContentPartPr>
            <p14:xfrm>
              <a:off x="643680" y="5578755"/>
              <a:ext cx="158760" cy="572400"/>
            </p14:xfrm>
          </p:contentPart>
        </mc:Choice>
        <mc:Fallback xmlns="">
          <p:pic>
            <p:nvPicPr>
              <p:cNvPr id="63" name="Input penna 62">
                <a:extLst>
                  <a:ext uri="{FF2B5EF4-FFF2-40B4-BE49-F238E27FC236}">
                    <a16:creationId xmlns:a16="http://schemas.microsoft.com/office/drawing/2014/main" id="{E8090FF9-262E-07A0-A1E8-13A8A653B4FA}"/>
                  </a:ext>
                </a:extLst>
              </p:cNvPr>
              <p:cNvPicPr/>
              <p:nvPr/>
            </p:nvPicPr>
            <p:blipFill>
              <a:blip r:embed="rId28"/>
              <a:stretch>
                <a:fillRect/>
              </a:stretch>
            </p:blipFill>
            <p:spPr>
              <a:xfrm>
                <a:off x="580537" y="5515755"/>
                <a:ext cx="284686" cy="698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64" name="Input penna 63">
                <a:extLst>
                  <a:ext uri="{FF2B5EF4-FFF2-40B4-BE49-F238E27FC236}">
                    <a16:creationId xmlns:a16="http://schemas.microsoft.com/office/drawing/2014/main" id="{381AD4F7-3C57-CA48-EB3E-0D533B5494C2}"/>
                  </a:ext>
                </a:extLst>
              </p14:cNvPr>
              <p14:cNvContentPartPr/>
              <p14:nvPr/>
            </p14:nvContentPartPr>
            <p14:xfrm>
              <a:off x="646920" y="6041715"/>
              <a:ext cx="180360" cy="190800"/>
            </p14:xfrm>
          </p:contentPart>
        </mc:Choice>
        <mc:Fallback xmlns="">
          <p:pic>
            <p:nvPicPr>
              <p:cNvPr id="64" name="Input penna 63">
                <a:extLst>
                  <a:ext uri="{FF2B5EF4-FFF2-40B4-BE49-F238E27FC236}">
                    <a16:creationId xmlns:a16="http://schemas.microsoft.com/office/drawing/2014/main" id="{5168F016-BA93-6A44-E0D8-65ED8F8FC989}"/>
                  </a:ext>
                </a:extLst>
              </p:cNvPr>
              <p:cNvPicPr/>
              <p:nvPr/>
            </p:nvPicPr>
            <p:blipFill>
              <a:blip r:embed="rId30"/>
              <a:stretch>
                <a:fillRect/>
              </a:stretch>
            </p:blipFill>
            <p:spPr>
              <a:xfrm>
                <a:off x="583920" y="5978715"/>
                <a:ext cx="30600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5" name="Input penna 64">
                <a:extLst>
                  <a:ext uri="{FF2B5EF4-FFF2-40B4-BE49-F238E27FC236}">
                    <a16:creationId xmlns:a16="http://schemas.microsoft.com/office/drawing/2014/main" id="{9C1C3C9A-CD51-E5F9-7CC4-D766C703E030}"/>
                  </a:ext>
                </a:extLst>
              </p14:cNvPr>
              <p14:cNvContentPartPr/>
              <p14:nvPr/>
            </p14:nvContentPartPr>
            <p14:xfrm>
              <a:off x="773280" y="6271035"/>
              <a:ext cx="360" cy="360"/>
            </p14:xfrm>
          </p:contentPart>
        </mc:Choice>
        <mc:Fallback xmlns="">
          <p:pic>
            <p:nvPicPr>
              <p:cNvPr id="65" name="Input penna 64">
                <a:extLst>
                  <a:ext uri="{FF2B5EF4-FFF2-40B4-BE49-F238E27FC236}">
                    <a16:creationId xmlns:a16="http://schemas.microsoft.com/office/drawing/2014/main" id="{6FFF938D-BEEA-1E1D-3910-35B8E2402C57}"/>
                  </a:ext>
                </a:extLst>
              </p:cNvPr>
              <p:cNvPicPr/>
              <p:nvPr/>
            </p:nvPicPr>
            <p:blipFill>
              <a:blip r:embed="rId32"/>
              <a:stretch>
                <a:fillRect/>
              </a:stretch>
            </p:blipFill>
            <p:spPr>
              <a:xfrm>
                <a:off x="755280" y="6253035"/>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66" name="Input penna 65">
                <a:extLst>
                  <a:ext uri="{FF2B5EF4-FFF2-40B4-BE49-F238E27FC236}">
                    <a16:creationId xmlns:a16="http://schemas.microsoft.com/office/drawing/2014/main" id="{9A3C6399-41FD-C5B2-2624-FF9BE1786E52}"/>
                  </a:ext>
                </a:extLst>
              </p14:cNvPr>
              <p14:cNvContentPartPr/>
              <p14:nvPr/>
            </p14:nvContentPartPr>
            <p14:xfrm>
              <a:off x="759960" y="6131715"/>
              <a:ext cx="147600" cy="151200"/>
            </p14:xfrm>
          </p:contentPart>
        </mc:Choice>
        <mc:Fallback xmlns="">
          <p:pic>
            <p:nvPicPr>
              <p:cNvPr id="66" name="Input penna 65">
                <a:extLst>
                  <a:ext uri="{FF2B5EF4-FFF2-40B4-BE49-F238E27FC236}">
                    <a16:creationId xmlns:a16="http://schemas.microsoft.com/office/drawing/2014/main" id="{DDAF412D-5AFD-9B53-6D64-CE8A6E3FA34E}"/>
                  </a:ext>
                </a:extLst>
              </p:cNvPr>
              <p:cNvPicPr/>
              <p:nvPr/>
            </p:nvPicPr>
            <p:blipFill>
              <a:blip r:embed="rId34"/>
              <a:stretch>
                <a:fillRect/>
              </a:stretch>
            </p:blipFill>
            <p:spPr>
              <a:xfrm>
                <a:off x="741960" y="6113672"/>
                <a:ext cx="183240" cy="186925"/>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7" name="Input penna 66">
                <a:extLst>
                  <a:ext uri="{FF2B5EF4-FFF2-40B4-BE49-F238E27FC236}">
                    <a16:creationId xmlns:a16="http://schemas.microsoft.com/office/drawing/2014/main" id="{51BC6599-4292-9188-19E1-D12C3964BFC8}"/>
                  </a:ext>
                </a:extLst>
              </p14:cNvPr>
              <p14:cNvContentPartPr/>
              <p14:nvPr/>
            </p14:nvContentPartPr>
            <p14:xfrm>
              <a:off x="765720" y="6288675"/>
              <a:ext cx="106920" cy="5400"/>
            </p14:xfrm>
          </p:contentPart>
        </mc:Choice>
        <mc:Fallback xmlns="">
          <p:pic>
            <p:nvPicPr>
              <p:cNvPr id="67" name="Input penna 66">
                <a:extLst>
                  <a:ext uri="{FF2B5EF4-FFF2-40B4-BE49-F238E27FC236}">
                    <a16:creationId xmlns:a16="http://schemas.microsoft.com/office/drawing/2014/main" id="{1BD58BC3-646A-8D9C-C505-986A35FCB081}"/>
                  </a:ext>
                </a:extLst>
              </p:cNvPr>
              <p:cNvPicPr/>
              <p:nvPr/>
            </p:nvPicPr>
            <p:blipFill>
              <a:blip r:embed="rId36"/>
              <a:stretch>
                <a:fillRect/>
              </a:stretch>
            </p:blipFill>
            <p:spPr>
              <a:xfrm>
                <a:off x="747780" y="6270675"/>
                <a:ext cx="14244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68" name="Input penna 67">
                <a:extLst>
                  <a:ext uri="{FF2B5EF4-FFF2-40B4-BE49-F238E27FC236}">
                    <a16:creationId xmlns:a16="http://schemas.microsoft.com/office/drawing/2014/main" id="{3F8D4BAA-10AE-B4AA-AD95-4D8BEDB36FD6}"/>
                  </a:ext>
                </a:extLst>
              </p14:cNvPr>
              <p14:cNvContentPartPr/>
              <p14:nvPr/>
            </p14:nvContentPartPr>
            <p14:xfrm>
              <a:off x="2566440" y="5416035"/>
              <a:ext cx="285840" cy="849600"/>
            </p14:xfrm>
          </p:contentPart>
        </mc:Choice>
        <mc:Fallback xmlns="">
          <p:pic>
            <p:nvPicPr>
              <p:cNvPr id="68" name="Input penna 67">
                <a:extLst>
                  <a:ext uri="{FF2B5EF4-FFF2-40B4-BE49-F238E27FC236}">
                    <a16:creationId xmlns:a16="http://schemas.microsoft.com/office/drawing/2014/main" id="{BA327D53-8F70-4662-34EA-9C20F0BF1B96}"/>
                  </a:ext>
                </a:extLst>
              </p:cNvPr>
              <p:cNvPicPr/>
              <p:nvPr/>
            </p:nvPicPr>
            <p:blipFill>
              <a:blip r:embed="rId38"/>
              <a:stretch>
                <a:fillRect/>
              </a:stretch>
            </p:blipFill>
            <p:spPr>
              <a:xfrm>
                <a:off x="2530485" y="5380035"/>
                <a:ext cx="357390" cy="9212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69" name="Input penna 68">
                <a:extLst>
                  <a:ext uri="{FF2B5EF4-FFF2-40B4-BE49-F238E27FC236}">
                    <a16:creationId xmlns:a16="http://schemas.microsoft.com/office/drawing/2014/main" id="{716BB4FF-5FC1-7015-EF22-60E045CE862B}"/>
                  </a:ext>
                </a:extLst>
              </p14:cNvPr>
              <p14:cNvContentPartPr/>
              <p14:nvPr/>
            </p14:nvContentPartPr>
            <p14:xfrm>
              <a:off x="2526120" y="6067275"/>
              <a:ext cx="241560" cy="232920"/>
            </p14:xfrm>
          </p:contentPart>
        </mc:Choice>
        <mc:Fallback xmlns="">
          <p:pic>
            <p:nvPicPr>
              <p:cNvPr id="69" name="Input penna 68">
                <a:extLst>
                  <a:ext uri="{FF2B5EF4-FFF2-40B4-BE49-F238E27FC236}">
                    <a16:creationId xmlns:a16="http://schemas.microsoft.com/office/drawing/2014/main" id="{4E7BAFC0-D912-9297-EEAC-318D43FB669A}"/>
                  </a:ext>
                </a:extLst>
              </p:cNvPr>
              <p:cNvPicPr/>
              <p:nvPr/>
            </p:nvPicPr>
            <p:blipFill>
              <a:blip r:embed="rId40"/>
              <a:stretch>
                <a:fillRect/>
              </a:stretch>
            </p:blipFill>
            <p:spPr>
              <a:xfrm>
                <a:off x="2508120" y="6049275"/>
                <a:ext cx="27720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70" name="Input penna 69">
                <a:extLst>
                  <a:ext uri="{FF2B5EF4-FFF2-40B4-BE49-F238E27FC236}">
                    <a16:creationId xmlns:a16="http://schemas.microsoft.com/office/drawing/2014/main" id="{F32AB80F-4473-B495-1088-F4CA83E81CAD}"/>
                  </a:ext>
                </a:extLst>
              </p14:cNvPr>
              <p14:cNvContentPartPr/>
              <p14:nvPr/>
            </p14:nvContentPartPr>
            <p14:xfrm>
              <a:off x="1452600" y="4154595"/>
              <a:ext cx="37440" cy="22680"/>
            </p14:xfrm>
          </p:contentPart>
        </mc:Choice>
        <mc:Fallback xmlns="">
          <p:pic>
            <p:nvPicPr>
              <p:cNvPr id="70" name="Input penna 69">
                <a:extLst>
                  <a:ext uri="{FF2B5EF4-FFF2-40B4-BE49-F238E27FC236}">
                    <a16:creationId xmlns:a16="http://schemas.microsoft.com/office/drawing/2014/main" id="{48854D5E-766F-0CEA-31AC-D32A617E1C96}"/>
                  </a:ext>
                </a:extLst>
              </p:cNvPr>
              <p:cNvPicPr/>
              <p:nvPr/>
            </p:nvPicPr>
            <p:blipFill>
              <a:blip r:embed="rId42"/>
              <a:stretch>
                <a:fillRect/>
              </a:stretch>
            </p:blipFill>
            <p:spPr>
              <a:xfrm>
                <a:off x="1434600" y="4136876"/>
                <a:ext cx="73080" cy="57763"/>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71" name="Input penna 70">
                <a:extLst>
                  <a:ext uri="{FF2B5EF4-FFF2-40B4-BE49-F238E27FC236}">
                    <a16:creationId xmlns:a16="http://schemas.microsoft.com/office/drawing/2014/main" id="{E6DDB3F6-2928-C527-D0A1-106CF87CD3F5}"/>
                  </a:ext>
                </a:extLst>
              </p14:cNvPr>
              <p14:cNvContentPartPr/>
              <p14:nvPr/>
            </p14:nvContentPartPr>
            <p14:xfrm>
              <a:off x="1994400" y="4169715"/>
              <a:ext cx="720" cy="360"/>
            </p14:xfrm>
          </p:contentPart>
        </mc:Choice>
        <mc:Fallback xmlns="">
          <p:pic>
            <p:nvPicPr>
              <p:cNvPr id="71" name="Input penna 70">
                <a:extLst>
                  <a:ext uri="{FF2B5EF4-FFF2-40B4-BE49-F238E27FC236}">
                    <a16:creationId xmlns:a16="http://schemas.microsoft.com/office/drawing/2014/main" id="{C1128B9D-BACE-0C49-2845-ED550506BF72}"/>
                  </a:ext>
                </a:extLst>
              </p:cNvPr>
              <p:cNvPicPr/>
              <p:nvPr/>
            </p:nvPicPr>
            <p:blipFill>
              <a:blip r:embed="rId44"/>
              <a:stretch>
                <a:fillRect/>
              </a:stretch>
            </p:blipFill>
            <p:spPr>
              <a:xfrm>
                <a:off x="1976400" y="4151715"/>
                <a:ext cx="36360" cy="36000"/>
              </a:xfrm>
              <a:prstGeom prst="rect">
                <a:avLst/>
              </a:prstGeom>
            </p:spPr>
          </p:pic>
        </mc:Fallback>
      </mc:AlternateContent>
      <p:pic>
        <p:nvPicPr>
          <p:cNvPr id="73" name="Immagine 72" descr="Immagine che contiene schermata, Carattere, testo, Elementi grafici&#10;&#10;Descrizione generata automaticamente">
            <a:extLst>
              <a:ext uri="{FF2B5EF4-FFF2-40B4-BE49-F238E27FC236}">
                <a16:creationId xmlns:a16="http://schemas.microsoft.com/office/drawing/2014/main" id="{815897E7-5DD2-9DC4-A839-5B4FA8F6CA31}"/>
              </a:ext>
            </a:extLst>
          </p:cNvPr>
          <p:cNvPicPr>
            <a:picLocks noChangeAspect="1"/>
          </p:cNvPicPr>
          <p:nvPr/>
        </p:nvPicPr>
        <p:blipFill>
          <a:blip r:embed="rId45"/>
          <a:stretch>
            <a:fillRect/>
          </a:stretch>
        </p:blipFill>
        <p:spPr>
          <a:xfrm>
            <a:off x="204967" y="312015"/>
            <a:ext cx="1789433" cy="1789433"/>
          </a:xfrm>
          <a:prstGeom prst="rect">
            <a:avLst/>
          </a:prstGeom>
        </p:spPr>
      </p:pic>
      <p:pic>
        <p:nvPicPr>
          <p:cNvPr id="75" name="Immagine 74" descr="Immagine che contiene schermata&#10;&#10;Descrizione generata automaticamente">
            <a:extLst>
              <a:ext uri="{FF2B5EF4-FFF2-40B4-BE49-F238E27FC236}">
                <a16:creationId xmlns:a16="http://schemas.microsoft.com/office/drawing/2014/main" id="{CAC62329-CF24-C431-9EF6-77C75D301708}"/>
              </a:ext>
            </a:extLst>
          </p:cNvPr>
          <p:cNvPicPr>
            <a:picLocks noChangeAspect="1"/>
          </p:cNvPicPr>
          <p:nvPr/>
        </p:nvPicPr>
        <p:blipFill rotWithShape="1">
          <a:blip r:embed="rId46">
            <a:alphaModFix/>
          </a:blip>
          <a:srcRect l="5891" r="5514"/>
          <a:stretch/>
        </p:blipFill>
        <p:spPr>
          <a:xfrm>
            <a:off x="9525734" y="4010327"/>
            <a:ext cx="1107537" cy="1250117"/>
          </a:xfrm>
          <a:prstGeom prst="rect">
            <a:avLst/>
          </a:prstGeom>
        </p:spPr>
      </p:pic>
      <p:pic>
        <p:nvPicPr>
          <p:cNvPr id="33" name="Immagine 32" descr="Immagine che contiene disegno, cartone animato, clipart, illustrazione&#10;&#10;Descrizione generata automaticamente">
            <a:extLst>
              <a:ext uri="{FF2B5EF4-FFF2-40B4-BE49-F238E27FC236}">
                <a16:creationId xmlns:a16="http://schemas.microsoft.com/office/drawing/2014/main" id="{B9CE8E71-A1DA-547B-4407-E9069F9ECC9C}"/>
              </a:ext>
            </a:extLst>
          </p:cNvPr>
          <p:cNvPicPr>
            <a:picLocks noGrp="1" noRot="1" noChangeAspect="1" noMove="1" noResize="1" noEditPoints="1" noAdjustHandles="1" noChangeArrowheads="1" noChangeShapeType="1" noCrop="1"/>
          </p:cNvPicPr>
          <p:nvPr/>
        </p:nvPicPr>
        <p:blipFill>
          <a:blip r:embed="rId47"/>
          <a:stretch>
            <a:fillRect/>
          </a:stretch>
        </p:blipFill>
        <p:spPr>
          <a:xfrm>
            <a:off x="634028" y="4167807"/>
            <a:ext cx="2185275" cy="2185275"/>
          </a:xfrm>
          <a:prstGeom prst="rect">
            <a:avLst/>
          </a:prstGeom>
        </p:spPr>
      </p:pic>
    </p:spTree>
    <p:extLst>
      <p:ext uri="{BB962C8B-B14F-4D97-AF65-F5344CB8AC3E}">
        <p14:creationId xmlns:p14="http://schemas.microsoft.com/office/powerpoint/2010/main" val="22151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99216D7D-E27E-2503-62D2-68DB92C9AFF8}"/>
              </a:ext>
            </a:extLst>
          </p:cNvPr>
          <p:cNvSpPr txBox="1"/>
          <p:nvPr/>
        </p:nvSpPr>
        <p:spPr>
          <a:xfrm>
            <a:off x="3966762" y="646211"/>
            <a:ext cx="4258473"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Verifica e validazione del progetto</a:t>
            </a:r>
          </a:p>
        </p:txBody>
      </p:sp>
      <p:pic>
        <p:nvPicPr>
          <p:cNvPr id="4" name="Picture 1">
            <a:extLst>
              <a:ext uri="{FF2B5EF4-FFF2-40B4-BE49-F238E27FC236}">
                <a16:creationId xmlns:a16="http://schemas.microsoft.com/office/drawing/2014/main" id="{4434D6CC-AE4A-FC0E-FE51-E9E9FFD53FD5}"/>
              </a:ext>
            </a:extLst>
          </p:cNvPr>
          <p:cNvPicPr>
            <a:picLocks noChangeAspect="1"/>
          </p:cNvPicPr>
          <p:nvPr/>
        </p:nvPicPr>
        <p:blipFill>
          <a:blip r:embed="rId2"/>
          <a:stretch>
            <a:fillRect/>
          </a:stretch>
        </p:blipFill>
        <p:spPr>
          <a:xfrm>
            <a:off x="86514" y="88780"/>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D1201D0B-B344-7AC9-A8A9-6A12883DE0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graphicFrame>
        <p:nvGraphicFramePr>
          <p:cNvPr id="6" name="Diagramma 5">
            <a:extLst>
              <a:ext uri="{FF2B5EF4-FFF2-40B4-BE49-F238E27FC236}">
                <a16:creationId xmlns:a16="http://schemas.microsoft.com/office/drawing/2014/main" id="{BCF2DE21-CDEC-3D56-1893-6F6C0D89145D}"/>
              </a:ext>
            </a:extLst>
          </p:cNvPr>
          <p:cNvGraphicFramePr/>
          <p:nvPr>
            <p:extLst>
              <p:ext uri="{D42A27DB-BD31-4B8C-83A1-F6EECF244321}">
                <p14:modId xmlns:p14="http://schemas.microsoft.com/office/powerpoint/2010/main" val="3473592139"/>
              </p:ext>
            </p:extLst>
          </p:nvPr>
        </p:nvGraphicFramePr>
        <p:xfrm>
          <a:off x="2031999" y="1133988"/>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 name="Immagine 9" descr="Immagine che contiene schermata, orologio, Policromia, design&#10;&#10;Descrizione generata automaticamente">
            <a:extLst>
              <a:ext uri="{FF2B5EF4-FFF2-40B4-BE49-F238E27FC236}">
                <a16:creationId xmlns:a16="http://schemas.microsoft.com/office/drawing/2014/main" id="{5CB2F60F-0107-0E62-90D8-312D664FFB7B}"/>
              </a:ext>
            </a:extLst>
          </p:cNvPr>
          <p:cNvPicPr>
            <a:picLocks noChangeAspect="1"/>
          </p:cNvPicPr>
          <p:nvPr/>
        </p:nvPicPr>
        <p:blipFill>
          <a:blip r:embed="rId9"/>
          <a:stretch>
            <a:fillRect/>
          </a:stretch>
        </p:blipFill>
        <p:spPr>
          <a:xfrm>
            <a:off x="1875113" y="1595653"/>
            <a:ext cx="2572519" cy="2572519"/>
          </a:xfrm>
          <a:prstGeom prst="rect">
            <a:avLst/>
          </a:prstGeom>
        </p:spPr>
      </p:pic>
      <p:pic>
        <p:nvPicPr>
          <p:cNvPr id="12" name="Immagine 11" descr="Immagine che contiene simbolo, logo, Elementi grafici, Carattere&#10;&#10;Descrizione generata automaticamente">
            <a:extLst>
              <a:ext uri="{FF2B5EF4-FFF2-40B4-BE49-F238E27FC236}">
                <a16:creationId xmlns:a16="http://schemas.microsoft.com/office/drawing/2014/main" id="{948EDFD0-F161-02ED-F1F1-56BFF9080991}"/>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foregroundMark x1="57326" y1="15236" x2="57326" y2="15236"/>
                      </a14:backgroundRemoval>
                    </a14:imgEffect>
                  </a14:imgLayer>
                </a14:imgProps>
              </a:ext>
            </a:extLst>
          </a:blip>
          <a:stretch>
            <a:fillRect/>
          </a:stretch>
        </p:blipFill>
        <p:spPr>
          <a:xfrm>
            <a:off x="5823459" y="3843321"/>
            <a:ext cx="3673870" cy="1990725"/>
          </a:xfrm>
          <a:prstGeom prst="rect">
            <a:avLst/>
          </a:prstGeom>
        </p:spPr>
      </p:pic>
    </p:spTree>
    <p:extLst>
      <p:ext uri="{BB962C8B-B14F-4D97-AF65-F5344CB8AC3E}">
        <p14:creationId xmlns:p14="http://schemas.microsoft.com/office/powerpoint/2010/main" val="16543364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magine 35" descr="Immagine che contiene cerchio, frisbee, giallo">
            <a:extLst>
              <a:ext uri="{FF2B5EF4-FFF2-40B4-BE49-F238E27FC236}">
                <a16:creationId xmlns:a16="http://schemas.microsoft.com/office/drawing/2014/main" id="{26223003-F487-DF12-7641-F0BA223FA759}"/>
              </a:ext>
            </a:extLst>
          </p:cNvPr>
          <p:cNvPicPr>
            <a:picLocks noChangeAspect="1"/>
          </p:cNvPicPr>
          <p:nvPr/>
        </p:nvPicPr>
        <p:blipFill rotWithShape="1">
          <a:blip r:embed="rId2"/>
          <a:srcRect b="17830"/>
          <a:stretch/>
        </p:blipFill>
        <p:spPr>
          <a:xfrm flipH="1">
            <a:off x="8501704" y="4908827"/>
            <a:ext cx="1608667" cy="1321839"/>
          </a:xfrm>
          <a:prstGeom prst="rect">
            <a:avLst/>
          </a:prstGeom>
        </p:spPr>
      </p:pic>
      <p:sp>
        <p:nvSpPr>
          <p:cNvPr id="26" name="Rettangolo con angoli arrotondati 25">
            <a:extLst>
              <a:ext uri="{FF2B5EF4-FFF2-40B4-BE49-F238E27FC236}">
                <a16:creationId xmlns:a16="http://schemas.microsoft.com/office/drawing/2014/main" id="{85C5C920-A3CE-75B7-919E-AA132C4B9CFE}"/>
              </a:ext>
            </a:extLst>
          </p:cNvPr>
          <p:cNvSpPr/>
          <p:nvPr/>
        </p:nvSpPr>
        <p:spPr>
          <a:xfrm>
            <a:off x="1890432" y="1720312"/>
            <a:ext cx="8411135" cy="3389570"/>
          </a:xfrm>
          <a:prstGeom prst="roundRect">
            <a:avLst/>
          </a:prstGeom>
          <a:solidFill>
            <a:schemeClr val="accent2"/>
          </a:solidFill>
          <a:ln w="38100">
            <a:solidFill>
              <a:schemeClr val="accent6"/>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3" name="CasellaDiTesto 2">
            <a:extLst>
              <a:ext uri="{FF2B5EF4-FFF2-40B4-BE49-F238E27FC236}">
                <a16:creationId xmlns:a16="http://schemas.microsoft.com/office/drawing/2014/main" id="{1FFB889A-C91F-472D-31C5-D45BD566351E}"/>
              </a:ext>
            </a:extLst>
          </p:cNvPr>
          <p:cNvSpPr txBox="1"/>
          <p:nvPr/>
        </p:nvSpPr>
        <p:spPr>
          <a:xfrm>
            <a:off x="2718312" y="802964"/>
            <a:ext cx="6755375"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Il cronoprogramma e il piano finanziario dei pagamenti</a:t>
            </a:r>
          </a:p>
        </p:txBody>
      </p:sp>
      <p:pic>
        <p:nvPicPr>
          <p:cNvPr id="4" name="Immagine 3" descr="Immagine che contiene bandiera, mutande&#10;&#10;Descrizione generata automaticamente">
            <a:extLst>
              <a:ext uri="{FF2B5EF4-FFF2-40B4-BE49-F238E27FC236}">
                <a16:creationId xmlns:a16="http://schemas.microsoft.com/office/drawing/2014/main" id="{69E8A4D6-7EED-1067-E161-7E291E8CF7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5" name="Picture 1">
            <a:extLst>
              <a:ext uri="{FF2B5EF4-FFF2-40B4-BE49-F238E27FC236}">
                <a16:creationId xmlns:a16="http://schemas.microsoft.com/office/drawing/2014/main" id="{55777003-1CC4-3DE7-54C9-A7CEB9C2EF01}"/>
              </a:ext>
            </a:extLst>
          </p:cNvPr>
          <p:cNvPicPr>
            <a:picLocks noChangeAspect="1"/>
          </p:cNvPicPr>
          <p:nvPr/>
        </p:nvPicPr>
        <p:blipFill>
          <a:blip r:embed="rId4"/>
          <a:stretch>
            <a:fillRect/>
          </a:stretch>
        </p:blipFill>
        <p:spPr>
          <a:xfrm>
            <a:off x="86514" y="88780"/>
            <a:ext cx="2932430" cy="634039"/>
          </a:xfrm>
          <a:prstGeom prst="rect">
            <a:avLst/>
          </a:prstGeom>
        </p:spPr>
      </p:pic>
      <p:sp>
        <p:nvSpPr>
          <p:cNvPr id="6" name="Ovale 5">
            <a:extLst>
              <a:ext uri="{FF2B5EF4-FFF2-40B4-BE49-F238E27FC236}">
                <a16:creationId xmlns:a16="http://schemas.microsoft.com/office/drawing/2014/main" id="{CC7696A7-32DF-D793-C57F-27B88C2836EA}"/>
              </a:ext>
            </a:extLst>
          </p:cNvPr>
          <p:cNvSpPr/>
          <p:nvPr/>
        </p:nvSpPr>
        <p:spPr>
          <a:xfrm>
            <a:off x="2340989" y="2307990"/>
            <a:ext cx="357510" cy="357510"/>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7" name="Ovale 6">
            <a:extLst>
              <a:ext uri="{FF2B5EF4-FFF2-40B4-BE49-F238E27FC236}">
                <a16:creationId xmlns:a16="http://schemas.microsoft.com/office/drawing/2014/main" id="{726889A7-37BA-5FD1-469C-89D1FAE5E305}"/>
              </a:ext>
            </a:extLst>
          </p:cNvPr>
          <p:cNvSpPr/>
          <p:nvPr/>
        </p:nvSpPr>
        <p:spPr>
          <a:xfrm>
            <a:off x="3151198" y="2281635"/>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8" name="Ovale 7">
            <a:extLst>
              <a:ext uri="{FF2B5EF4-FFF2-40B4-BE49-F238E27FC236}">
                <a16:creationId xmlns:a16="http://schemas.microsoft.com/office/drawing/2014/main" id="{90CE4A04-DB8D-A1FA-8A98-5AB768004CB1}"/>
              </a:ext>
            </a:extLst>
          </p:cNvPr>
          <p:cNvSpPr/>
          <p:nvPr/>
        </p:nvSpPr>
        <p:spPr>
          <a:xfrm>
            <a:off x="9135546" y="2281635"/>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9" name="Rettangolo con angoli arrotondati 8">
            <a:extLst>
              <a:ext uri="{FF2B5EF4-FFF2-40B4-BE49-F238E27FC236}">
                <a16:creationId xmlns:a16="http://schemas.microsoft.com/office/drawing/2014/main" id="{EC99B5DE-45D3-E31B-2C4D-0F100183F6F4}"/>
              </a:ext>
            </a:extLst>
          </p:cNvPr>
          <p:cNvSpPr/>
          <p:nvPr/>
        </p:nvSpPr>
        <p:spPr>
          <a:xfrm>
            <a:off x="3329952" y="2281635"/>
            <a:ext cx="6017965" cy="357510"/>
          </a:xfrm>
          <a:prstGeom prst="round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lvl="0" algn="just" rtl="0"/>
            <a:r>
              <a:rPr lang="it-IT" kern="100">
                <a:effectLst/>
                <a:latin typeface="Arial Narrow" panose="020B0606020202030204" pitchFamily="34" charset="0"/>
                <a:ea typeface="DengXian" panose="02010600030101010101" pitchFamily="2" charset="-122"/>
                <a:cs typeface="Arial" panose="020B0604020202020204" pitchFamily="34" charset="0"/>
              </a:rPr>
              <a:t>Cosa sono il cronoprogramma e il piano finanziario dei pagamenti?</a:t>
            </a:r>
          </a:p>
        </p:txBody>
      </p:sp>
      <p:sp>
        <p:nvSpPr>
          <p:cNvPr id="10" name="Ovale 9">
            <a:extLst>
              <a:ext uri="{FF2B5EF4-FFF2-40B4-BE49-F238E27FC236}">
                <a16:creationId xmlns:a16="http://schemas.microsoft.com/office/drawing/2014/main" id="{AFD1F1E7-A7C3-1F00-8EDF-121B96233D14}"/>
              </a:ext>
            </a:extLst>
          </p:cNvPr>
          <p:cNvSpPr/>
          <p:nvPr/>
        </p:nvSpPr>
        <p:spPr>
          <a:xfrm>
            <a:off x="2340989" y="3226207"/>
            <a:ext cx="357510" cy="357510"/>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11" name="Ovale 10">
            <a:extLst>
              <a:ext uri="{FF2B5EF4-FFF2-40B4-BE49-F238E27FC236}">
                <a16:creationId xmlns:a16="http://schemas.microsoft.com/office/drawing/2014/main" id="{6189600D-86BA-1AE8-B760-30546AA299FB}"/>
              </a:ext>
            </a:extLst>
          </p:cNvPr>
          <p:cNvSpPr/>
          <p:nvPr/>
        </p:nvSpPr>
        <p:spPr>
          <a:xfrm>
            <a:off x="3151198" y="3199852"/>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12" name="Ovale 11">
            <a:extLst>
              <a:ext uri="{FF2B5EF4-FFF2-40B4-BE49-F238E27FC236}">
                <a16:creationId xmlns:a16="http://schemas.microsoft.com/office/drawing/2014/main" id="{EC56EAE3-F2F9-5DDE-B2E9-2BC6271A9AB6}"/>
              </a:ext>
            </a:extLst>
          </p:cNvPr>
          <p:cNvSpPr/>
          <p:nvPr/>
        </p:nvSpPr>
        <p:spPr>
          <a:xfrm>
            <a:off x="9135546" y="3199852"/>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13" name="Rettangolo con angoli arrotondati 12">
            <a:extLst>
              <a:ext uri="{FF2B5EF4-FFF2-40B4-BE49-F238E27FC236}">
                <a16:creationId xmlns:a16="http://schemas.microsoft.com/office/drawing/2014/main" id="{B1D6118A-603B-1A62-9E85-03D6B25FDCB6}"/>
              </a:ext>
            </a:extLst>
          </p:cNvPr>
          <p:cNvSpPr/>
          <p:nvPr/>
        </p:nvSpPr>
        <p:spPr>
          <a:xfrm>
            <a:off x="3329953" y="3199852"/>
            <a:ext cx="6017964" cy="357510"/>
          </a:xfrm>
          <a:prstGeom prst="round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just"/>
            <a:r>
              <a:rPr lang="it-IT" kern="100">
                <a:effectLst/>
                <a:latin typeface="Arial Narrow" panose="020B0606020202030204" pitchFamily="34" charset="0"/>
                <a:ea typeface="DengXian" panose="02010600030101010101" pitchFamily="2" charset="-122"/>
                <a:cs typeface="Arial" panose="020B0604020202020204" pitchFamily="34" charset="0"/>
              </a:rPr>
              <a:t>Qual è la loro funzione?</a:t>
            </a:r>
          </a:p>
        </p:txBody>
      </p:sp>
      <p:sp>
        <p:nvSpPr>
          <p:cNvPr id="14" name="Ovale 13">
            <a:extLst>
              <a:ext uri="{FF2B5EF4-FFF2-40B4-BE49-F238E27FC236}">
                <a16:creationId xmlns:a16="http://schemas.microsoft.com/office/drawing/2014/main" id="{743C9D9F-A14B-9FEC-4B7A-C2AC8633736D}"/>
              </a:ext>
            </a:extLst>
          </p:cNvPr>
          <p:cNvSpPr/>
          <p:nvPr/>
        </p:nvSpPr>
        <p:spPr>
          <a:xfrm>
            <a:off x="2340989" y="4118070"/>
            <a:ext cx="357510" cy="357510"/>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15" name="Ovale 14">
            <a:extLst>
              <a:ext uri="{FF2B5EF4-FFF2-40B4-BE49-F238E27FC236}">
                <a16:creationId xmlns:a16="http://schemas.microsoft.com/office/drawing/2014/main" id="{C8016EF2-D3AF-9934-B97F-3710632241A5}"/>
              </a:ext>
            </a:extLst>
          </p:cNvPr>
          <p:cNvSpPr/>
          <p:nvPr/>
        </p:nvSpPr>
        <p:spPr>
          <a:xfrm>
            <a:off x="3151198" y="4091715"/>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16" name="Ovale 15">
            <a:extLst>
              <a:ext uri="{FF2B5EF4-FFF2-40B4-BE49-F238E27FC236}">
                <a16:creationId xmlns:a16="http://schemas.microsoft.com/office/drawing/2014/main" id="{21337AB1-CA4A-87A3-F397-855CF46D7E63}"/>
              </a:ext>
            </a:extLst>
          </p:cNvPr>
          <p:cNvSpPr/>
          <p:nvPr/>
        </p:nvSpPr>
        <p:spPr>
          <a:xfrm>
            <a:off x="9135546" y="4091715"/>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17" name="Rettangolo con angoli arrotondati 16">
            <a:extLst>
              <a:ext uri="{FF2B5EF4-FFF2-40B4-BE49-F238E27FC236}">
                <a16:creationId xmlns:a16="http://schemas.microsoft.com/office/drawing/2014/main" id="{208CF5C0-56D7-2D60-B2FD-3EC204ED9329}"/>
              </a:ext>
            </a:extLst>
          </p:cNvPr>
          <p:cNvSpPr/>
          <p:nvPr/>
        </p:nvSpPr>
        <p:spPr>
          <a:xfrm>
            <a:off x="3329952" y="4091715"/>
            <a:ext cx="6017965" cy="357510"/>
          </a:xfrm>
          <a:prstGeom prst="round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it-IT">
                <a:latin typeface="Arial Narrow" panose="020B0606020202030204" pitchFamily="34" charset="0"/>
              </a:rPr>
              <a:t>Chi li elabora?</a:t>
            </a:r>
          </a:p>
        </p:txBody>
      </p:sp>
      <p:sp>
        <p:nvSpPr>
          <p:cNvPr id="27" name="Rettangolo 26">
            <a:extLst>
              <a:ext uri="{FF2B5EF4-FFF2-40B4-BE49-F238E27FC236}">
                <a16:creationId xmlns:a16="http://schemas.microsoft.com/office/drawing/2014/main" id="{414F8DD4-3F8B-AE45-24A8-9051A824EEC2}"/>
              </a:ext>
            </a:extLst>
          </p:cNvPr>
          <p:cNvSpPr/>
          <p:nvPr/>
        </p:nvSpPr>
        <p:spPr>
          <a:xfrm>
            <a:off x="9877750" y="4748189"/>
            <a:ext cx="178420" cy="379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Rettangolo 28">
            <a:extLst>
              <a:ext uri="{FF2B5EF4-FFF2-40B4-BE49-F238E27FC236}">
                <a16:creationId xmlns:a16="http://schemas.microsoft.com/office/drawing/2014/main" id="{5C9BE47B-BF7C-588C-5D15-7897879F708C}"/>
              </a:ext>
            </a:extLst>
          </p:cNvPr>
          <p:cNvSpPr/>
          <p:nvPr/>
        </p:nvSpPr>
        <p:spPr>
          <a:xfrm>
            <a:off x="10056170" y="4748189"/>
            <a:ext cx="335605" cy="145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Rettangolo 29">
            <a:extLst>
              <a:ext uri="{FF2B5EF4-FFF2-40B4-BE49-F238E27FC236}">
                <a16:creationId xmlns:a16="http://schemas.microsoft.com/office/drawing/2014/main" id="{A3BDC395-2946-B764-4B4A-927EB5543B73}"/>
              </a:ext>
            </a:extLst>
          </p:cNvPr>
          <p:cNvSpPr/>
          <p:nvPr/>
        </p:nvSpPr>
        <p:spPr>
          <a:xfrm>
            <a:off x="9996150" y="4857750"/>
            <a:ext cx="258465" cy="232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Rettangolo 31">
            <a:extLst>
              <a:ext uri="{FF2B5EF4-FFF2-40B4-BE49-F238E27FC236}">
                <a16:creationId xmlns:a16="http://schemas.microsoft.com/office/drawing/2014/main" id="{143F7592-F873-0217-7A17-30B4693A0E54}"/>
              </a:ext>
            </a:extLst>
          </p:cNvPr>
          <p:cNvSpPr/>
          <p:nvPr/>
        </p:nvSpPr>
        <p:spPr>
          <a:xfrm>
            <a:off x="9877750" y="4475580"/>
            <a:ext cx="664520" cy="3402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5" name="Immagine 24" descr="Immagine che contiene schermata, Rettangolo, quadrato, design&#10;&#10;Descrizione generata automaticamente">
            <a:extLst>
              <a:ext uri="{FF2B5EF4-FFF2-40B4-BE49-F238E27FC236}">
                <a16:creationId xmlns:a16="http://schemas.microsoft.com/office/drawing/2014/main" id="{A4C06B95-64EE-CFD7-A880-BA98C920B88F}"/>
              </a:ext>
            </a:extLst>
          </p:cNvPr>
          <p:cNvPicPr>
            <a:picLocks noChangeAspect="1"/>
          </p:cNvPicPr>
          <p:nvPr/>
        </p:nvPicPr>
        <p:blipFill>
          <a:blip r:embed="rId5"/>
          <a:stretch>
            <a:fillRect/>
          </a:stretch>
        </p:blipFill>
        <p:spPr>
          <a:xfrm>
            <a:off x="9851011" y="4139269"/>
            <a:ext cx="1890341" cy="1890341"/>
          </a:xfrm>
          <a:prstGeom prst="rect">
            <a:avLst/>
          </a:prstGeom>
        </p:spPr>
      </p:pic>
    </p:spTree>
    <p:extLst>
      <p:ext uri="{BB962C8B-B14F-4D97-AF65-F5344CB8AC3E}">
        <p14:creationId xmlns:p14="http://schemas.microsoft.com/office/powerpoint/2010/main" val="338689982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193D13-43DE-8A15-E994-E24B5B2A3A64}"/>
            </a:ext>
          </a:extLst>
        </p:cNvPr>
        <p:cNvGrpSpPr/>
        <p:nvPr/>
      </p:nvGrpSpPr>
      <p:grpSpPr>
        <a:xfrm>
          <a:off x="0" y="0"/>
          <a:ext cx="0" cy="0"/>
          <a:chOff x="0" y="0"/>
          <a:chExt cx="0" cy="0"/>
        </a:xfrm>
      </p:grpSpPr>
      <p:pic>
        <p:nvPicPr>
          <p:cNvPr id="5" name="Immagine 4" descr="Immagine che contiene bandiera, mutande&#10;&#10;Descrizione generata automaticamente">
            <a:extLst>
              <a:ext uri="{FF2B5EF4-FFF2-40B4-BE49-F238E27FC236}">
                <a16:creationId xmlns:a16="http://schemas.microsoft.com/office/drawing/2014/main" id="{87ADC3D1-1EB3-429C-089F-ACF43660B4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3B0B2C42-3514-24DE-9112-A840869154C6}"/>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C118535D-B988-DFB7-0117-DC8552FD82EA}"/>
              </a:ext>
            </a:extLst>
          </p:cNvPr>
          <p:cNvGraphicFramePr/>
          <p:nvPr>
            <p:extLst>
              <p:ext uri="{D42A27DB-BD31-4B8C-83A1-F6EECF244321}">
                <p14:modId xmlns:p14="http://schemas.microsoft.com/office/powerpoint/2010/main" val="2100544690"/>
              </p:ext>
            </p:extLst>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schizzo, disegno, clipart, Line art&#10;&#10;Descrizione generata automaticamente">
            <a:extLst>
              <a:ext uri="{FF2B5EF4-FFF2-40B4-BE49-F238E27FC236}">
                <a16:creationId xmlns:a16="http://schemas.microsoft.com/office/drawing/2014/main" id="{3CFEAC49-EE21-4935-AF43-0DCFBCE091A9}"/>
              </a:ext>
            </a:extLst>
          </p:cNvPr>
          <p:cNvPicPr>
            <a:picLocks noChangeAspect="1"/>
          </p:cNvPicPr>
          <p:nvPr/>
        </p:nvPicPr>
        <p:blipFill rotWithShape="1">
          <a:blip r:embed="rId9"/>
          <a:srcRect l="17054" t="23230" r="17927" b="19862"/>
          <a:stretch/>
        </p:blipFill>
        <p:spPr>
          <a:xfrm>
            <a:off x="9359215" y="4157156"/>
            <a:ext cx="1755623" cy="1536634"/>
          </a:xfrm>
          <a:prstGeom prst="rect">
            <a:avLst/>
          </a:prstGeom>
        </p:spPr>
      </p:pic>
    </p:spTree>
    <p:extLst>
      <p:ext uri="{BB962C8B-B14F-4D97-AF65-F5344CB8AC3E}">
        <p14:creationId xmlns:p14="http://schemas.microsoft.com/office/powerpoint/2010/main" val="20204259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1FFB889A-C91F-472D-31C5-D45BD566351E}"/>
              </a:ext>
            </a:extLst>
          </p:cNvPr>
          <p:cNvSpPr txBox="1"/>
          <p:nvPr/>
        </p:nvSpPr>
        <p:spPr>
          <a:xfrm>
            <a:off x="3474720" y="845820"/>
            <a:ext cx="5493812"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Le convenzioni Consip Facility Management</a:t>
            </a:r>
          </a:p>
        </p:txBody>
      </p:sp>
      <p:pic>
        <p:nvPicPr>
          <p:cNvPr id="5" name="Immagine 4" descr="Immagine che contiene bandiera, mutande&#10;&#10;Descrizione generata automaticamente">
            <a:extLst>
              <a:ext uri="{FF2B5EF4-FFF2-40B4-BE49-F238E27FC236}">
                <a16:creationId xmlns:a16="http://schemas.microsoft.com/office/drawing/2014/main" id="{83ECC85C-241F-21F8-580A-2DBABDC36F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FAF53FD5-6824-24FE-AC77-31E43449776D}"/>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8FA9784A-48A2-8547-332B-EA4E46922858}"/>
              </a:ext>
            </a:extLst>
          </p:cNvPr>
          <p:cNvGraphicFramePr/>
          <p:nvPr>
            <p:extLst>
              <p:ext uri="{D42A27DB-BD31-4B8C-83A1-F6EECF244321}">
                <p14:modId xmlns:p14="http://schemas.microsoft.com/office/powerpoint/2010/main" val="3530268824"/>
              </p:ext>
            </p:extLst>
          </p:nvPr>
        </p:nvGraphicFramePr>
        <p:xfrm>
          <a:off x="634066" y="1995260"/>
          <a:ext cx="10124387" cy="332914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clipart, Elementi grafici, schermata, cartone animato&#10;&#10;Descrizione generata automaticamente">
            <a:extLst>
              <a:ext uri="{FF2B5EF4-FFF2-40B4-BE49-F238E27FC236}">
                <a16:creationId xmlns:a16="http://schemas.microsoft.com/office/drawing/2014/main" id="{3226A628-98F3-853C-44CC-11B4153EAAC6}"/>
              </a:ext>
            </a:extLst>
          </p:cNvPr>
          <p:cNvPicPr>
            <a:picLocks noChangeAspect="1"/>
          </p:cNvPicPr>
          <p:nvPr/>
        </p:nvPicPr>
        <p:blipFill>
          <a:blip r:embed="rId9"/>
          <a:stretch>
            <a:fillRect/>
          </a:stretch>
        </p:blipFill>
        <p:spPr>
          <a:xfrm>
            <a:off x="9628551" y="4096800"/>
            <a:ext cx="2066300" cy="2066300"/>
          </a:xfrm>
          <a:prstGeom prst="rect">
            <a:avLst/>
          </a:prstGeom>
        </p:spPr>
      </p:pic>
    </p:spTree>
    <p:extLst>
      <p:ext uri="{BB962C8B-B14F-4D97-AF65-F5344CB8AC3E}">
        <p14:creationId xmlns:p14="http://schemas.microsoft.com/office/powerpoint/2010/main" val="2149225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1FFB889A-C91F-472D-31C5-D45BD566351E}"/>
              </a:ext>
            </a:extLst>
          </p:cNvPr>
          <p:cNvSpPr txBox="1"/>
          <p:nvPr/>
        </p:nvSpPr>
        <p:spPr>
          <a:xfrm>
            <a:off x="2164394" y="996176"/>
            <a:ext cx="8273419"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Procedimento per l’adesione (o attivazione) della Convenzione FM4</a:t>
            </a:r>
          </a:p>
        </p:txBody>
      </p:sp>
      <p:pic>
        <p:nvPicPr>
          <p:cNvPr id="5" name="Immagine 4" descr="Immagine che contiene bandiera, mutande&#10;&#10;Descrizione generata automaticamente">
            <a:extLst>
              <a:ext uri="{FF2B5EF4-FFF2-40B4-BE49-F238E27FC236}">
                <a16:creationId xmlns:a16="http://schemas.microsoft.com/office/drawing/2014/main" id="{185A1D2B-FC7A-5DA9-6131-1537AC3487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02FBBE04-5666-AB50-0B5F-784DDFE27641}"/>
              </a:ext>
            </a:extLst>
          </p:cNvPr>
          <p:cNvPicPr>
            <a:picLocks noChangeAspect="1"/>
          </p:cNvPicPr>
          <p:nvPr/>
        </p:nvPicPr>
        <p:blipFill>
          <a:blip r:embed="rId3"/>
          <a:stretch>
            <a:fillRect/>
          </a:stretch>
        </p:blipFill>
        <p:spPr>
          <a:xfrm>
            <a:off x="86514" y="88780"/>
            <a:ext cx="2932430" cy="634039"/>
          </a:xfrm>
          <a:prstGeom prst="rect">
            <a:avLst/>
          </a:prstGeom>
        </p:spPr>
      </p:pic>
      <p:sp>
        <p:nvSpPr>
          <p:cNvPr id="8" name="Rettangolo con angoli arrotondati 7">
            <a:extLst>
              <a:ext uri="{FF2B5EF4-FFF2-40B4-BE49-F238E27FC236}">
                <a16:creationId xmlns:a16="http://schemas.microsoft.com/office/drawing/2014/main" id="{CBC78978-A49D-1C2E-E9F5-824F0A4508DA}"/>
              </a:ext>
            </a:extLst>
          </p:cNvPr>
          <p:cNvSpPr/>
          <p:nvPr/>
        </p:nvSpPr>
        <p:spPr>
          <a:xfrm>
            <a:off x="1551069" y="1974841"/>
            <a:ext cx="8411135" cy="3389570"/>
          </a:xfrm>
          <a:prstGeom prst="roundRect">
            <a:avLst/>
          </a:prstGeom>
          <a:noFill/>
          <a:ln w="38100">
            <a:solidFill>
              <a:schemeClr val="accent5"/>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3" name="Ovale 12">
            <a:extLst>
              <a:ext uri="{FF2B5EF4-FFF2-40B4-BE49-F238E27FC236}">
                <a16:creationId xmlns:a16="http://schemas.microsoft.com/office/drawing/2014/main" id="{ACC4C067-2F17-D012-DA8A-2DC1C5682681}"/>
              </a:ext>
            </a:extLst>
          </p:cNvPr>
          <p:cNvSpPr/>
          <p:nvPr/>
        </p:nvSpPr>
        <p:spPr>
          <a:xfrm>
            <a:off x="2987447" y="3199852"/>
            <a:ext cx="357510" cy="357510"/>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14" name="Ovale 13">
            <a:extLst>
              <a:ext uri="{FF2B5EF4-FFF2-40B4-BE49-F238E27FC236}">
                <a16:creationId xmlns:a16="http://schemas.microsoft.com/office/drawing/2014/main" id="{6C20CDB3-FA04-81BF-FDD1-C7EB84F5BBA6}"/>
              </a:ext>
            </a:extLst>
          </p:cNvPr>
          <p:cNvSpPr/>
          <p:nvPr/>
        </p:nvSpPr>
        <p:spPr>
          <a:xfrm>
            <a:off x="3820503" y="3199852"/>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15" name="Ovale 14">
            <a:extLst>
              <a:ext uri="{FF2B5EF4-FFF2-40B4-BE49-F238E27FC236}">
                <a16:creationId xmlns:a16="http://schemas.microsoft.com/office/drawing/2014/main" id="{9C59FA5A-BBA1-DDA9-77DA-8F33458ABDAE}"/>
              </a:ext>
            </a:extLst>
          </p:cNvPr>
          <p:cNvSpPr/>
          <p:nvPr/>
        </p:nvSpPr>
        <p:spPr>
          <a:xfrm>
            <a:off x="10773263" y="3199852"/>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16" name="Rettangolo con angoli arrotondati 15">
            <a:extLst>
              <a:ext uri="{FF2B5EF4-FFF2-40B4-BE49-F238E27FC236}">
                <a16:creationId xmlns:a16="http://schemas.microsoft.com/office/drawing/2014/main" id="{E7DAD212-A592-3706-C237-A7A9FF00CE83}"/>
              </a:ext>
            </a:extLst>
          </p:cNvPr>
          <p:cNvSpPr/>
          <p:nvPr/>
        </p:nvSpPr>
        <p:spPr>
          <a:xfrm>
            <a:off x="3989831" y="3199852"/>
            <a:ext cx="6971614" cy="357510"/>
          </a:xfrm>
          <a:prstGeom prst="round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lvl="0" algn="just"/>
            <a:r>
              <a:rPr lang="it-IT" kern="100" dirty="0">
                <a:latin typeface="Arial Narrow" panose="020B0606020202030204" pitchFamily="34" charset="0"/>
                <a:ea typeface="DengXian" panose="02010600030101010101" pitchFamily="2" charset="-122"/>
                <a:cs typeface="Arial" panose="020B0604020202020204" pitchFamily="34" charset="0"/>
              </a:rPr>
              <a:t>Il PSO – Piano di Supporto Operativo alla PA per l’ottimizzazione della domanda</a:t>
            </a:r>
          </a:p>
        </p:txBody>
      </p:sp>
      <p:sp>
        <p:nvSpPr>
          <p:cNvPr id="37" name="Ovale 36">
            <a:extLst>
              <a:ext uri="{FF2B5EF4-FFF2-40B4-BE49-F238E27FC236}">
                <a16:creationId xmlns:a16="http://schemas.microsoft.com/office/drawing/2014/main" id="{48F59CC1-238D-09E5-B0EC-C38F23E9E038}"/>
              </a:ext>
            </a:extLst>
          </p:cNvPr>
          <p:cNvSpPr/>
          <p:nvPr/>
        </p:nvSpPr>
        <p:spPr>
          <a:xfrm>
            <a:off x="2987447" y="2097824"/>
            <a:ext cx="357510" cy="357510"/>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38" name="Ovale 37">
            <a:extLst>
              <a:ext uri="{FF2B5EF4-FFF2-40B4-BE49-F238E27FC236}">
                <a16:creationId xmlns:a16="http://schemas.microsoft.com/office/drawing/2014/main" id="{2D5E4103-3D9A-1CC2-7258-E64FC9B13F7F}"/>
              </a:ext>
            </a:extLst>
          </p:cNvPr>
          <p:cNvSpPr/>
          <p:nvPr/>
        </p:nvSpPr>
        <p:spPr>
          <a:xfrm>
            <a:off x="3820503" y="2097824"/>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39" name="Ovale 38">
            <a:extLst>
              <a:ext uri="{FF2B5EF4-FFF2-40B4-BE49-F238E27FC236}">
                <a16:creationId xmlns:a16="http://schemas.microsoft.com/office/drawing/2014/main" id="{C4BC2D93-CBCA-B4F6-84A0-9B8661985F5F}"/>
              </a:ext>
            </a:extLst>
          </p:cNvPr>
          <p:cNvSpPr/>
          <p:nvPr/>
        </p:nvSpPr>
        <p:spPr>
          <a:xfrm>
            <a:off x="10773263" y="2097824"/>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40" name="Rettangolo con angoli arrotondati 39">
            <a:extLst>
              <a:ext uri="{FF2B5EF4-FFF2-40B4-BE49-F238E27FC236}">
                <a16:creationId xmlns:a16="http://schemas.microsoft.com/office/drawing/2014/main" id="{3B3A3715-836E-1DEE-5F45-D75FE386E45D}"/>
              </a:ext>
            </a:extLst>
          </p:cNvPr>
          <p:cNvSpPr/>
          <p:nvPr/>
        </p:nvSpPr>
        <p:spPr>
          <a:xfrm>
            <a:off x="3989831" y="2097824"/>
            <a:ext cx="6971614" cy="357510"/>
          </a:xfrm>
          <a:prstGeom prst="round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lvl="0" algn="just" rtl="0"/>
            <a:r>
              <a:rPr lang="it-IT" kern="100" dirty="0">
                <a:latin typeface="Arial Narrow" panose="020B0606020202030204" pitchFamily="34" charset="0"/>
                <a:ea typeface="DengXian" panose="02010600030101010101" pitchFamily="2" charset="-122"/>
                <a:cs typeface="Arial" panose="020B0604020202020204" pitchFamily="34" charset="0"/>
              </a:rPr>
              <a:t>Funzione della RPF (Richiesta Preliminare di Fornitura)</a:t>
            </a:r>
            <a:endParaRPr lang="it-IT" sz="1800" kern="100" dirty="0">
              <a:effectLst/>
              <a:latin typeface="Arial Narrow" panose="020B0606020202030204" pitchFamily="34" charset="0"/>
              <a:ea typeface="DengXian" panose="02010600030101010101" pitchFamily="2" charset="-122"/>
              <a:cs typeface="Arial" panose="020B0604020202020204" pitchFamily="34" charset="0"/>
            </a:endParaRPr>
          </a:p>
        </p:txBody>
      </p:sp>
      <p:sp>
        <p:nvSpPr>
          <p:cNvPr id="41" name="Ovale 40">
            <a:extLst>
              <a:ext uri="{FF2B5EF4-FFF2-40B4-BE49-F238E27FC236}">
                <a16:creationId xmlns:a16="http://schemas.microsoft.com/office/drawing/2014/main" id="{5C486FE1-3417-D583-0ADD-2A8F7C557130}"/>
              </a:ext>
            </a:extLst>
          </p:cNvPr>
          <p:cNvSpPr/>
          <p:nvPr/>
        </p:nvSpPr>
        <p:spPr>
          <a:xfrm>
            <a:off x="2987447" y="2648838"/>
            <a:ext cx="357510" cy="357510"/>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42" name="Ovale 41">
            <a:extLst>
              <a:ext uri="{FF2B5EF4-FFF2-40B4-BE49-F238E27FC236}">
                <a16:creationId xmlns:a16="http://schemas.microsoft.com/office/drawing/2014/main" id="{B714FFCA-4FE3-2DF3-CC47-C19F3AB6EFE7}"/>
              </a:ext>
            </a:extLst>
          </p:cNvPr>
          <p:cNvSpPr/>
          <p:nvPr/>
        </p:nvSpPr>
        <p:spPr>
          <a:xfrm>
            <a:off x="3820503" y="2648838"/>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43" name="Ovale 42">
            <a:extLst>
              <a:ext uri="{FF2B5EF4-FFF2-40B4-BE49-F238E27FC236}">
                <a16:creationId xmlns:a16="http://schemas.microsoft.com/office/drawing/2014/main" id="{C3D0F6CA-D03F-C677-E043-A87E626AF35F}"/>
              </a:ext>
            </a:extLst>
          </p:cNvPr>
          <p:cNvSpPr/>
          <p:nvPr/>
        </p:nvSpPr>
        <p:spPr>
          <a:xfrm>
            <a:off x="10773263" y="2648838"/>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44" name="Rettangolo con angoli arrotondati 43">
            <a:extLst>
              <a:ext uri="{FF2B5EF4-FFF2-40B4-BE49-F238E27FC236}">
                <a16:creationId xmlns:a16="http://schemas.microsoft.com/office/drawing/2014/main" id="{E08111BF-4E69-AB23-22BB-950DB3DB949A}"/>
              </a:ext>
            </a:extLst>
          </p:cNvPr>
          <p:cNvSpPr/>
          <p:nvPr/>
        </p:nvSpPr>
        <p:spPr>
          <a:xfrm>
            <a:off x="3989831" y="2648838"/>
            <a:ext cx="6971614" cy="357510"/>
          </a:xfrm>
          <a:prstGeom prst="round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just"/>
            <a:r>
              <a:rPr lang="it-IT" kern="100" dirty="0">
                <a:latin typeface="Arial Narrow" panose="020B0606020202030204" pitchFamily="34" charset="0"/>
                <a:ea typeface="DengXian" panose="02010600030101010101" pitchFamily="2" charset="-122"/>
                <a:cs typeface="Arial" panose="020B0604020202020204" pitchFamily="34" charset="0"/>
              </a:rPr>
              <a:t>Ruolo del Supervisore</a:t>
            </a:r>
            <a:endParaRPr lang="it-IT" sz="1800" kern="100" dirty="0">
              <a:effectLst/>
              <a:latin typeface="Arial Narrow" panose="020B0606020202030204" pitchFamily="34" charset="0"/>
              <a:ea typeface="DengXian" panose="02010600030101010101" pitchFamily="2" charset="-122"/>
              <a:cs typeface="Arial" panose="020B0604020202020204" pitchFamily="34" charset="0"/>
            </a:endParaRPr>
          </a:p>
        </p:txBody>
      </p:sp>
      <p:sp>
        <p:nvSpPr>
          <p:cNvPr id="45" name="Ovale 44">
            <a:extLst>
              <a:ext uri="{FF2B5EF4-FFF2-40B4-BE49-F238E27FC236}">
                <a16:creationId xmlns:a16="http://schemas.microsoft.com/office/drawing/2014/main" id="{D72D2319-73CA-9B99-FE0C-593962E46A57}"/>
              </a:ext>
            </a:extLst>
          </p:cNvPr>
          <p:cNvSpPr/>
          <p:nvPr/>
        </p:nvSpPr>
        <p:spPr>
          <a:xfrm>
            <a:off x="2987447" y="3750866"/>
            <a:ext cx="357510" cy="357510"/>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46" name="Ovale 45">
            <a:extLst>
              <a:ext uri="{FF2B5EF4-FFF2-40B4-BE49-F238E27FC236}">
                <a16:creationId xmlns:a16="http://schemas.microsoft.com/office/drawing/2014/main" id="{3F623701-664D-A439-819C-90B23E5CEB4A}"/>
              </a:ext>
            </a:extLst>
          </p:cNvPr>
          <p:cNvSpPr/>
          <p:nvPr/>
        </p:nvSpPr>
        <p:spPr>
          <a:xfrm>
            <a:off x="3820503" y="3750866"/>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47" name="Ovale 46">
            <a:extLst>
              <a:ext uri="{FF2B5EF4-FFF2-40B4-BE49-F238E27FC236}">
                <a16:creationId xmlns:a16="http://schemas.microsoft.com/office/drawing/2014/main" id="{449B4EC3-6547-AA0A-8117-653BC9BA46BE}"/>
              </a:ext>
            </a:extLst>
          </p:cNvPr>
          <p:cNvSpPr/>
          <p:nvPr/>
        </p:nvSpPr>
        <p:spPr>
          <a:xfrm>
            <a:off x="10773263" y="3750866"/>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48" name="Rettangolo con angoli arrotondati 47">
            <a:extLst>
              <a:ext uri="{FF2B5EF4-FFF2-40B4-BE49-F238E27FC236}">
                <a16:creationId xmlns:a16="http://schemas.microsoft.com/office/drawing/2014/main" id="{00746627-E237-4340-A6BF-1BB7A70C249B}"/>
              </a:ext>
            </a:extLst>
          </p:cNvPr>
          <p:cNvSpPr/>
          <p:nvPr/>
        </p:nvSpPr>
        <p:spPr>
          <a:xfrm>
            <a:off x="3989831" y="3750866"/>
            <a:ext cx="6971614" cy="357510"/>
          </a:xfrm>
          <a:prstGeom prst="round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lvl="0" algn="just"/>
            <a:r>
              <a:rPr lang="it-IT" sz="1800" kern="100" dirty="0">
                <a:effectLst/>
                <a:latin typeface="Arial Narrow" panose="020B0606020202030204" pitchFamily="34" charset="0"/>
                <a:ea typeface="DengXian" panose="02010600030101010101" pitchFamily="2" charset="-122"/>
                <a:cs typeface="Arial" panose="020B0604020202020204" pitchFamily="34" charset="0"/>
              </a:rPr>
              <a:t>Il PDA – Piano Dettagliato delle Attività</a:t>
            </a:r>
          </a:p>
        </p:txBody>
      </p:sp>
      <p:sp>
        <p:nvSpPr>
          <p:cNvPr id="49" name="Ovale 48">
            <a:extLst>
              <a:ext uri="{FF2B5EF4-FFF2-40B4-BE49-F238E27FC236}">
                <a16:creationId xmlns:a16="http://schemas.microsoft.com/office/drawing/2014/main" id="{0C5350D7-A206-C6EE-5B69-BE24DAC783F8}"/>
              </a:ext>
            </a:extLst>
          </p:cNvPr>
          <p:cNvSpPr/>
          <p:nvPr/>
        </p:nvSpPr>
        <p:spPr>
          <a:xfrm>
            <a:off x="2987447" y="4301880"/>
            <a:ext cx="357510" cy="357510"/>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50" name="Ovale 49">
            <a:extLst>
              <a:ext uri="{FF2B5EF4-FFF2-40B4-BE49-F238E27FC236}">
                <a16:creationId xmlns:a16="http://schemas.microsoft.com/office/drawing/2014/main" id="{0626FA96-F052-14F3-0668-61A72F4DFFC4}"/>
              </a:ext>
            </a:extLst>
          </p:cNvPr>
          <p:cNvSpPr/>
          <p:nvPr/>
        </p:nvSpPr>
        <p:spPr>
          <a:xfrm>
            <a:off x="3820503" y="4301880"/>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51" name="Ovale 50">
            <a:extLst>
              <a:ext uri="{FF2B5EF4-FFF2-40B4-BE49-F238E27FC236}">
                <a16:creationId xmlns:a16="http://schemas.microsoft.com/office/drawing/2014/main" id="{BD3FAB06-5E0B-5C3C-2C69-85EA95291665}"/>
              </a:ext>
            </a:extLst>
          </p:cNvPr>
          <p:cNvSpPr/>
          <p:nvPr/>
        </p:nvSpPr>
        <p:spPr>
          <a:xfrm>
            <a:off x="10773263" y="4301880"/>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52" name="Rettangolo con angoli arrotondati 51">
            <a:extLst>
              <a:ext uri="{FF2B5EF4-FFF2-40B4-BE49-F238E27FC236}">
                <a16:creationId xmlns:a16="http://schemas.microsoft.com/office/drawing/2014/main" id="{B3B4B84A-AD26-2102-FFDB-FA7DC3A72A70}"/>
              </a:ext>
            </a:extLst>
          </p:cNvPr>
          <p:cNvSpPr/>
          <p:nvPr/>
        </p:nvSpPr>
        <p:spPr>
          <a:xfrm>
            <a:off x="3989831" y="4301880"/>
            <a:ext cx="6971614" cy="357510"/>
          </a:xfrm>
          <a:prstGeom prst="round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lvl="0" algn="just"/>
            <a:r>
              <a:rPr lang="it-IT" kern="100" dirty="0">
                <a:latin typeface="Arial Narrow" panose="020B0606020202030204" pitchFamily="34" charset="0"/>
                <a:ea typeface="DengXian" panose="02010600030101010101" pitchFamily="2" charset="-122"/>
                <a:cs typeface="Arial" panose="020B0604020202020204" pitchFamily="34" charset="0"/>
              </a:rPr>
              <a:t>L’OPF – Ordinativo Principale di Fornitura</a:t>
            </a:r>
          </a:p>
        </p:txBody>
      </p:sp>
      <p:sp>
        <p:nvSpPr>
          <p:cNvPr id="53" name="Ovale 52">
            <a:extLst>
              <a:ext uri="{FF2B5EF4-FFF2-40B4-BE49-F238E27FC236}">
                <a16:creationId xmlns:a16="http://schemas.microsoft.com/office/drawing/2014/main" id="{ABCE9E8D-D340-5D3B-B191-3CA5BFF33820}"/>
              </a:ext>
            </a:extLst>
          </p:cNvPr>
          <p:cNvSpPr/>
          <p:nvPr/>
        </p:nvSpPr>
        <p:spPr>
          <a:xfrm>
            <a:off x="2987447" y="4852894"/>
            <a:ext cx="357510" cy="357510"/>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54" name="Ovale 53">
            <a:extLst>
              <a:ext uri="{FF2B5EF4-FFF2-40B4-BE49-F238E27FC236}">
                <a16:creationId xmlns:a16="http://schemas.microsoft.com/office/drawing/2014/main" id="{BFEFD687-EC45-6003-4163-C2D0A4EF3A19}"/>
              </a:ext>
            </a:extLst>
          </p:cNvPr>
          <p:cNvSpPr/>
          <p:nvPr/>
        </p:nvSpPr>
        <p:spPr>
          <a:xfrm>
            <a:off x="3820503" y="4852894"/>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55" name="Ovale 54">
            <a:extLst>
              <a:ext uri="{FF2B5EF4-FFF2-40B4-BE49-F238E27FC236}">
                <a16:creationId xmlns:a16="http://schemas.microsoft.com/office/drawing/2014/main" id="{DA0DF345-3C07-4A1B-5994-21C1B228B99B}"/>
              </a:ext>
            </a:extLst>
          </p:cNvPr>
          <p:cNvSpPr/>
          <p:nvPr/>
        </p:nvSpPr>
        <p:spPr>
          <a:xfrm>
            <a:off x="10773263" y="4852894"/>
            <a:ext cx="357510" cy="35751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56" name="Rettangolo con angoli arrotondati 55">
            <a:extLst>
              <a:ext uri="{FF2B5EF4-FFF2-40B4-BE49-F238E27FC236}">
                <a16:creationId xmlns:a16="http://schemas.microsoft.com/office/drawing/2014/main" id="{19226246-DD62-496B-C202-1801B25790FC}"/>
              </a:ext>
            </a:extLst>
          </p:cNvPr>
          <p:cNvSpPr/>
          <p:nvPr/>
        </p:nvSpPr>
        <p:spPr>
          <a:xfrm>
            <a:off x="3989831" y="4852894"/>
            <a:ext cx="6971614" cy="357510"/>
          </a:xfrm>
          <a:prstGeom prst="round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lvl="0" algn="just"/>
            <a:r>
              <a:rPr lang="it-IT" sz="1800" kern="100" dirty="0">
                <a:effectLst/>
                <a:latin typeface="Arial Narrow" panose="020B0606020202030204" pitchFamily="34" charset="0"/>
                <a:ea typeface="DengXian" panose="02010600030101010101" pitchFamily="2" charset="-122"/>
                <a:cs typeface="Arial" panose="020B0604020202020204" pitchFamily="34" charset="0"/>
              </a:rPr>
              <a:t>Il verbale di consegna</a:t>
            </a:r>
          </a:p>
        </p:txBody>
      </p:sp>
      <p:pic>
        <p:nvPicPr>
          <p:cNvPr id="58" name="Immagine 57" descr="Immagine che contiene schermata, Elementi grafici, diagramma, design&#10;&#10;Descrizione generata automaticamente">
            <a:extLst>
              <a:ext uri="{FF2B5EF4-FFF2-40B4-BE49-F238E27FC236}">
                <a16:creationId xmlns:a16="http://schemas.microsoft.com/office/drawing/2014/main" id="{7CDC4782-DAC0-370D-6E6B-30E3BF707712}"/>
              </a:ext>
            </a:extLst>
          </p:cNvPr>
          <p:cNvPicPr>
            <a:picLocks noChangeAspect="1"/>
          </p:cNvPicPr>
          <p:nvPr/>
        </p:nvPicPr>
        <p:blipFill>
          <a:blip r:embed="rId4"/>
          <a:stretch>
            <a:fillRect/>
          </a:stretch>
        </p:blipFill>
        <p:spPr>
          <a:xfrm>
            <a:off x="592034" y="2648838"/>
            <a:ext cx="2090965" cy="2090965"/>
          </a:xfrm>
          <a:prstGeom prst="roundRect">
            <a:avLst/>
          </a:prstGeom>
          <a:solidFill>
            <a:schemeClr val="bg1"/>
          </a:solidFill>
          <a:ln w="38100" cap="flat">
            <a:solidFill>
              <a:schemeClr val="accent3"/>
            </a:solidFill>
            <a:prstDash val="sysDash"/>
          </a:ln>
        </p:spPr>
      </p:pic>
    </p:spTree>
    <p:extLst>
      <p:ext uri="{BB962C8B-B14F-4D97-AF65-F5344CB8AC3E}">
        <p14:creationId xmlns:p14="http://schemas.microsoft.com/office/powerpoint/2010/main" val="201328402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1FFB889A-C91F-472D-31C5-D45BD566351E}"/>
              </a:ext>
            </a:extLst>
          </p:cNvPr>
          <p:cNvSpPr txBox="1"/>
          <p:nvPr/>
        </p:nvSpPr>
        <p:spPr>
          <a:xfrm>
            <a:off x="3311790" y="937902"/>
            <a:ext cx="6047425"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L’analisi di economicità e convenienza della FM4</a:t>
            </a:r>
          </a:p>
        </p:txBody>
      </p:sp>
      <p:pic>
        <p:nvPicPr>
          <p:cNvPr id="5" name="Immagine 4" descr="Immagine che contiene bandiera, mutande&#10;&#10;Descrizione generata automaticamente">
            <a:extLst>
              <a:ext uri="{FF2B5EF4-FFF2-40B4-BE49-F238E27FC236}">
                <a16:creationId xmlns:a16="http://schemas.microsoft.com/office/drawing/2014/main" id="{0616F085-151E-974C-95AE-5F2F7A8EE5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973A5DDA-B7E0-C390-BE15-5983ACF58C21}"/>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76013606-612C-8FBD-E757-1090F8E7C889}"/>
              </a:ext>
            </a:extLst>
          </p:cNvPr>
          <p:cNvGraphicFramePr/>
          <p:nvPr>
            <p:extLst>
              <p:ext uri="{D42A27DB-BD31-4B8C-83A1-F6EECF244321}">
                <p14:modId xmlns:p14="http://schemas.microsoft.com/office/powerpoint/2010/main" val="1075895283"/>
              </p:ext>
            </p:extLst>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schizzo, disegno, clipart, Line art&#10;&#10;Descrizione generata automaticamente">
            <a:extLst>
              <a:ext uri="{FF2B5EF4-FFF2-40B4-BE49-F238E27FC236}">
                <a16:creationId xmlns:a16="http://schemas.microsoft.com/office/drawing/2014/main" id="{08F1CD5B-933B-7791-4958-9CC2BFDD2A31}"/>
              </a:ext>
            </a:extLst>
          </p:cNvPr>
          <p:cNvPicPr>
            <a:picLocks noChangeAspect="1"/>
          </p:cNvPicPr>
          <p:nvPr/>
        </p:nvPicPr>
        <p:blipFill rotWithShape="1">
          <a:blip r:embed="rId9"/>
          <a:srcRect l="17054" t="23230" r="17927" b="19862"/>
          <a:stretch/>
        </p:blipFill>
        <p:spPr>
          <a:xfrm>
            <a:off x="9359215" y="4157156"/>
            <a:ext cx="1755623" cy="1536634"/>
          </a:xfrm>
          <a:prstGeom prst="rect">
            <a:avLst/>
          </a:prstGeom>
        </p:spPr>
      </p:pic>
    </p:spTree>
    <p:extLst>
      <p:ext uri="{BB962C8B-B14F-4D97-AF65-F5344CB8AC3E}">
        <p14:creationId xmlns:p14="http://schemas.microsoft.com/office/powerpoint/2010/main" val="78054769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6FD3F-312B-3F2B-DFAF-826BAF5F0448}"/>
            </a:ext>
          </a:extLst>
        </p:cNvPr>
        <p:cNvGrpSpPr/>
        <p:nvPr/>
      </p:nvGrpSpPr>
      <p:grpSpPr>
        <a:xfrm>
          <a:off x="0" y="0"/>
          <a:ext cx="0" cy="0"/>
          <a:chOff x="0" y="0"/>
          <a:chExt cx="0" cy="0"/>
        </a:xfrm>
      </p:grpSpPr>
      <p:sp>
        <p:nvSpPr>
          <p:cNvPr id="3" name="CasellaDiTesto 2">
            <a:extLst>
              <a:ext uri="{FF2B5EF4-FFF2-40B4-BE49-F238E27FC236}">
                <a16:creationId xmlns:a16="http://schemas.microsoft.com/office/drawing/2014/main" id="{B3910E31-016B-2D2B-98E5-9CE0EAD3CD33}"/>
              </a:ext>
            </a:extLst>
          </p:cNvPr>
          <p:cNvSpPr txBox="1"/>
          <p:nvPr/>
        </p:nvSpPr>
        <p:spPr>
          <a:xfrm>
            <a:off x="4634002" y="368062"/>
            <a:ext cx="2376035"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CAPITOLATO FM4</a:t>
            </a:r>
          </a:p>
        </p:txBody>
      </p:sp>
      <p:pic>
        <p:nvPicPr>
          <p:cNvPr id="5" name="Immagine 4" descr="Immagine che contiene bandiera, mutande&#10;&#10;Descrizione generata automaticamente">
            <a:extLst>
              <a:ext uri="{FF2B5EF4-FFF2-40B4-BE49-F238E27FC236}">
                <a16:creationId xmlns:a16="http://schemas.microsoft.com/office/drawing/2014/main" id="{CFF89FDF-32C7-4E42-A7AC-A23DE64517A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817568B2-157F-0137-A1A5-3A641CD881E5}"/>
              </a:ext>
            </a:extLst>
          </p:cNvPr>
          <p:cNvPicPr>
            <a:picLocks noChangeAspect="1"/>
          </p:cNvPicPr>
          <p:nvPr/>
        </p:nvPicPr>
        <p:blipFill>
          <a:blip r:embed="rId3"/>
          <a:stretch>
            <a:fillRect/>
          </a:stretch>
        </p:blipFill>
        <p:spPr>
          <a:xfrm>
            <a:off x="166206" y="0"/>
            <a:ext cx="2932430" cy="634039"/>
          </a:xfrm>
          <a:prstGeom prst="rect">
            <a:avLst/>
          </a:prstGeom>
        </p:spPr>
      </p:pic>
      <p:pic>
        <p:nvPicPr>
          <p:cNvPr id="13" name="Immagine 12">
            <a:extLst>
              <a:ext uri="{FF2B5EF4-FFF2-40B4-BE49-F238E27FC236}">
                <a16:creationId xmlns:a16="http://schemas.microsoft.com/office/drawing/2014/main" id="{D359EA78-A564-987C-14EC-F78F790B8810}"/>
              </a:ext>
            </a:extLst>
          </p:cNvPr>
          <p:cNvPicPr>
            <a:picLocks noChangeAspect="1"/>
          </p:cNvPicPr>
          <p:nvPr/>
        </p:nvPicPr>
        <p:blipFill>
          <a:blip r:embed="rId4"/>
          <a:stretch>
            <a:fillRect/>
          </a:stretch>
        </p:blipFill>
        <p:spPr>
          <a:xfrm>
            <a:off x="166206" y="829727"/>
            <a:ext cx="5705475" cy="2047875"/>
          </a:xfrm>
          <a:prstGeom prst="rect">
            <a:avLst/>
          </a:prstGeom>
        </p:spPr>
      </p:pic>
      <p:pic>
        <p:nvPicPr>
          <p:cNvPr id="15" name="Immagine 14">
            <a:extLst>
              <a:ext uri="{FF2B5EF4-FFF2-40B4-BE49-F238E27FC236}">
                <a16:creationId xmlns:a16="http://schemas.microsoft.com/office/drawing/2014/main" id="{3501DAA1-FC14-17BD-46A9-7AC361433E8B}"/>
              </a:ext>
            </a:extLst>
          </p:cNvPr>
          <p:cNvPicPr>
            <a:picLocks noChangeAspect="1"/>
          </p:cNvPicPr>
          <p:nvPr/>
        </p:nvPicPr>
        <p:blipFill>
          <a:blip r:embed="rId5"/>
          <a:stretch>
            <a:fillRect/>
          </a:stretch>
        </p:blipFill>
        <p:spPr>
          <a:xfrm>
            <a:off x="5323587" y="945861"/>
            <a:ext cx="6262056" cy="5282368"/>
          </a:xfrm>
          <a:prstGeom prst="rect">
            <a:avLst/>
          </a:prstGeom>
        </p:spPr>
      </p:pic>
      <p:pic>
        <p:nvPicPr>
          <p:cNvPr id="17" name="Immagine 16">
            <a:extLst>
              <a:ext uri="{FF2B5EF4-FFF2-40B4-BE49-F238E27FC236}">
                <a16:creationId xmlns:a16="http://schemas.microsoft.com/office/drawing/2014/main" id="{32B33949-59A8-5777-FBCA-8E5D2366B17D}"/>
              </a:ext>
            </a:extLst>
          </p:cNvPr>
          <p:cNvPicPr>
            <a:picLocks noChangeAspect="1"/>
          </p:cNvPicPr>
          <p:nvPr/>
        </p:nvPicPr>
        <p:blipFill>
          <a:blip r:embed="rId6"/>
          <a:stretch>
            <a:fillRect/>
          </a:stretch>
        </p:blipFill>
        <p:spPr>
          <a:xfrm>
            <a:off x="0" y="3669049"/>
            <a:ext cx="4629150" cy="1990725"/>
          </a:xfrm>
          <a:prstGeom prst="rect">
            <a:avLst/>
          </a:prstGeom>
        </p:spPr>
      </p:pic>
    </p:spTree>
    <p:extLst>
      <p:ext uri="{BB962C8B-B14F-4D97-AF65-F5344CB8AC3E}">
        <p14:creationId xmlns:p14="http://schemas.microsoft.com/office/powerpoint/2010/main" val="397646903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F8E79C4A-0DE3-17FB-7EBA-C21F952961F3}"/>
              </a:ext>
            </a:extLst>
          </p:cNvPr>
          <p:cNvPicPr>
            <a:picLocks noChangeAspect="1"/>
          </p:cNvPicPr>
          <p:nvPr/>
        </p:nvPicPr>
        <p:blipFill>
          <a:blip r:embed="rId2"/>
          <a:stretch>
            <a:fillRect/>
          </a:stretch>
        </p:blipFill>
        <p:spPr>
          <a:xfrm>
            <a:off x="162708" y="1021976"/>
            <a:ext cx="6619305" cy="39250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CasellaDiTesto 3">
            <a:extLst>
              <a:ext uri="{FF2B5EF4-FFF2-40B4-BE49-F238E27FC236}">
                <a16:creationId xmlns:a16="http://schemas.microsoft.com/office/drawing/2014/main" id="{0244426E-3093-7130-8A64-738E7067492B}"/>
              </a:ext>
            </a:extLst>
          </p:cNvPr>
          <p:cNvSpPr txBox="1"/>
          <p:nvPr/>
        </p:nvSpPr>
        <p:spPr>
          <a:xfrm>
            <a:off x="4634002" y="368062"/>
            <a:ext cx="2376035"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CAPITOLATO FM4</a:t>
            </a:r>
          </a:p>
        </p:txBody>
      </p:sp>
      <p:pic>
        <p:nvPicPr>
          <p:cNvPr id="5" name="Immagine 4" descr="Immagine che contiene bandiera, mutande&#10;&#10;Descrizione generata automaticamente">
            <a:extLst>
              <a:ext uri="{FF2B5EF4-FFF2-40B4-BE49-F238E27FC236}">
                <a16:creationId xmlns:a16="http://schemas.microsoft.com/office/drawing/2014/main" id="{87C84B5F-DC82-CA54-A82D-25A5CCCD00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36747" y="168990"/>
            <a:ext cx="1386940" cy="912772"/>
          </a:xfrm>
          <a:prstGeom prst="rect">
            <a:avLst/>
          </a:prstGeom>
        </p:spPr>
      </p:pic>
      <p:pic>
        <p:nvPicPr>
          <p:cNvPr id="6" name="Picture 1">
            <a:extLst>
              <a:ext uri="{FF2B5EF4-FFF2-40B4-BE49-F238E27FC236}">
                <a16:creationId xmlns:a16="http://schemas.microsoft.com/office/drawing/2014/main" id="{C105D53E-18C7-91E5-AA01-FF6884081EDA}"/>
              </a:ext>
            </a:extLst>
          </p:cNvPr>
          <p:cNvPicPr>
            <a:picLocks noChangeAspect="1"/>
          </p:cNvPicPr>
          <p:nvPr/>
        </p:nvPicPr>
        <p:blipFill>
          <a:blip r:embed="rId4"/>
          <a:stretch>
            <a:fillRect/>
          </a:stretch>
        </p:blipFill>
        <p:spPr>
          <a:xfrm>
            <a:off x="162708" y="135901"/>
            <a:ext cx="2932430" cy="634039"/>
          </a:xfrm>
          <a:prstGeom prst="rect">
            <a:avLst/>
          </a:prstGeom>
        </p:spPr>
      </p:pic>
      <p:pic>
        <p:nvPicPr>
          <p:cNvPr id="8" name="Immagine 7">
            <a:extLst>
              <a:ext uri="{FF2B5EF4-FFF2-40B4-BE49-F238E27FC236}">
                <a16:creationId xmlns:a16="http://schemas.microsoft.com/office/drawing/2014/main" id="{F5B0B5FE-8FEC-D336-BDCE-4A4D69A8A217}"/>
              </a:ext>
            </a:extLst>
          </p:cNvPr>
          <p:cNvPicPr>
            <a:picLocks noChangeAspect="1"/>
          </p:cNvPicPr>
          <p:nvPr/>
        </p:nvPicPr>
        <p:blipFill>
          <a:blip r:embed="rId5"/>
          <a:stretch>
            <a:fillRect/>
          </a:stretch>
        </p:blipFill>
        <p:spPr>
          <a:xfrm>
            <a:off x="4414222" y="2984518"/>
            <a:ext cx="6024473" cy="32125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Immagine 9">
            <a:extLst>
              <a:ext uri="{FF2B5EF4-FFF2-40B4-BE49-F238E27FC236}">
                <a16:creationId xmlns:a16="http://schemas.microsoft.com/office/drawing/2014/main" id="{AFC8A1DC-3439-A3B3-6E7B-1F4B256383C4}"/>
              </a:ext>
            </a:extLst>
          </p:cNvPr>
          <p:cNvPicPr>
            <a:picLocks noChangeAspect="1"/>
          </p:cNvPicPr>
          <p:nvPr/>
        </p:nvPicPr>
        <p:blipFill>
          <a:blip r:embed="rId6"/>
          <a:stretch>
            <a:fillRect/>
          </a:stretch>
        </p:blipFill>
        <p:spPr>
          <a:xfrm>
            <a:off x="7872174" y="1021976"/>
            <a:ext cx="4251513" cy="29376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67150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1F531-3FD6-5A6C-62FE-C456697F0019}"/>
            </a:ext>
          </a:extLst>
        </p:cNvPr>
        <p:cNvGrpSpPr/>
        <p:nvPr/>
      </p:nvGrpSpPr>
      <p:grpSpPr>
        <a:xfrm>
          <a:off x="0" y="0"/>
          <a:ext cx="0" cy="0"/>
          <a:chOff x="0" y="0"/>
          <a:chExt cx="0" cy="0"/>
        </a:xfrm>
      </p:grpSpPr>
      <p:sp>
        <p:nvSpPr>
          <p:cNvPr id="14" name="object 14">
            <a:extLst>
              <a:ext uri="{FF2B5EF4-FFF2-40B4-BE49-F238E27FC236}">
                <a16:creationId xmlns:a16="http://schemas.microsoft.com/office/drawing/2014/main" id="{A58F3BF0-5A64-857F-A4A6-2C1C8753E0AA}"/>
              </a:ext>
            </a:extLst>
          </p:cNvPr>
          <p:cNvSpPr txBox="1">
            <a:spLocks noGrp="1"/>
          </p:cNvSpPr>
          <p:nvPr>
            <p:ph type="title"/>
          </p:nvPr>
        </p:nvSpPr>
        <p:spPr>
          <a:xfrm>
            <a:off x="1066800" y="865663"/>
            <a:ext cx="10058400" cy="1490536"/>
          </a:xfrm>
          <a:prstGeom prst="rect">
            <a:avLst/>
          </a:prstGeom>
        </p:spPr>
        <p:txBody>
          <a:bodyPr vert="horz" wrap="square" lIns="0" tIns="13335" rIns="0" bIns="0" rtlCol="0">
            <a:spAutoFit/>
          </a:bodyPr>
          <a:lstStyle/>
          <a:p>
            <a:pPr marL="12700">
              <a:lnSpc>
                <a:spcPct val="100000"/>
              </a:lnSpc>
              <a:spcBef>
                <a:spcPts val="105"/>
              </a:spcBef>
            </a:pPr>
            <a:r>
              <a:rPr dirty="0"/>
              <a:t>Principio</a:t>
            </a:r>
            <a:r>
              <a:rPr spc="-55" dirty="0"/>
              <a:t> </a:t>
            </a:r>
            <a:r>
              <a:rPr dirty="0"/>
              <a:t>di</a:t>
            </a:r>
            <a:r>
              <a:rPr spc="-65" dirty="0"/>
              <a:t> </a:t>
            </a:r>
            <a:r>
              <a:rPr spc="-10" dirty="0"/>
              <a:t>conservazione</a:t>
            </a:r>
            <a:r>
              <a:rPr spc="-65" dirty="0"/>
              <a:t> </a:t>
            </a:r>
            <a:r>
              <a:rPr spc="-10" dirty="0" err="1"/>
              <a:t>dell’equilibrio</a:t>
            </a:r>
            <a:r>
              <a:rPr spc="-25" dirty="0"/>
              <a:t> </a:t>
            </a:r>
            <a:r>
              <a:rPr spc="-10" dirty="0" err="1"/>
              <a:t>contrattuale</a:t>
            </a:r>
            <a:r>
              <a:rPr lang="it-IT" spc="-10" dirty="0"/>
              <a:t> – Art 9</a:t>
            </a:r>
            <a:endParaRPr spc="-10" dirty="0"/>
          </a:p>
        </p:txBody>
      </p:sp>
      <p:sp>
        <p:nvSpPr>
          <p:cNvPr id="16" name="object 16">
            <a:extLst>
              <a:ext uri="{FF2B5EF4-FFF2-40B4-BE49-F238E27FC236}">
                <a16:creationId xmlns:a16="http://schemas.microsoft.com/office/drawing/2014/main" id="{DB3E9F16-E262-B467-5699-CAB44EE87BE0}"/>
              </a:ext>
            </a:extLst>
          </p:cNvPr>
          <p:cNvSpPr txBox="1"/>
          <p:nvPr/>
        </p:nvSpPr>
        <p:spPr>
          <a:xfrm>
            <a:off x="437664" y="2356199"/>
            <a:ext cx="11158220" cy="3089948"/>
          </a:xfrm>
          <a:prstGeom prst="rect">
            <a:avLst/>
          </a:prstGeom>
        </p:spPr>
        <p:txBody>
          <a:bodyPr vert="horz" wrap="square" lIns="0" tIns="12065" rIns="0" bIns="0" rtlCol="0">
            <a:spAutoFit/>
          </a:bodyPr>
          <a:lstStyle/>
          <a:p>
            <a:pPr marL="12700" marR="5080" algn="just">
              <a:lnSpc>
                <a:spcPct val="100000"/>
              </a:lnSpc>
              <a:spcBef>
                <a:spcPts val="95"/>
              </a:spcBef>
            </a:pPr>
            <a:r>
              <a:rPr sz="2500" dirty="0">
                <a:latin typeface="Calibri"/>
                <a:cs typeface="Calibri"/>
              </a:rPr>
              <a:t>Se</a:t>
            </a:r>
            <a:r>
              <a:rPr sz="2500" spc="459" dirty="0">
                <a:latin typeface="Calibri"/>
                <a:cs typeface="Calibri"/>
              </a:rPr>
              <a:t> </a:t>
            </a:r>
            <a:r>
              <a:rPr sz="2500" dirty="0">
                <a:latin typeface="Calibri"/>
                <a:cs typeface="Calibri"/>
              </a:rPr>
              <a:t>sopravvengono</a:t>
            </a:r>
            <a:r>
              <a:rPr sz="2500" spc="465" dirty="0">
                <a:latin typeface="Calibri"/>
                <a:cs typeface="Calibri"/>
              </a:rPr>
              <a:t> </a:t>
            </a:r>
            <a:r>
              <a:rPr sz="2500" dirty="0">
                <a:latin typeface="Calibri"/>
                <a:cs typeface="Calibri"/>
              </a:rPr>
              <a:t>circostanze</a:t>
            </a:r>
            <a:r>
              <a:rPr sz="2500" spc="459" dirty="0">
                <a:latin typeface="Calibri"/>
                <a:cs typeface="Calibri"/>
              </a:rPr>
              <a:t> </a:t>
            </a:r>
            <a:r>
              <a:rPr sz="2500" dirty="0">
                <a:latin typeface="Calibri"/>
                <a:cs typeface="Calibri"/>
              </a:rPr>
              <a:t>straordinarie</a:t>
            </a:r>
            <a:r>
              <a:rPr sz="2500" spc="465" dirty="0">
                <a:latin typeface="Calibri"/>
                <a:cs typeface="Calibri"/>
              </a:rPr>
              <a:t> </a:t>
            </a:r>
            <a:r>
              <a:rPr sz="2500" dirty="0">
                <a:latin typeface="Calibri"/>
                <a:cs typeface="Calibri"/>
              </a:rPr>
              <a:t>e</a:t>
            </a:r>
            <a:r>
              <a:rPr sz="2500" spc="465" dirty="0">
                <a:latin typeface="Calibri"/>
                <a:cs typeface="Calibri"/>
              </a:rPr>
              <a:t> </a:t>
            </a:r>
            <a:r>
              <a:rPr sz="2500" dirty="0">
                <a:latin typeface="Calibri"/>
                <a:cs typeface="Calibri"/>
              </a:rPr>
              <a:t>imprevedibili,</a:t>
            </a:r>
            <a:r>
              <a:rPr sz="2500" spc="459" dirty="0">
                <a:latin typeface="Calibri"/>
                <a:cs typeface="Calibri"/>
              </a:rPr>
              <a:t> </a:t>
            </a:r>
            <a:r>
              <a:rPr sz="2500" dirty="0">
                <a:latin typeface="Calibri"/>
                <a:cs typeface="Calibri"/>
              </a:rPr>
              <a:t>estranee</a:t>
            </a:r>
            <a:r>
              <a:rPr sz="2500" spc="465" dirty="0">
                <a:latin typeface="Calibri"/>
                <a:cs typeface="Calibri"/>
              </a:rPr>
              <a:t> </a:t>
            </a:r>
            <a:r>
              <a:rPr sz="2500" dirty="0">
                <a:latin typeface="Calibri"/>
                <a:cs typeface="Calibri"/>
              </a:rPr>
              <a:t>alla</a:t>
            </a:r>
            <a:r>
              <a:rPr sz="2500" spc="465" dirty="0">
                <a:latin typeface="Calibri"/>
                <a:cs typeface="Calibri"/>
              </a:rPr>
              <a:t> </a:t>
            </a:r>
            <a:r>
              <a:rPr sz="2500" spc="-10" dirty="0">
                <a:latin typeface="Calibri"/>
                <a:cs typeface="Calibri"/>
              </a:rPr>
              <a:t>normale </a:t>
            </a:r>
            <a:r>
              <a:rPr sz="2500" dirty="0">
                <a:latin typeface="Calibri"/>
                <a:cs typeface="Calibri"/>
              </a:rPr>
              <a:t>alea,</a:t>
            </a:r>
            <a:r>
              <a:rPr sz="2500" spc="165" dirty="0">
                <a:latin typeface="Calibri"/>
                <a:cs typeface="Calibri"/>
              </a:rPr>
              <a:t> </a:t>
            </a:r>
            <a:r>
              <a:rPr sz="2500" dirty="0">
                <a:latin typeface="Calibri"/>
                <a:cs typeface="Calibri"/>
              </a:rPr>
              <a:t>all’ordinaria</a:t>
            </a:r>
            <a:r>
              <a:rPr sz="2500" spc="170" dirty="0">
                <a:latin typeface="Calibri"/>
                <a:cs typeface="Calibri"/>
              </a:rPr>
              <a:t> </a:t>
            </a:r>
            <a:r>
              <a:rPr sz="2500" dirty="0">
                <a:latin typeface="Calibri"/>
                <a:cs typeface="Calibri"/>
              </a:rPr>
              <a:t>fluttuazione</a:t>
            </a:r>
            <a:r>
              <a:rPr sz="2500" spc="170" dirty="0">
                <a:latin typeface="Calibri"/>
                <a:cs typeface="Calibri"/>
              </a:rPr>
              <a:t> </a:t>
            </a:r>
            <a:r>
              <a:rPr sz="2500" dirty="0">
                <a:latin typeface="Calibri"/>
                <a:cs typeface="Calibri"/>
              </a:rPr>
              <a:t>economica</a:t>
            </a:r>
            <a:r>
              <a:rPr sz="2500" spc="165" dirty="0">
                <a:latin typeface="Calibri"/>
                <a:cs typeface="Calibri"/>
              </a:rPr>
              <a:t> </a:t>
            </a:r>
            <a:r>
              <a:rPr sz="2500" dirty="0">
                <a:latin typeface="Calibri"/>
                <a:cs typeface="Calibri"/>
              </a:rPr>
              <a:t>e</a:t>
            </a:r>
            <a:r>
              <a:rPr sz="2500" spc="170" dirty="0">
                <a:latin typeface="Calibri"/>
                <a:cs typeface="Calibri"/>
              </a:rPr>
              <a:t> </a:t>
            </a:r>
            <a:r>
              <a:rPr sz="2500" dirty="0">
                <a:latin typeface="Calibri"/>
                <a:cs typeface="Calibri"/>
              </a:rPr>
              <a:t>al</a:t>
            </a:r>
            <a:r>
              <a:rPr sz="2500" spc="175" dirty="0">
                <a:latin typeface="Calibri"/>
                <a:cs typeface="Calibri"/>
              </a:rPr>
              <a:t> </a:t>
            </a:r>
            <a:r>
              <a:rPr sz="2500" dirty="0">
                <a:latin typeface="Calibri"/>
                <a:cs typeface="Calibri"/>
              </a:rPr>
              <a:t>rischio</a:t>
            </a:r>
            <a:r>
              <a:rPr sz="2500" spc="180" dirty="0">
                <a:latin typeface="Calibri"/>
                <a:cs typeface="Calibri"/>
              </a:rPr>
              <a:t> </a:t>
            </a:r>
            <a:r>
              <a:rPr sz="2500" dirty="0">
                <a:latin typeface="Calibri"/>
                <a:cs typeface="Calibri"/>
              </a:rPr>
              <a:t>di</a:t>
            </a:r>
            <a:r>
              <a:rPr sz="2500" spc="165" dirty="0">
                <a:latin typeface="Calibri"/>
                <a:cs typeface="Calibri"/>
              </a:rPr>
              <a:t> </a:t>
            </a:r>
            <a:r>
              <a:rPr sz="2500" dirty="0">
                <a:latin typeface="Calibri"/>
                <a:cs typeface="Calibri"/>
              </a:rPr>
              <a:t>mercato</a:t>
            </a:r>
            <a:r>
              <a:rPr sz="2500" spc="170" dirty="0">
                <a:latin typeface="Calibri"/>
                <a:cs typeface="Calibri"/>
              </a:rPr>
              <a:t> </a:t>
            </a:r>
            <a:r>
              <a:rPr sz="2500" dirty="0">
                <a:latin typeface="Calibri"/>
                <a:cs typeface="Calibri"/>
              </a:rPr>
              <a:t>e</a:t>
            </a:r>
            <a:r>
              <a:rPr sz="2500" spc="170" dirty="0">
                <a:latin typeface="Calibri"/>
                <a:cs typeface="Calibri"/>
              </a:rPr>
              <a:t> </a:t>
            </a:r>
            <a:r>
              <a:rPr sz="2500" dirty="0">
                <a:latin typeface="Calibri"/>
                <a:cs typeface="Calibri"/>
              </a:rPr>
              <a:t>tali</a:t>
            </a:r>
            <a:r>
              <a:rPr sz="2500" spc="170" dirty="0">
                <a:latin typeface="Calibri"/>
                <a:cs typeface="Calibri"/>
              </a:rPr>
              <a:t> </a:t>
            </a:r>
            <a:r>
              <a:rPr sz="2500" dirty="0">
                <a:latin typeface="Calibri"/>
                <a:cs typeface="Calibri"/>
              </a:rPr>
              <a:t>da</a:t>
            </a:r>
            <a:r>
              <a:rPr sz="2500" spc="170" dirty="0">
                <a:latin typeface="Calibri"/>
                <a:cs typeface="Calibri"/>
              </a:rPr>
              <a:t> </a:t>
            </a:r>
            <a:r>
              <a:rPr sz="2500" dirty="0">
                <a:latin typeface="Calibri"/>
                <a:cs typeface="Calibri"/>
              </a:rPr>
              <a:t>alterare</a:t>
            </a:r>
            <a:r>
              <a:rPr sz="2500" spc="175" dirty="0">
                <a:latin typeface="Calibri"/>
                <a:cs typeface="Calibri"/>
              </a:rPr>
              <a:t> </a:t>
            </a:r>
            <a:r>
              <a:rPr sz="2500" spc="-25" dirty="0">
                <a:latin typeface="Calibri"/>
                <a:cs typeface="Calibri"/>
              </a:rPr>
              <a:t>in </a:t>
            </a:r>
            <a:r>
              <a:rPr sz="2500" dirty="0">
                <a:latin typeface="Calibri"/>
                <a:cs typeface="Calibri"/>
              </a:rPr>
              <a:t>maniera</a:t>
            </a:r>
            <a:r>
              <a:rPr sz="2500" spc="165" dirty="0">
                <a:latin typeface="Calibri"/>
                <a:cs typeface="Calibri"/>
              </a:rPr>
              <a:t> </a:t>
            </a:r>
            <a:r>
              <a:rPr sz="2500" dirty="0">
                <a:latin typeface="Calibri"/>
                <a:cs typeface="Calibri"/>
              </a:rPr>
              <a:t>rilevante</a:t>
            </a:r>
            <a:r>
              <a:rPr sz="2500" spc="170" dirty="0">
                <a:latin typeface="Calibri"/>
                <a:cs typeface="Calibri"/>
              </a:rPr>
              <a:t> </a:t>
            </a:r>
            <a:r>
              <a:rPr sz="2500" dirty="0">
                <a:latin typeface="Calibri"/>
                <a:cs typeface="Calibri"/>
              </a:rPr>
              <a:t>l’equilibrio</a:t>
            </a:r>
            <a:r>
              <a:rPr sz="2500" spc="170" dirty="0">
                <a:latin typeface="Calibri"/>
                <a:cs typeface="Calibri"/>
              </a:rPr>
              <a:t> </a:t>
            </a:r>
            <a:r>
              <a:rPr sz="2500" dirty="0">
                <a:latin typeface="Calibri"/>
                <a:cs typeface="Calibri"/>
              </a:rPr>
              <a:t>originario</a:t>
            </a:r>
            <a:r>
              <a:rPr sz="2500" spc="170" dirty="0">
                <a:latin typeface="Calibri"/>
                <a:cs typeface="Calibri"/>
              </a:rPr>
              <a:t> </a:t>
            </a:r>
            <a:r>
              <a:rPr sz="2500" dirty="0">
                <a:latin typeface="Calibri"/>
                <a:cs typeface="Calibri"/>
              </a:rPr>
              <a:t>del</a:t>
            </a:r>
            <a:r>
              <a:rPr sz="2500" spc="165" dirty="0">
                <a:latin typeface="Calibri"/>
                <a:cs typeface="Calibri"/>
              </a:rPr>
              <a:t> </a:t>
            </a:r>
            <a:r>
              <a:rPr sz="2500" dirty="0">
                <a:latin typeface="Calibri"/>
                <a:cs typeface="Calibri"/>
              </a:rPr>
              <a:t>contratto,</a:t>
            </a:r>
            <a:r>
              <a:rPr sz="2500" spc="155" dirty="0">
                <a:latin typeface="Calibri"/>
                <a:cs typeface="Calibri"/>
              </a:rPr>
              <a:t> </a:t>
            </a:r>
            <a:r>
              <a:rPr sz="2500" dirty="0">
                <a:latin typeface="Calibri"/>
                <a:cs typeface="Calibri"/>
              </a:rPr>
              <a:t>la</a:t>
            </a:r>
            <a:r>
              <a:rPr sz="2500" spc="160" dirty="0">
                <a:latin typeface="Calibri"/>
                <a:cs typeface="Calibri"/>
              </a:rPr>
              <a:t> </a:t>
            </a:r>
            <a:r>
              <a:rPr sz="2500" dirty="0">
                <a:latin typeface="Calibri"/>
                <a:cs typeface="Calibri"/>
              </a:rPr>
              <a:t>parte</a:t>
            </a:r>
            <a:r>
              <a:rPr sz="2500" spc="170" dirty="0">
                <a:latin typeface="Calibri"/>
                <a:cs typeface="Calibri"/>
              </a:rPr>
              <a:t> </a:t>
            </a:r>
            <a:r>
              <a:rPr sz="2500" dirty="0">
                <a:latin typeface="Calibri"/>
                <a:cs typeface="Calibri"/>
              </a:rPr>
              <a:t>svantaggiata,</a:t>
            </a:r>
            <a:r>
              <a:rPr sz="2500" spc="175" dirty="0">
                <a:latin typeface="Calibri"/>
                <a:cs typeface="Calibri"/>
              </a:rPr>
              <a:t> </a:t>
            </a:r>
            <a:r>
              <a:rPr sz="2500" u="sng" dirty="0">
                <a:latin typeface="Calibri"/>
                <a:cs typeface="Calibri"/>
              </a:rPr>
              <a:t>che</a:t>
            </a:r>
            <a:r>
              <a:rPr sz="2500" u="sng" spc="175" dirty="0">
                <a:latin typeface="Calibri"/>
                <a:cs typeface="Calibri"/>
              </a:rPr>
              <a:t> </a:t>
            </a:r>
            <a:r>
              <a:rPr sz="2500" u="sng" spc="-25" dirty="0">
                <a:latin typeface="Calibri"/>
                <a:cs typeface="Calibri"/>
              </a:rPr>
              <a:t>non </a:t>
            </a:r>
            <a:r>
              <a:rPr sz="2500" u="sng" dirty="0">
                <a:latin typeface="Calibri"/>
                <a:cs typeface="Calibri"/>
              </a:rPr>
              <a:t>abbia</a:t>
            </a:r>
            <a:r>
              <a:rPr sz="2500" u="sng" spc="140" dirty="0">
                <a:latin typeface="Calibri"/>
                <a:cs typeface="Calibri"/>
              </a:rPr>
              <a:t>  </a:t>
            </a:r>
            <a:r>
              <a:rPr sz="2500" u="sng" dirty="0">
                <a:latin typeface="Calibri"/>
                <a:cs typeface="Calibri"/>
              </a:rPr>
              <a:t>volontariamente</a:t>
            </a:r>
            <a:r>
              <a:rPr sz="2500" u="sng" spc="145" dirty="0">
                <a:latin typeface="Calibri"/>
                <a:cs typeface="Calibri"/>
              </a:rPr>
              <a:t>  </a:t>
            </a:r>
            <a:r>
              <a:rPr sz="2500" u="sng" dirty="0">
                <a:latin typeface="Calibri"/>
                <a:cs typeface="Calibri"/>
              </a:rPr>
              <a:t>assunto</a:t>
            </a:r>
            <a:r>
              <a:rPr sz="2500" u="sng" spc="145" dirty="0">
                <a:latin typeface="Calibri"/>
                <a:cs typeface="Calibri"/>
              </a:rPr>
              <a:t>  </a:t>
            </a:r>
            <a:r>
              <a:rPr sz="2500" u="sng" dirty="0">
                <a:latin typeface="Calibri"/>
                <a:cs typeface="Calibri"/>
              </a:rPr>
              <a:t>il</a:t>
            </a:r>
            <a:r>
              <a:rPr sz="2500" u="sng" spc="140" dirty="0">
                <a:latin typeface="Calibri"/>
                <a:cs typeface="Calibri"/>
              </a:rPr>
              <a:t>  </a:t>
            </a:r>
            <a:r>
              <a:rPr sz="2500" u="sng" dirty="0">
                <a:latin typeface="Calibri"/>
                <a:cs typeface="Calibri"/>
              </a:rPr>
              <a:t>relativo</a:t>
            </a:r>
            <a:r>
              <a:rPr sz="2500" u="sng" spc="130" dirty="0">
                <a:latin typeface="Calibri"/>
                <a:cs typeface="Calibri"/>
              </a:rPr>
              <a:t>  </a:t>
            </a:r>
            <a:r>
              <a:rPr sz="2500" u="sng" dirty="0">
                <a:latin typeface="Calibri"/>
                <a:cs typeface="Calibri"/>
              </a:rPr>
              <a:t>rischio</a:t>
            </a:r>
            <a:r>
              <a:rPr sz="2500" dirty="0">
                <a:latin typeface="Calibri"/>
                <a:cs typeface="Calibri"/>
              </a:rPr>
              <a:t>,</a:t>
            </a:r>
            <a:r>
              <a:rPr sz="2500" spc="145" dirty="0">
                <a:latin typeface="Calibri"/>
                <a:cs typeface="Calibri"/>
              </a:rPr>
              <a:t>  </a:t>
            </a:r>
            <a:r>
              <a:rPr sz="2500" dirty="0">
                <a:latin typeface="Calibri"/>
                <a:cs typeface="Calibri"/>
              </a:rPr>
              <a:t>ha</a:t>
            </a:r>
            <a:r>
              <a:rPr sz="2500" spc="145" dirty="0">
                <a:latin typeface="Calibri"/>
                <a:cs typeface="Calibri"/>
              </a:rPr>
              <a:t>  </a:t>
            </a:r>
            <a:r>
              <a:rPr sz="2500" b="1" dirty="0">
                <a:latin typeface="Calibri"/>
                <a:cs typeface="Calibri"/>
              </a:rPr>
              <a:t>diritto</a:t>
            </a:r>
            <a:r>
              <a:rPr sz="2500" b="1" spc="140" dirty="0">
                <a:latin typeface="Calibri"/>
                <a:cs typeface="Calibri"/>
              </a:rPr>
              <a:t>  </a:t>
            </a:r>
            <a:r>
              <a:rPr sz="2500" b="1" dirty="0">
                <a:latin typeface="Calibri"/>
                <a:cs typeface="Calibri"/>
              </a:rPr>
              <a:t>alla</a:t>
            </a:r>
            <a:r>
              <a:rPr sz="2500" b="1" spc="140" dirty="0">
                <a:latin typeface="Calibri"/>
                <a:cs typeface="Calibri"/>
              </a:rPr>
              <a:t>  </a:t>
            </a:r>
            <a:r>
              <a:rPr sz="2500" b="1" spc="-10" dirty="0">
                <a:latin typeface="Calibri"/>
                <a:cs typeface="Calibri"/>
              </a:rPr>
              <a:t>rinegoziazione </a:t>
            </a:r>
            <a:r>
              <a:rPr sz="2500" dirty="0">
                <a:latin typeface="Calibri"/>
                <a:cs typeface="Calibri"/>
              </a:rPr>
              <a:t>secondo</a:t>
            </a:r>
            <a:r>
              <a:rPr sz="2500" spc="295" dirty="0">
                <a:latin typeface="Calibri"/>
                <a:cs typeface="Calibri"/>
              </a:rPr>
              <a:t> </a:t>
            </a:r>
            <a:r>
              <a:rPr sz="2500" b="1" dirty="0">
                <a:latin typeface="Calibri"/>
                <a:cs typeface="Calibri"/>
              </a:rPr>
              <a:t>buona</a:t>
            </a:r>
            <a:r>
              <a:rPr sz="2500" b="1" spc="300" dirty="0">
                <a:latin typeface="Calibri"/>
                <a:cs typeface="Calibri"/>
              </a:rPr>
              <a:t> </a:t>
            </a:r>
            <a:r>
              <a:rPr sz="2500" b="1" dirty="0">
                <a:latin typeface="Calibri"/>
                <a:cs typeface="Calibri"/>
              </a:rPr>
              <a:t>fede</a:t>
            </a:r>
            <a:r>
              <a:rPr sz="2500" b="1" spc="300" dirty="0">
                <a:latin typeface="Calibri"/>
                <a:cs typeface="Calibri"/>
              </a:rPr>
              <a:t> </a:t>
            </a:r>
            <a:r>
              <a:rPr sz="2500" dirty="0">
                <a:latin typeface="Calibri"/>
                <a:cs typeface="Calibri"/>
              </a:rPr>
              <a:t>delle</a:t>
            </a:r>
            <a:r>
              <a:rPr sz="2500" spc="310" dirty="0">
                <a:latin typeface="Calibri"/>
                <a:cs typeface="Calibri"/>
              </a:rPr>
              <a:t> </a:t>
            </a:r>
            <a:r>
              <a:rPr sz="2500" dirty="0">
                <a:latin typeface="Calibri"/>
                <a:cs typeface="Calibri"/>
              </a:rPr>
              <a:t>condizioni</a:t>
            </a:r>
            <a:r>
              <a:rPr sz="2500" spc="295" dirty="0">
                <a:latin typeface="Calibri"/>
                <a:cs typeface="Calibri"/>
              </a:rPr>
              <a:t> </a:t>
            </a:r>
            <a:r>
              <a:rPr sz="2500" dirty="0">
                <a:latin typeface="Calibri"/>
                <a:cs typeface="Calibri"/>
              </a:rPr>
              <a:t>contrattuali</a:t>
            </a:r>
            <a:r>
              <a:rPr sz="2500" spc="305" dirty="0">
                <a:latin typeface="Calibri"/>
                <a:cs typeface="Calibri"/>
              </a:rPr>
              <a:t> </a:t>
            </a:r>
            <a:r>
              <a:rPr sz="2500" b="1" dirty="0">
                <a:latin typeface="Calibri"/>
                <a:cs typeface="Calibri"/>
              </a:rPr>
              <a:t>[8]</a:t>
            </a:r>
            <a:r>
              <a:rPr sz="2500" b="1" spc="300" dirty="0">
                <a:latin typeface="Calibri"/>
                <a:cs typeface="Calibri"/>
              </a:rPr>
              <a:t> </a:t>
            </a:r>
            <a:r>
              <a:rPr sz="2500" dirty="0">
                <a:latin typeface="Calibri"/>
                <a:cs typeface="Calibri"/>
              </a:rPr>
              <a:t>Gli</a:t>
            </a:r>
            <a:r>
              <a:rPr sz="2500" spc="300" dirty="0">
                <a:latin typeface="Calibri"/>
                <a:cs typeface="Calibri"/>
              </a:rPr>
              <a:t> </a:t>
            </a:r>
            <a:r>
              <a:rPr sz="2500" dirty="0">
                <a:latin typeface="Calibri"/>
                <a:cs typeface="Calibri"/>
              </a:rPr>
              <a:t>oneri</a:t>
            </a:r>
            <a:r>
              <a:rPr sz="2500" spc="295" dirty="0">
                <a:latin typeface="Calibri"/>
                <a:cs typeface="Calibri"/>
              </a:rPr>
              <a:t> </a:t>
            </a:r>
            <a:r>
              <a:rPr sz="2500" dirty="0">
                <a:latin typeface="Calibri"/>
                <a:cs typeface="Calibri"/>
              </a:rPr>
              <a:t>per</a:t>
            </a:r>
            <a:r>
              <a:rPr sz="2500" spc="305" dirty="0">
                <a:latin typeface="Calibri"/>
                <a:cs typeface="Calibri"/>
              </a:rPr>
              <a:t> </a:t>
            </a:r>
            <a:r>
              <a:rPr sz="2500" dirty="0">
                <a:latin typeface="Calibri"/>
                <a:cs typeface="Calibri"/>
              </a:rPr>
              <a:t>la</a:t>
            </a:r>
            <a:r>
              <a:rPr sz="2500" spc="300" dirty="0">
                <a:latin typeface="Calibri"/>
                <a:cs typeface="Calibri"/>
              </a:rPr>
              <a:t> </a:t>
            </a:r>
            <a:r>
              <a:rPr sz="2500" spc="-10" dirty="0">
                <a:latin typeface="Calibri"/>
                <a:cs typeface="Calibri"/>
              </a:rPr>
              <a:t>rinegoziazione </a:t>
            </a:r>
            <a:r>
              <a:rPr sz="2500" dirty="0">
                <a:latin typeface="Calibri"/>
                <a:cs typeface="Calibri"/>
              </a:rPr>
              <a:t>sono</a:t>
            </a:r>
            <a:r>
              <a:rPr sz="2500" spc="-55" dirty="0">
                <a:latin typeface="Calibri"/>
                <a:cs typeface="Calibri"/>
              </a:rPr>
              <a:t> </a:t>
            </a:r>
            <a:r>
              <a:rPr sz="2500" dirty="0">
                <a:latin typeface="Calibri"/>
                <a:cs typeface="Calibri"/>
              </a:rPr>
              <a:t>riconosciuti</a:t>
            </a:r>
            <a:r>
              <a:rPr sz="2500" spc="-35" dirty="0">
                <a:latin typeface="Calibri"/>
                <a:cs typeface="Calibri"/>
              </a:rPr>
              <a:t> </a:t>
            </a:r>
            <a:r>
              <a:rPr sz="2500" spc="-20" dirty="0">
                <a:latin typeface="Calibri"/>
                <a:cs typeface="Calibri"/>
              </a:rPr>
              <a:t>all’esecutore</a:t>
            </a:r>
            <a:r>
              <a:rPr sz="2500" spc="-40" dirty="0">
                <a:latin typeface="Calibri"/>
                <a:cs typeface="Calibri"/>
              </a:rPr>
              <a:t> </a:t>
            </a:r>
            <a:r>
              <a:rPr sz="2500" dirty="0">
                <a:latin typeface="Calibri"/>
                <a:cs typeface="Calibri"/>
              </a:rPr>
              <a:t>a</a:t>
            </a:r>
            <a:r>
              <a:rPr sz="2500" spc="-35" dirty="0">
                <a:latin typeface="Calibri"/>
                <a:cs typeface="Calibri"/>
              </a:rPr>
              <a:t> </a:t>
            </a:r>
            <a:r>
              <a:rPr sz="2500" dirty="0" err="1">
                <a:latin typeface="Calibri"/>
                <a:cs typeface="Calibri"/>
              </a:rPr>
              <a:t>valere</a:t>
            </a:r>
            <a:r>
              <a:rPr lang="it-IT" sz="2500" dirty="0">
                <a:latin typeface="Calibri"/>
                <a:cs typeface="Calibri"/>
              </a:rPr>
              <a:t> sulle somme a disposizione indicate nel quadro economico dell'intervento, alle voci imprevisti e accantonamenti e, se necessario, anche utilizzando le economie da ribasso d'asta.</a:t>
            </a:r>
            <a:endParaRPr sz="2500" dirty="0">
              <a:latin typeface="Calibri"/>
              <a:cs typeface="Calibri"/>
            </a:endParaRPr>
          </a:p>
        </p:txBody>
      </p:sp>
      <p:pic>
        <p:nvPicPr>
          <p:cNvPr id="2" name="Immagine 1" descr="Immagine che contiene bandiera, mutande&#10;&#10;Descrizione generata automaticamente">
            <a:extLst>
              <a:ext uri="{FF2B5EF4-FFF2-40B4-BE49-F238E27FC236}">
                <a16:creationId xmlns:a16="http://schemas.microsoft.com/office/drawing/2014/main" id="{0E3B8C44-52A3-9914-D2D4-F0738CBA3BC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3" name="Picture 1">
            <a:extLst>
              <a:ext uri="{FF2B5EF4-FFF2-40B4-BE49-F238E27FC236}">
                <a16:creationId xmlns:a16="http://schemas.microsoft.com/office/drawing/2014/main" id="{A758CD18-EE9B-D496-AE1F-03C23B3277F1}"/>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233261707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0BC1A-EA88-FFC7-D421-5DC3122B0C23}"/>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45B03749-11AB-8996-4425-C36F4BAA4ADD}"/>
              </a:ext>
            </a:extLst>
          </p:cNvPr>
          <p:cNvSpPr txBox="1"/>
          <p:nvPr/>
        </p:nvSpPr>
        <p:spPr>
          <a:xfrm>
            <a:off x="4634002" y="368062"/>
            <a:ext cx="2376035"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CAPITOLATO FM4</a:t>
            </a:r>
          </a:p>
        </p:txBody>
      </p:sp>
      <p:pic>
        <p:nvPicPr>
          <p:cNvPr id="5" name="Immagine 4" descr="Immagine che contiene bandiera, mutande&#10;&#10;Descrizione generata automaticamente">
            <a:extLst>
              <a:ext uri="{FF2B5EF4-FFF2-40B4-BE49-F238E27FC236}">
                <a16:creationId xmlns:a16="http://schemas.microsoft.com/office/drawing/2014/main" id="{3FD31F73-0EBD-2BC3-5C50-29C0CCEE79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36747" y="168990"/>
            <a:ext cx="1386940" cy="912772"/>
          </a:xfrm>
          <a:prstGeom prst="rect">
            <a:avLst/>
          </a:prstGeom>
        </p:spPr>
      </p:pic>
      <p:pic>
        <p:nvPicPr>
          <p:cNvPr id="6" name="Picture 1">
            <a:extLst>
              <a:ext uri="{FF2B5EF4-FFF2-40B4-BE49-F238E27FC236}">
                <a16:creationId xmlns:a16="http://schemas.microsoft.com/office/drawing/2014/main" id="{94EA2008-35C1-E73F-AAC4-0CFCAD602AF3}"/>
              </a:ext>
            </a:extLst>
          </p:cNvPr>
          <p:cNvPicPr>
            <a:picLocks noChangeAspect="1"/>
          </p:cNvPicPr>
          <p:nvPr/>
        </p:nvPicPr>
        <p:blipFill>
          <a:blip r:embed="rId3"/>
          <a:stretch>
            <a:fillRect/>
          </a:stretch>
        </p:blipFill>
        <p:spPr>
          <a:xfrm>
            <a:off x="162708" y="135901"/>
            <a:ext cx="2932430" cy="634039"/>
          </a:xfrm>
          <a:prstGeom prst="rect">
            <a:avLst/>
          </a:prstGeom>
        </p:spPr>
      </p:pic>
      <p:pic>
        <p:nvPicPr>
          <p:cNvPr id="7" name="Immagine 6">
            <a:extLst>
              <a:ext uri="{FF2B5EF4-FFF2-40B4-BE49-F238E27FC236}">
                <a16:creationId xmlns:a16="http://schemas.microsoft.com/office/drawing/2014/main" id="{78ED364A-0A09-9ABA-F3AD-823E063817D3}"/>
              </a:ext>
            </a:extLst>
          </p:cNvPr>
          <p:cNvPicPr>
            <a:picLocks noChangeAspect="1"/>
          </p:cNvPicPr>
          <p:nvPr/>
        </p:nvPicPr>
        <p:blipFill>
          <a:blip r:embed="rId4"/>
          <a:stretch>
            <a:fillRect/>
          </a:stretch>
        </p:blipFill>
        <p:spPr>
          <a:xfrm>
            <a:off x="162708" y="1812220"/>
            <a:ext cx="3596513" cy="43488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Immagine 10">
            <a:extLst>
              <a:ext uri="{FF2B5EF4-FFF2-40B4-BE49-F238E27FC236}">
                <a16:creationId xmlns:a16="http://schemas.microsoft.com/office/drawing/2014/main" id="{194E4725-7A64-82BD-AA6B-BF6F2E15A4E8}"/>
              </a:ext>
            </a:extLst>
          </p:cNvPr>
          <p:cNvPicPr>
            <a:picLocks noChangeAspect="1"/>
          </p:cNvPicPr>
          <p:nvPr/>
        </p:nvPicPr>
        <p:blipFill>
          <a:blip r:embed="rId5"/>
          <a:stretch>
            <a:fillRect/>
          </a:stretch>
        </p:blipFill>
        <p:spPr>
          <a:xfrm>
            <a:off x="3293050" y="829727"/>
            <a:ext cx="3074719" cy="39665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Immagine 12">
            <a:extLst>
              <a:ext uri="{FF2B5EF4-FFF2-40B4-BE49-F238E27FC236}">
                <a16:creationId xmlns:a16="http://schemas.microsoft.com/office/drawing/2014/main" id="{F70130E9-02CA-ABEE-EFA8-DFE11A5DD5C6}"/>
              </a:ext>
            </a:extLst>
          </p:cNvPr>
          <p:cNvPicPr>
            <a:picLocks noChangeAspect="1"/>
          </p:cNvPicPr>
          <p:nvPr/>
        </p:nvPicPr>
        <p:blipFill>
          <a:blip r:embed="rId6"/>
          <a:stretch>
            <a:fillRect/>
          </a:stretch>
        </p:blipFill>
        <p:spPr>
          <a:xfrm>
            <a:off x="4830409" y="1812220"/>
            <a:ext cx="7250428" cy="43488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2811482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tangolo con angoli arrotondati 14">
            <a:extLst>
              <a:ext uri="{FF2B5EF4-FFF2-40B4-BE49-F238E27FC236}">
                <a16:creationId xmlns:a16="http://schemas.microsoft.com/office/drawing/2014/main" id="{6F80C68C-DF23-4565-2AF7-047154DD72D9}"/>
              </a:ext>
            </a:extLst>
          </p:cNvPr>
          <p:cNvSpPr/>
          <p:nvPr/>
        </p:nvSpPr>
        <p:spPr>
          <a:xfrm>
            <a:off x="370789" y="2969442"/>
            <a:ext cx="11450424" cy="213988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1FFB889A-C91F-472D-31C5-D45BD566351E}"/>
              </a:ext>
            </a:extLst>
          </p:cNvPr>
          <p:cNvSpPr txBox="1"/>
          <p:nvPr/>
        </p:nvSpPr>
        <p:spPr>
          <a:xfrm>
            <a:off x="3038581" y="830469"/>
            <a:ext cx="5170005"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RAZIONALIZAZIONE E OTTIMIZZAZIONE</a:t>
            </a:r>
          </a:p>
        </p:txBody>
      </p:sp>
      <p:pic>
        <p:nvPicPr>
          <p:cNvPr id="5" name="Immagine 4" descr="Immagine che contiene bandiera, mutande&#10;&#10;Descrizione generata automaticamente">
            <a:extLst>
              <a:ext uri="{FF2B5EF4-FFF2-40B4-BE49-F238E27FC236}">
                <a16:creationId xmlns:a16="http://schemas.microsoft.com/office/drawing/2014/main" id="{FB343BB0-8CA2-6BB7-4E3E-D9087F43B5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41D10A97-CCC8-CBC8-897A-98BD76C0F901}"/>
              </a:ext>
            </a:extLst>
          </p:cNvPr>
          <p:cNvPicPr>
            <a:picLocks noChangeAspect="1"/>
          </p:cNvPicPr>
          <p:nvPr/>
        </p:nvPicPr>
        <p:blipFill>
          <a:blip r:embed="rId3"/>
          <a:stretch>
            <a:fillRect/>
          </a:stretch>
        </p:blipFill>
        <p:spPr>
          <a:xfrm>
            <a:off x="86514" y="88780"/>
            <a:ext cx="2932430" cy="634039"/>
          </a:xfrm>
          <a:prstGeom prst="rect">
            <a:avLst/>
          </a:prstGeom>
        </p:spPr>
      </p:pic>
      <p:sp>
        <p:nvSpPr>
          <p:cNvPr id="7" name="Rettangolo con angoli arrotondati 6">
            <a:extLst>
              <a:ext uri="{FF2B5EF4-FFF2-40B4-BE49-F238E27FC236}">
                <a16:creationId xmlns:a16="http://schemas.microsoft.com/office/drawing/2014/main" id="{4A806EB8-79CB-30C4-F5ED-6965FD6065F4}"/>
              </a:ext>
            </a:extLst>
          </p:cNvPr>
          <p:cNvSpPr/>
          <p:nvPr/>
        </p:nvSpPr>
        <p:spPr>
          <a:xfrm>
            <a:off x="1327191" y="2015011"/>
            <a:ext cx="2656221" cy="1910687"/>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it-IT" sz="2000" b="1" kern="100" dirty="0">
                <a:effectLst/>
                <a:latin typeface="Arial Narrow" panose="020B0606020202030204" pitchFamily="34" charset="0"/>
                <a:ea typeface="DengXian" panose="02010600030101010101" pitchFamily="2" charset="-122"/>
                <a:cs typeface="Arial" panose="020B0604020202020204" pitchFamily="34" charset="0"/>
              </a:rPr>
              <a:t>Possibile sovrapposizione dei servizi previsti nella FM4 con altri contratti</a:t>
            </a:r>
          </a:p>
        </p:txBody>
      </p:sp>
      <p:sp>
        <p:nvSpPr>
          <p:cNvPr id="8" name="Rettangolo con angoli arrotondati 7">
            <a:extLst>
              <a:ext uri="{FF2B5EF4-FFF2-40B4-BE49-F238E27FC236}">
                <a16:creationId xmlns:a16="http://schemas.microsoft.com/office/drawing/2014/main" id="{E33608A6-D5F5-7645-5948-A41AB3E919B3}"/>
              </a:ext>
            </a:extLst>
          </p:cNvPr>
          <p:cNvSpPr/>
          <p:nvPr/>
        </p:nvSpPr>
        <p:spPr>
          <a:xfrm>
            <a:off x="4767599" y="2014098"/>
            <a:ext cx="2656800" cy="191160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2000" b="1" kern="100" dirty="0">
                <a:effectLst/>
                <a:latin typeface="Arial Narrow" panose="020B0606020202030204" pitchFamily="34" charset="0"/>
                <a:ea typeface="DengXian" panose="02010600030101010101" pitchFamily="2" charset="-122"/>
                <a:cs typeface="Arial" panose="020B0604020202020204" pitchFamily="34" charset="0"/>
              </a:rPr>
              <a:t>Analisi dei casi più frequenti di sovrapposizione</a:t>
            </a:r>
          </a:p>
        </p:txBody>
      </p:sp>
      <p:sp>
        <p:nvSpPr>
          <p:cNvPr id="9" name="Rettangolo con angoli arrotondati 8">
            <a:extLst>
              <a:ext uri="{FF2B5EF4-FFF2-40B4-BE49-F238E27FC236}">
                <a16:creationId xmlns:a16="http://schemas.microsoft.com/office/drawing/2014/main" id="{929E3358-4354-A2E2-247F-7459D90BED28}"/>
              </a:ext>
            </a:extLst>
          </p:cNvPr>
          <p:cNvSpPr/>
          <p:nvPr/>
        </p:nvSpPr>
        <p:spPr>
          <a:xfrm>
            <a:off x="8208586" y="2014098"/>
            <a:ext cx="2656800" cy="1911600"/>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2000" b="1" kern="100" dirty="0">
                <a:effectLst/>
                <a:latin typeface="Arial Narrow" panose="020B0606020202030204" pitchFamily="34" charset="0"/>
                <a:ea typeface="DengXian" panose="02010600030101010101" pitchFamily="2" charset="-122"/>
                <a:cs typeface="Arial" panose="020B0604020202020204" pitchFamily="34" charset="0"/>
              </a:rPr>
              <a:t>I presidi fissi: vantaggi e costi</a:t>
            </a:r>
          </a:p>
        </p:txBody>
      </p:sp>
      <p:pic>
        <p:nvPicPr>
          <p:cNvPr id="11" name="Immagine 10" descr="Immagine che contiene logo, Elementi grafici, simbolo, Carattere&#10;&#10;Descrizione generata automaticamente">
            <a:extLst>
              <a:ext uri="{FF2B5EF4-FFF2-40B4-BE49-F238E27FC236}">
                <a16:creationId xmlns:a16="http://schemas.microsoft.com/office/drawing/2014/main" id="{3948B6AC-693E-DCF2-54DB-07BDCA3806E6}"/>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33000"/>
                    </a14:imgEffect>
                  </a14:imgLayer>
                </a14:imgProps>
              </a:ext>
            </a:extLst>
          </a:blip>
          <a:srcRect l="8656" t="14042" r="48655" b="14447"/>
          <a:stretch/>
        </p:blipFill>
        <p:spPr>
          <a:xfrm>
            <a:off x="9181706" y="4623997"/>
            <a:ext cx="1036950" cy="984951"/>
          </a:xfrm>
          <a:prstGeom prst="rect">
            <a:avLst/>
          </a:prstGeom>
        </p:spPr>
      </p:pic>
      <p:pic>
        <p:nvPicPr>
          <p:cNvPr id="12" name="Immagine 11" descr="Immagine che contiene logo, Elementi grafici, simbolo, Carattere&#10;&#10;Descrizione generata automaticamente">
            <a:extLst>
              <a:ext uri="{FF2B5EF4-FFF2-40B4-BE49-F238E27FC236}">
                <a16:creationId xmlns:a16="http://schemas.microsoft.com/office/drawing/2014/main" id="{9F1195C2-1155-DC62-D6FF-1F74CC4A690D}"/>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33000"/>
                    </a14:imgEffect>
                  </a14:imgLayer>
                </a14:imgProps>
              </a:ext>
            </a:extLst>
          </a:blip>
          <a:srcRect l="50737" t="14141" r="7886" b="14933"/>
          <a:stretch/>
        </p:blipFill>
        <p:spPr>
          <a:xfrm>
            <a:off x="10218656" y="4326903"/>
            <a:ext cx="1386940" cy="1348034"/>
          </a:xfrm>
          <a:prstGeom prst="rect">
            <a:avLst/>
          </a:prstGeom>
        </p:spPr>
      </p:pic>
      <p:pic>
        <p:nvPicPr>
          <p:cNvPr id="13" name="Immagine 12" descr="Immagine che contiene schermata, design, linea, Elementi grafici&#10;&#10;Descrizione generata automaticamente">
            <a:extLst>
              <a:ext uri="{FF2B5EF4-FFF2-40B4-BE49-F238E27FC236}">
                <a16:creationId xmlns:a16="http://schemas.microsoft.com/office/drawing/2014/main" id="{D7C3EB04-8468-EFFD-2439-2112D59ACA01}"/>
              </a:ext>
            </a:extLst>
          </p:cNvPr>
          <p:cNvPicPr>
            <a:picLocks noChangeAspect="1"/>
          </p:cNvPicPr>
          <p:nvPr/>
        </p:nvPicPr>
        <p:blipFill>
          <a:blip r:embed="rId6"/>
          <a:stretch>
            <a:fillRect/>
          </a:stretch>
        </p:blipFill>
        <p:spPr>
          <a:xfrm>
            <a:off x="974875" y="4326903"/>
            <a:ext cx="1533536" cy="1533536"/>
          </a:xfrm>
          <a:prstGeom prst="rect">
            <a:avLst/>
          </a:prstGeom>
        </p:spPr>
      </p:pic>
    </p:spTree>
    <p:extLst>
      <p:ext uri="{BB962C8B-B14F-4D97-AF65-F5344CB8AC3E}">
        <p14:creationId xmlns:p14="http://schemas.microsoft.com/office/powerpoint/2010/main" val="25342976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1FFB889A-C91F-472D-31C5-D45BD566351E}"/>
              </a:ext>
            </a:extLst>
          </p:cNvPr>
          <p:cNvSpPr txBox="1"/>
          <p:nvPr/>
        </p:nvSpPr>
        <p:spPr>
          <a:xfrm>
            <a:off x="4330933" y="906811"/>
            <a:ext cx="3530134"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Focus sul servizio di pulizia</a:t>
            </a:r>
          </a:p>
        </p:txBody>
      </p:sp>
      <p:pic>
        <p:nvPicPr>
          <p:cNvPr id="5" name="Immagine 4" descr="Immagine che contiene bandiera, mutande&#10;&#10;Descrizione generata automaticamente">
            <a:extLst>
              <a:ext uri="{FF2B5EF4-FFF2-40B4-BE49-F238E27FC236}">
                <a16:creationId xmlns:a16="http://schemas.microsoft.com/office/drawing/2014/main" id="{3C849F3D-8195-1B75-BEBD-69D8C300F6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2A25723B-C73C-6068-DD8D-E5D728B33788}"/>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97592C47-33BF-26FA-F417-F9130CC26A6B}"/>
              </a:ext>
            </a:extLst>
          </p:cNvPr>
          <p:cNvGraphicFramePr/>
          <p:nvPr>
            <p:extLst>
              <p:ext uri="{D42A27DB-BD31-4B8C-83A1-F6EECF244321}">
                <p14:modId xmlns:p14="http://schemas.microsoft.com/office/powerpoint/2010/main" val="1695853724"/>
              </p:ext>
            </p:extLst>
          </p:nvPr>
        </p:nvGraphicFramePr>
        <p:xfrm>
          <a:off x="454704" y="1791092"/>
          <a:ext cx="10317113" cy="41267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Immagine 3" descr="Immagine che contiene clipart, bottiglia, cartone animato, illustrazione&#10;&#10;Descrizione generata automaticamente">
            <a:extLst>
              <a:ext uri="{FF2B5EF4-FFF2-40B4-BE49-F238E27FC236}">
                <a16:creationId xmlns:a16="http://schemas.microsoft.com/office/drawing/2014/main" id="{86F21845-BC2C-258A-0F0B-BB07901F9238}"/>
              </a:ext>
            </a:extLst>
          </p:cNvPr>
          <p:cNvPicPr>
            <a:picLocks noChangeAspect="1"/>
          </p:cNvPicPr>
          <p:nvPr/>
        </p:nvPicPr>
        <p:blipFill>
          <a:blip r:embed="rId9">
            <a:extLst>
              <a:ext uri="{BEBA8EAE-BF5A-486C-A8C5-ECC9F3942E4B}">
                <a14:imgProps xmlns:a14="http://schemas.microsoft.com/office/drawing/2010/main">
                  <a14:imgLayer r:embed="rId10">
                    <a14:imgEffect>
                      <a14:saturation sat="66000"/>
                    </a14:imgEffect>
                  </a14:imgLayer>
                </a14:imgProps>
              </a:ext>
            </a:extLst>
          </a:blip>
          <a:stretch>
            <a:fillRect/>
          </a:stretch>
        </p:blipFill>
        <p:spPr>
          <a:xfrm>
            <a:off x="7730739" y="5100489"/>
            <a:ext cx="978053" cy="978053"/>
          </a:xfrm>
          <a:prstGeom prst="rect">
            <a:avLst/>
          </a:prstGeom>
        </p:spPr>
      </p:pic>
      <p:pic>
        <p:nvPicPr>
          <p:cNvPr id="11" name="Immagine 10" descr="Immagine che contiene carretto, design&#10;&#10;Descrizione generata automaticamente">
            <a:extLst>
              <a:ext uri="{FF2B5EF4-FFF2-40B4-BE49-F238E27FC236}">
                <a16:creationId xmlns:a16="http://schemas.microsoft.com/office/drawing/2014/main" id="{2034D16E-962C-0233-6CCC-CD3D167B9051}"/>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9804" b="97712" l="6284" r="89767">
                        <a14:foregroundMark x1="66248" y1="74837" x2="66248" y2="74837"/>
                        <a14:foregroundMark x1="64991" y1="91503" x2="64991" y2="91503"/>
                        <a14:foregroundMark x1="62657" y1="96405" x2="62657" y2="96405"/>
                        <a14:foregroundMark x1="26032" y1="97386" x2="26032" y2="97386"/>
                        <a14:foregroundMark x1="8438" y1="86928" x2="8438" y2="86928"/>
                        <a14:foregroundMark x1="32316" y1="37582" x2="32316" y2="37582"/>
                        <a14:foregroundMark x1="31059" y1="35131" x2="31059" y2="35131"/>
                        <a14:foregroundMark x1="33034" y1="48203" x2="33034" y2="48203"/>
                        <a14:foregroundMark x1="60503" y1="21895" x2="60503" y2="21895"/>
                        <a14:foregroundMark x1="64991" y1="23203" x2="64991" y2="23203"/>
                        <a14:foregroundMark x1="62657" y1="22876" x2="52603" y2="22549"/>
                        <a14:foregroundMark x1="50808" y1="20425" x2="51167" y2="21242"/>
                        <a14:foregroundMark x1="32496" y1="36601" x2="32675" y2="41993"/>
                        <a14:foregroundMark x1="6284" y1="73693" x2="6284" y2="73693"/>
                        <a14:foregroundMark x1="66427" y1="81046" x2="66427" y2="81046"/>
                        <a14:foregroundMark x1="65889" y1="72876" x2="62657" y2="84314"/>
                        <a14:foregroundMark x1="58348" y1="96732" x2="65171" y2="97712"/>
                        <a14:foregroundMark x1="64811" y1="77451" x2="66966" y2="84150"/>
                      </a14:backgroundRemoval>
                    </a14:imgEffect>
                  </a14:imgLayer>
                </a14:imgProps>
              </a:ext>
            </a:extLst>
          </a:blip>
          <a:stretch>
            <a:fillRect/>
          </a:stretch>
        </p:blipFill>
        <p:spPr>
          <a:xfrm>
            <a:off x="8634829" y="3070161"/>
            <a:ext cx="2738021" cy="3008381"/>
          </a:xfrm>
          <a:prstGeom prst="rect">
            <a:avLst/>
          </a:prstGeom>
        </p:spPr>
      </p:pic>
    </p:spTree>
    <p:extLst>
      <p:ext uri="{BB962C8B-B14F-4D97-AF65-F5344CB8AC3E}">
        <p14:creationId xmlns:p14="http://schemas.microsoft.com/office/powerpoint/2010/main" val="410103079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54E36-84B6-FF22-9228-6E8973DF0900}"/>
            </a:ext>
          </a:extLst>
        </p:cNvPr>
        <p:cNvGrpSpPr/>
        <p:nvPr/>
      </p:nvGrpSpPr>
      <p:grpSpPr>
        <a:xfrm>
          <a:off x="0" y="0"/>
          <a:ext cx="0" cy="0"/>
          <a:chOff x="0" y="0"/>
          <a:chExt cx="0" cy="0"/>
        </a:xfrm>
      </p:grpSpPr>
      <p:sp>
        <p:nvSpPr>
          <p:cNvPr id="3" name="CasellaDiTesto 2">
            <a:extLst>
              <a:ext uri="{FF2B5EF4-FFF2-40B4-BE49-F238E27FC236}">
                <a16:creationId xmlns:a16="http://schemas.microsoft.com/office/drawing/2014/main" id="{AE5E65F5-C6DE-D282-A0EA-9B46B59BBEAA}"/>
              </a:ext>
            </a:extLst>
          </p:cNvPr>
          <p:cNvSpPr txBox="1"/>
          <p:nvPr/>
        </p:nvSpPr>
        <p:spPr>
          <a:xfrm>
            <a:off x="2630105" y="593597"/>
            <a:ext cx="4751622" cy="830997"/>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Focus sul servizio di pulizia</a:t>
            </a:r>
          </a:p>
          <a:p>
            <a:r>
              <a:rPr lang="it-IT" sz="2400" b="1" dirty="0">
                <a:ln w="0"/>
                <a:solidFill>
                  <a:schemeClr val="accent1"/>
                </a:solidFill>
                <a:latin typeface="Arial Narrow" panose="020B0606020202030204" pitchFamily="34" charset="0"/>
              </a:rPr>
              <a:t>Esempio di sovrapposizione di servizi</a:t>
            </a:r>
          </a:p>
        </p:txBody>
      </p:sp>
      <p:pic>
        <p:nvPicPr>
          <p:cNvPr id="5" name="Immagine 4" descr="Immagine che contiene bandiera, mutande&#10;&#10;Descrizione generata automaticamente">
            <a:extLst>
              <a:ext uri="{FF2B5EF4-FFF2-40B4-BE49-F238E27FC236}">
                <a16:creationId xmlns:a16="http://schemas.microsoft.com/office/drawing/2014/main" id="{5AEC901E-52EC-511C-EA22-91DE98A4A3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0AC15273-1D4B-02E5-9CAF-1F03FDA2445E}"/>
              </a:ext>
            </a:extLst>
          </p:cNvPr>
          <p:cNvPicPr>
            <a:picLocks noChangeAspect="1"/>
          </p:cNvPicPr>
          <p:nvPr/>
        </p:nvPicPr>
        <p:blipFill>
          <a:blip r:embed="rId3"/>
          <a:stretch>
            <a:fillRect/>
          </a:stretch>
        </p:blipFill>
        <p:spPr>
          <a:xfrm>
            <a:off x="86514" y="88780"/>
            <a:ext cx="2932430" cy="634039"/>
          </a:xfrm>
          <a:prstGeom prst="rect">
            <a:avLst/>
          </a:prstGeom>
        </p:spPr>
      </p:pic>
      <p:pic>
        <p:nvPicPr>
          <p:cNvPr id="4" name="Immagine 3" descr="Immagine che contiene clipart, bottiglia, cartone animato, illustrazione&#10;&#10;Descrizione generata automaticamente">
            <a:extLst>
              <a:ext uri="{FF2B5EF4-FFF2-40B4-BE49-F238E27FC236}">
                <a16:creationId xmlns:a16="http://schemas.microsoft.com/office/drawing/2014/main" id="{6C84008A-1D2E-4FD4-70BC-264AF68D915D}"/>
              </a:ext>
            </a:extLst>
          </p:cNvPr>
          <p:cNvPicPr>
            <a:picLocks noChangeAspect="1"/>
          </p:cNvPicPr>
          <p:nvPr/>
        </p:nvPicPr>
        <p:blipFill>
          <a:blip r:embed="rId4">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a:off x="7730739" y="5243209"/>
            <a:ext cx="835333" cy="835333"/>
          </a:xfrm>
          <a:prstGeom prst="rect">
            <a:avLst/>
          </a:prstGeom>
        </p:spPr>
      </p:pic>
      <p:pic>
        <p:nvPicPr>
          <p:cNvPr id="11" name="Immagine 10" descr="Immagine che contiene carretto, design&#10;&#10;Descrizione generata automaticamente">
            <a:extLst>
              <a:ext uri="{FF2B5EF4-FFF2-40B4-BE49-F238E27FC236}">
                <a16:creationId xmlns:a16="http://schemas.microsoft.com/office/drawing/2014/main" id="{22E08060-E433-6712-2C59-EF3BA88FAED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804" b="97712" l="6284" r="89767">
                        <a14:foregroundMark x1="66248" y1="74837" x2="66248" y2="74837"/>
                        <a14:foregroundMark x1="64991" y1="91503" x2="64991" y2="91503"/>
                        <a14:foregroundMark x1="62657" y1="96405" x2="62657" y2="96405"/>
                        <a14:foregroundMark x1="26032" y1="97386" x2="26032" y2="97386"/>
                        <a14:foregroundMark x1="8438" y1="86928" x2="8438" y2="86928"/>
                        <a14:foregroundMark x1="32316" y1="37582" x2="32316" y2="37582"/>
                        <a14:foregroundMark x1="31059" y1="35131" x2="31059" y2="35131"/>
                        <a14:foregroundMark x1="33034" y1="48203" x2="33034" y2="48203"/>
                        <a14:foregroundMark x1="60503" y1="21895" x2="60503" y2="21895"/>
                        <a14:foregroundMark x1="64991" y1="23203" x2="64991" y2="23203"/>
                        <a14:foregroundMark x1="62657" y1="22876" x2="52603" y2="22549"/>
                        <a14:foregroundMark x1="50808" y1="20425" x2="51167" y2="21242"/>
                        <a14:foregroundMark x1="32496" y1="36601" x2="32675" y2="41993"/>
                        <a14:foregroundMark x1="6284" y1="73693" x2="6284" y2="73693"/>
                        <a14:foregroundMark x1="66427" y1="81046" x2="66427" y2="81046"/>
                        <a14:foregroundMark x1="65889" y1="72876" x2="62657" y2="84314"/>
                        <a14:foregroundMark x1="58348" y1="96732" x2="65171" y2="97712"/>
                        <a14:foregroundMark x1="64811" y1="77451" x2="66966" y2="84150"/>
                      </a14:backgroundRemoval>
                    </a14:imgEffect>
                  </a14:imgLayer>
                </a14:imgProps>
              </a:ext>
            </a:extLst>
          </a:blip>
          <a:stretch>
            <a:fillRect/>
          </a:stretch>
        </p:blipFill>
        <p:spPr>
          <a:xfrm>
            <a:off x="8634830" y="3670036"/>
            <a:ext cx="2192056" cy="2408506"/>
          </a:xfrm>
          <a:prstGeom prst="rect">
            <a:avLst/>
          </a:prstGeom>
        </p:spPr>
      </p:pic>
      <p:pic>
        <p:nvPicPr>
          <p:cNvPr id="2" name="Immagine 1">
            <a:extLst>
              <a:ext uri="{FF2B5EF4-FFF2-40B4-BE49-F238E27FC236}">
                <a16:creationId xmlns:a16="http://schemas.microsoft.com/office/drawing/2014/main" id="{A7A3C76C-CF0C-038B-FCCA-974260B8FC7F}"/>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7560" y="1368476"/>
            <a:ext cx="6843828" cy="2668384"/>
          </a:xfrm>
          <a:prstGeom prst="rect">
            <a:avLst/>
          </a:prstGeom>
          <a:noFill/>
          <a:ln>
            <a:noFill/>
          </a:ln>
        </p:spPr>
      </p:pic>
      <p:sp>
        <p:nvSpPr>
          <p:cNvPr id="8" name="CasellaDiTesto 7">
            <a:extLst>
              <a:ext uri="{FF2B5EF4-FFF2-40B4-BE49-F238E27FC236}">
                <a16:creationId xmlns:a16="http://schemas.microsoft.com/office/drawing/2014/main" id="{8ACEDD8E-D234-01C3-824B-93DE4DCD16F5}"/>
              </a:ext>
            </a:extLst>
          </p:cNvPr>
          <p:cNvSpPr txBox="1"/>
          <p:nvPr/>
        </p:nvSpPr>
        <p:spPr>
          <a:xfrm>
            <a:off x="643133" y="4267018"/>
            <a:ext cx="3044423" cy="1569660"/>
          </a:xfrm>
          <a:prstGeom prst="rect">
            <a:avLst/>
          </a:prstGeom>
          <a:noFill/>
        </p:spPr>
        <p:txBody>
          <a:bodyPr wrap="none" rtlCol="0">
            <a:spAutoFit/>
          </a:bodyPr>
          <a:lstStyle/>
          <a:p>
            <a:r>
              <a:rPr lang="it-IT" sz="2400" dirty="0">
                <a:ln w="0"/>
                <a:solidFill>
                  <a:schemeClr val="accent1"/>
                </a:solidFill>
                <a:latin typeface="Arial Narrow" panose="020B0606020202030204" pitchFamily="34" charset="0"/>
              </a:rPr>
              <a:t>G – giornaliero</a:t>
            </a:r>
          </a:p>
          <a:p>
            <a:r>
              <a:rPr lang="it-IT" sz="2400" dirty="0">
                <a:ln w="0"/>
                <a:solidFill>
                  <a:schemeClr val="accent1"/>
                </a:solidFill>
                <a:latin typeface="Arial Narrow" panose="020B0606020202030204" pitchFamily="34" charset="0"/>
              </a:rPr>
              <a:t>S – settimanale</a:t>
            </a:r>
          </a:p>
          <a:p>
            <a:r>
              <a:rPr lang="it-IT" sz="2400" dirty="0">
                <a:ln w="0"/>
                <a:solidFill>
                  <a:schemeClr val="accent1"/>
                </a:solidFill>
                <a:latin typeface="Arial Narrow" panose="020B0606020202030204" pitchFamily="34" charset="0"/>
              </a:rPr>
              <a:t>S/2 – 2 volte a settimana </a:t>
            </a:r>
          </a:p>
          <a:p>
            <a:r>
              <a:rPr lang="it-IT" sz="2400" dirty="0">
                <a:ln w="0"/>
                <a:solidFill>
                  <a:schemeClr val="accent1"/>
                </a:solidFill>
                <a:latin typeface="Arial Narrow" panose="020B0606020202030204" pitchFamily="34" charset="0"/>
              </a:rPr>
              <a:t>S/4 – 4 volte a settimana </a:t>
            </a:r>
          </a:p>
        </p:txBody>
      </p:sp>
      <p:sp>
        <p:nvSpPr>
          <p:cNvPr id="9" name="CasellaDiTesto 8">
            <a:extLst>
              <a:ext uri="{FF2B5EF4-FFF2-40B4-BE49-F238E27FC236}">
                <a16:creationId xmlns:a16="http://schemas.microsoft.com/office/drawing/2014/main" id="{62826B71-CE9E-524C-62C8-B8B135F2B4BF}"/>
              </a:ext>
            </a:extLst>
          </p:cNvPr>
          <p:cNvSpPr txBox="1"/>
          <p:nvPr/>
        </p:nvSpPr>
        <p:spPr>
          <a:xfrm>
            <a:off x="3976478" y="4176226"/>
            <a:ext cx="3405249" cy="1938992"/>
          </a:xfrm>
          <a:prstGeom prst="rect">
            <a:avLst/>
          </a:prstGeom>
          <a:noFill/>
        </p:spPr>
        <p:txBody>
          <a:bodyPr wrap="square" rtlCol="0">
            <a:spAutoFit/>
          </a:bodyPr>
          <a:lstStyle/>
          <a:p>
            <a:r>
              <a:rPr lang="it-IT" sz="2400" dirty="0">
                <a:ln w="0"/>
                <a:solidFill>
                  <a:schemeClr val="accent1"/>
                </a:solidFill>
                <a:latin typeface="Arial Narrow" panose="020B0606020202030204" pitchFamily="34" charset="0"/>
              </a:rPr>
              <a:t>Al netto di doppi passaggi giornalieri, tendenzialmente prevedibili solo per i servizi igienici, possono verificarsi sovrapposizioni</a:t>
            </a:r>
          </a:p>
        </p:txBody>
      </p:sp>
      <p:sp>
        <p:nvSpPr>
          <p:cNvPr id="10" name="CasellaDiTesto 9">
            <a:extLst>
              <a:ext uri="{FF2B5EF4-FFF2-40B4-BE49-F238E27FC236}">
                <a16:creationId xmlns:a16="http://schemas.microsoft.com/office/drawing/2014/main" id="{21DCAC86-BFDA-82B4-8283-9477A8E4EEA0}"/>
              </a:ext>
            </a:extLst>
          </p:cNvPr>
          <p:cNvSpPr txBox="1"/>
          <p:nvPr/>
        </p:nvSpPr>
        <p:spPr>
          <a:xfrm>
            <a:off x="7381727" y="1885128"/>
            <a:ext cx="4431840" cy="830997"/>
          </a:xfrm>
          <a:prstGeom prst="rect">
            <a:avLst/>
          </a:prstGeom>
          <a:noFill/>
        </p:spPr>
        <p:txBody>
          <a:bodyPr wrap="square" rtlCol="0">
            <a:spAutoFit/>
          </a:bodyPr>
          <a:lstStyle/>
          <a:p>
            <a:r>
              <a:rPr lang="it-IT" sz="1600" b="1" dirty="0">
                <a:ln w="0"/>
                <a:solidFill>
                  <a:schemeClr val="accent1"/>
                </a:solidFill>
                <a:latin typeface="Arial Narrow" panose="020B0606020202030204" pitchFamily="34" charset="0"/>
              </a:rPr>
              <a:t>Frequenza Ente </a:t>
            </a:r>
            <a:r>
              <a:rPr lang="it-IT" sz="1600" dirty="0">
                <a:ln w="0"/>
                <a:solidFill>
                  <a:schemeClr val="accent1"/>
                </a:solidFill>
                <a:latin typeface="Arial Narrow" panose="020B0606020202030204" pitchFamily="34" charset="0"/>
              </a:rPr>
              <a:t>indica la frequenza richiesta dall’Ufficio attraverso l’integrazione del servizio base con le attività integrative, che saranno retribuite a canone.</a:t>
            </a:r>
          </a:p>
        </p:txBody>
      </p:sp>
      <p:sp>
        <p:nvSpPr>
          <p:cNvPr id="12" name="CasellaDiTesto 11">
            <a:extLst>
              <a:ext uri="{FF2B5EF4-FFF2-40B4-BE49-F238E27FC236}">
                <a16:creationId xmlns:a16="http://schemas.microsoft.com/office/drawing/2014/main" id="{C4662EE9-F045-4DC9-52EC-0A62BEF89BD0}"/>
              </a:ext>
            </a:extLst>
          </p:cNvPr>
          <p:cNvSpPr txBox="1"/>
          <p:nvPr/>
        </p:nvSpPr>
        <p:spPr>
          <a:xfrm>
            <a:off x="7760160" y="2940389"/>
            <a:ext cx="4431840" cy="584775"/>
          </a:xfrm>
          <a:prstGeom prst="rect">
            <a:avLst/>
          </a:prstGeom>
          <a:noFill/>
        </p:spPr>
        <p:txBody>
          <a:bodyPr wrap="square" rtlCol="0">
            <a:spAutoFit/>
          </a:bodyPr>
          <a:lstStyle/>
          <a:p>
            <a:r>
              <a:rPr lang="it-IT" sz="1600" b="1" dirty="0">
                <a:ln w="0"/>
                <a:solidFill>
                  <a:schemeClr val="accent1"/>
                </a:solidFill>
                <a:latin typeface="Arial Narrow" panose="020B0606020202030204" pitchFamily="34" charset="0"/>
              </a:rPr>
              <a:t>Delta interventi </a:t>
            </a:r>
            <a:r>
              <a:rPr lang="it-IT" sz="1600" dirty="0">
                <a:ln w="0"/>
                <a:solidFill>
                  <a:schemeClr val="accent1"/>
                </a:solidFill>
                <a:latin typeface="Arial Narrow" panose="020B0606020202030204" pitchFamily="34" charset="0"/>
              </a:rPr>
              <a:t>indica i passaggi aggiuntivi, su base annuale, dalla Stazione Appaltante</a:t>
            </a:r>
          </a:p>
        </p:txBody>
      </p:sp>
    </p:spTree>
    <p:extLst>
      <p:ext uri="{BB962C8B-B14F-4D97-AF65-F5344CB8AC3E}">
        <p14:creationId xmlns:p14="http://schemas.microsoft.com/office/powerpoint/2010/main" val="181338467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1FFB889A-C91F-472D-31C5-D45BD566351E}"/>
              </a:ext>
            </a:extLst>
          </p:cNvPr>
          <p:cNvSpPr txBox="1"/>
          <p:nvPr/>
        </p:nvSpPr>
        <p:spPr>
          <a:xfrm>
            <a:off x="4326251" y="984069"/>
            <a:ext cx="3526928" cy="461665"/>
          </a:xfrm>
          <a:prstGeom prst="rect">
            <a:avLst/>
          </a:prstGeom>
          <a:noFill/>
        </p:spPr>
        <p:txBody>
          <a:bodyPr wrap="none" rtlCol="0">
            <a:spAutoFit/>
          </a:bodyPr>
          <a:lstStyle/>
          <a:p>
            <a:r>
              <a:rPr lang="it-IT" sz="2400" b="1">
                <a:ln w="0"/>
                <a:solidFill>
                  <a:schemeClr val="accent1"/>
                </a:solidFill>
                <a:latin typeface="Arial Narrow" panose="020B0606020202030204" pitchFamily="34" charset="0"/>
              </a:rPr>
              <a:t>Le prestazioni extra-canone</a:t>
            </a:r>
          </a:p>
        </p:txBody>
      </p:sp>
      <p:pic>
        <p:nvPicPr>
          <p:cNvPr id="5" name="Immagine 4" descr="Immagine che contiene bandiera, mutande&#10;&#10;Descrizione generata automaticamente">
            <a:extLst>
              <a:ext uri="{FF2B5EF4-FFF2-40B4-BE49-F238E27FC236}">
                <a16:creationId xmlns:a16="http://schemas.microsoft.com/office/drawing/2014/main" id="{570E27E3-5C1E-5EBC-839C-41FDA359C4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3BE7DAF9-EB35-7154-4F2E-B40F21481B89}"/>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24521F44-3F3B-B8C8-6C49-DAE17F17079E}"/>
              </a:ext>
            </a:extLst>
          </p:cNvPr>
          <p:cNvGraphicFramePr/>
          <p:nvPr>
            <p:extLst>
              <p:ext uri="{D42A27DB-BD31-4B8C-83A1-F6EECF244321}">
                <p14:modId xmlns:p14="http://schemas.microsoft.com/office/powerpoint/2010/main" val="1508636020"/>
              </p:ext>
            </p:extLst>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4" name="Immagine 13" descr="Immagine che contiene schermata&#10;&#10;Descrizione generata automaticamente">
            <a:extLst>
              <a:ext uri="{FF2B5EF4-FFF2-40B4-BE49-F238E27FC236}">
                <a16:creationId xmlns:a16="http://schemas.microsoft.com/office/drawing/2014/main" id="{19ED3AFF-E420-8EFB-9AA3-7052650677CC}"/>
              </a:ext>
            </a:extLst>
          </p:cNvPr>
          <p:cNvPicPr>
            <a:picLocks noChangeAspect="1"/>
          </p:cNvPicPr>
          <p:nvPr/>
        </p:nvPicPr>
        <p:blipFill rotWithShape="1">
          <a:blip r:embed="rId9"/>
          <a:srcRect l="17580" t="10726" r="18413" b="9578"/>
          <a:stretch/>
        </p:blipFill>
        <p:spPr>
          <a:xfrm>
            <a:off x="1223738" y="3341649"/>
            <a:ext cx="1499018" cy="1866436"/>
          </a:xfrm>
          <a:prstGeom prst="rect">
            <a:avLst/>
          </a:prstGeom>
        </p:spPr>
      </p:pic>
    </p:spTree>
    <p:extLst>
      <p:ext uri="{BB962C8B-B14F-4D97-AF65-F5344CB8AC3E}">
        <p14:creationId xmlns:p14="http://schemas.microsoft.com/office/powerpoint/2010/main" val="117084756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1FFB889A-C91F-472D-31C5-D45BD566351E}"/>
              </a:ext>
            </a:extLst>
          </p:cNvPr>
          <p:cNvSpPr txBox="1"/>
          <p:nvPr/>
        </p:nvSpPr>
        <p:spPr>
          <a:xfrm>
            <a:off x="3179689" y="821523"/>
            <a:ext cx="5832622" cy="461665"/>
          </a:xfrm>
          <a:prstGeom prst="rect">
            <a:avLst/>
          </a:prstGeom>
          <a:noFill/>
        </p:spPr>
        <p:txBody>
          <a:bodyPr wrap="none" rtlCol="0">
            <a:spAutoFit/>
          </a:bodyPr>
          <a:lstStyle/>
          <a:p>
            <a:r>
              <a:rPr lang="it-IT" sz="2400" b="1">
                <a:ln w="0"/>
                <a:solidFill>
                  <a:schemeClr val="accent1"/>
                </a:solidFill>
                <a:latin typeface="Arial Narrow" panose="020B0606020202030204" pitchFamily="34" charset="0"/>
              </a:rPr>
              <a:t>Verifica della regolare esecuzione del contratto</a:t>
            </a:r>
          </a:p>
        </p:txBody>
      </p:sp>
      <p:pic>
        <p:nvPicPr>
          <p:cNvPr id="5" name="Immagine 4" descr="Immagine che contiene bandiera, mutande&#10;&#10;Descrizione generata automaticamente">
            <a:extLst>
              <a:ext uri="{FF2B5EF4-FFF2-40B4-BE49-F238E27FC236}">
                <a16:creationId xmlns:a16="http://schemas.microsoft.com/office/drawing/2014/main" id="{6142EF6C-6492-5E38-6CD1-DD6A49F52B1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ECE58205-2BDB-A7C4-7102-FEEC426C8ECE}"/>
              </a:ext>
            </a:extLst>
          </p:cNvPr>
          <p:cNvPicPr>
            <a:picLocks noChangeAspect="1"/>
          </p:cNvPicPr>
          <p:nvPr/>
        </p:nvPicPr>
        <p:blipFill>
          <a:blip r:embed="rId3"/>
          <a:stretch>
            <a:fillRect/>
          </a:stretch>
        </p:blipFill>
        <p:spPr>
          <a:xfrm>
            <a:off x="86514" y="88780"/>
            <a:ext cx="2932430" cy="634039"/>
          </a:xfrm>
          <a:prstGeom prst="rect">
            <a:avLst/>
          </a:prstGeom>
        </p:spPr>
      </p:pic>
      <p:sp>
        <p:nvSpPr>
          <p:cNvPr id="8" name="CasellaDiTesto 7">
            <a:extLst>
              <a:ext uri="{FF2B5EF4-FFF2-40B4-BE49-F238E27FC236}">
                <a16:creationId xmlns:a16="http://schemas.microsoft.com/office/drawing/2014/main" id="{2BDB0B52-E080-E0A6-A432-AF3DA071F08A}"/>
              </a:ext>
            </a:extLst>
          </p:cNvPr>
          <p:cNvSpPr txBox="1"/>
          <p:nvPr/>
        </p:nvSpPr>
        <p:spPr>
          <a:xfrm>
            <a:off x="696013" y="1763269"/>
            <a:ext cx="4320000" cy="7200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lvl="0" algn="ctr"/>
            <a:r>
              <a:rPr lang="it-IT" sz="1800" dirty="0">
                <a:effectLst/>
                <a:latin typeface="Arial Narrow" panose="020B0606020202030204" pitchFamily="34" charset="0"/>
                <a:ea typeface="DengXian" panose="02010600030101010101" pitchFamily="2" charset="-122"/>
                <a:cs typeface="Arial" panose="020B0604020202020204" pitchFamily="34" charset="0"/>
              </a:rPr>
              <a:t>La necessità che gli utenti siano informati degli obblighi contrattuali del fornitore della FM4</a:t>
            </a:r>
            <a:endParaRPr lang="it-IT" sz="1800" dirty="0"/>
          </a:p>
        </p:txBody>
      </p:sp>
      <p:sp>
        <p:nvSpPr>
          <p:cNvPr id="9" name="CasellaDiTesto 8">
            <a:extLst>
              <a:ext uri="{FF2B5EF4-FFF2-40B4-BE49-F238E27FC236}">
                <a16:creationId xmlns:a16="http://schemas.microsoft.com/office/drawing/2014/main" id="{1970847E-08CB-7ACF-6A78-A9FFFF3C9979}"/>
              </a:ext>
            </a:extLst>
          </p:cNvPr>
          <p:cNvSpPr txBox="1"/>
          <p:nvPr/>
        </p:nvSpPr>
        <p:spPr>
          <a:xfrm>
            <a:off x="2856013" y="2789721"/>
            <a:ext cx="4320000" cy="720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nchor="ctr">
            <a:spAutoFit/>
          </a:bodyPr>
          <a:lstStyle/>
          <a:p>
            <a:pPr lvl="0" algn="ctr"/>
            <a:r>
              <a:rPr lang="it-IT" sz="1800" dirty="0">
                <a:latin typeface="Arial Narrow" panose="020B0606020202030204" pitchFamily="34" charset="0"/>
                <a:ea typeface="DengXian" panose="02010600030101010101" pitchFamily="2" charset="-122"/>
                <a:cs typeface="Arial" panose="020B0604020202020204" pitchFamily="34" charset="0"/>
              </a:rPr>
              <a:t>Il coinvolgimento degli utenti</a:t>
            </a:r>
            <a:endParaRPr lang="it-IT" sz="1800" dirty="0"/>
          </a:p>
        </p:txBody>
      </p:sp>
      <p:sp>
        <p:nvSpPr>
          <p:cNvPr id="10" name="CasellaDiTesto 9">
            <a:extLst>
              <a:ext uri="{FF2B5EF4-FFF2-40B4-BE49-F238E27FC236}">
                <a16:creationId xmlns:a16="http://schemas.microsoft.com/office/drawing/2014/main" id="{F2F90B6B-9BE3-5443-E753-4F00BEBE1859}"/>
              </a:ext>
            </a:extLst>
          </p:cNvPr>
          <p:cNvSpPr txBox="1"/>
          <p:nvPr/>
        </p:nvSpPr>
        <p:spPr>
          <a:xfrm>
            <a:off x="5016013" y="3971862"/>
            <a:ext cx="4320000" cy="40862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it-IT" sz="1800" dirty="0">
                <a:effectLst/>
                <a:latin typeface="Arial Narrow" panose="020B0606020202030204" pitchFamily="34" charset="0"/>
                <a:ea typeface="DengXian" panose="02010600030101010101" pitchFamily="2" charset="-122"/>
                <a:cs typeface="Arial" panose="020B0604020202020204" pitchFamily="34" charset="0"/>
              </a:rPr>
              <a:t>La figura del DEC e del supporto al DEC</a:t>
            </a:r>
            <a:endParaRPr lang="it-IT" sz="1800" dirty="0"/>
          </a:p>
        </p:txBody>
      </p:sp>
      <p:sp>
        <p:nvSpPr>
          <p:cNvPr id="11" name="CasellaDiTesto 10">
            <a:extLst>
              <a:ext uri="{FF2B5EF4-FFF2-40B4-BE49-F238E27FC236}">
                <a16:creationId xmlns:a16="http://schemas.microsoft.com/office/drawing/2014/main" id="{A6A43A88-DAE2-03BA-8662-0FFCAF5D629C}"/>
              </a:ext>
            </a:extLst>
          </p:cNvPr>
          <p:cNvSpPr txBox="1"/>
          <p:nvPr/>
        </p:nvSpPr>
        <p:spPr>
          <a:xfrm>
            <a:off x="7176013" y="4854812"/>
            <a:ext cx="4320000" cy="72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lvl="0" algn="ctr"/>
            <a:r>
              <a:rPr lang="it-IT" sz="1800" dirty="0">
                <a:latin typeface="Arial Narrow" panose="020B0606020202030204" pitchFamily="34" charset="0"/>
                <a:ea typeface="DengXian" panose="02010600030101010101" pitchFamily="2" charset="-122"/>
                <a:cs typeface="Arial" panose="020B0604020202020204" pitchFamily="34" charset="0"/>
              </a:rPr>
              <a:t>Le varie tipologie di controllo: quotidiano/ a campione/ a richiesta</a:t>
            </a:r>
            <a:endParaRPr lang="it-IT" sz="1800" dirty="0"/>
          </a:p>
        </p:txBody>
      </p:sp>
      <p:pic>
        <p:nvPicPr>
          <p:cNvPr id="16" name="Immagine 15" descr="Immagine che contiene disegno, clipart, Arte bambini, cartone animato&#10;&#10;Descrizione generata automaticamente">
            <a:extLst>
              <a:ext uri="{FF2B5EF4-FFF2-40B4-BE49-F238E27FC236}">
                <a16:creationId xmlns:a16="http://schemas.microsoft.com/office/drawing/2014/main" id="{B417ACEF-E2BD-A096-4ED9-28D495F50EEF}"/>
              </a:ext>
            </a:extLst>
          </p:cNvPr>
          <p:cNvPicPr>
            <a:picLocks noChangeAspect="1"/>
          </p:cNvPicPr>
          <p:nvPr/>
        </p:nvPicPr>
        <p:blipFill rotWithShape="1">
          <a:blip r:embed="rId4"/>
          <a:srcRect l="51418" t="7897" r="5217" b="8152"/>
          <a:stretch/>
        </p:blipFill>
        <p:spPr>
          <a:xfrm>
            <a:off x="329726" y="3684701"/>
            <a:ext cx="2286980" cy="2340222"/>
          </a:xfrm>
          <a:prstGeom prst="rect">
            <a:avLst/>
          </a:prstGeom>
        </p:spPr>
      </p:pic>
      <p:pic>
        <p:nvPicPr>
          <p:cNvPr id="18" name="Immagine 17" descr="Immagine che contiene testo, schermata, forniture per ufficio, strumento di scrittura&#10;&#10;Descrizione generata automaticamente">
            <a:extLst>
              <a:ext uri="{FF2B5EF4-FFF2-40B4-BE49-F238E27FC236}">
                <a16:creationId xmlns:a16="http://schemas.microsoft.com/office/drawing/2014/main" id="{3D9A55D5-04F9-E558-24D0-476FC9308CEA}"/>
              </a:ext>
            </a:extLst>
          </p:cNvPr>
          <p:cNvPicPr>
            <a:picLocks noChangeAspect="1"/>
          </p:cNvPicPr>
          <p:nvPr/>
        </p:nvPicPr>
        <p:blipFill rotWithShape="1">
          <a:blip r:embed="rId5"/>
          <a:srcRect t="3833" b="13009"/>
          <a:stretch/>
        </p:blipFill>
        <p:spPr>
          <a:xfrm>
            <a:off x="9175004" y="1367730"/>
            <a:ext cx="2573933" cy="1928533"/>
          </a:xfrm>
          <a:prstGeom prst="rect">
            <a:avLst/>
          </a:prstGeom>
        </p:spPr>
      </p:pic>
    </p:spTree>
    <p:extLst>
      <p:ext uri="{BB962C8B-B14F-4D97-AF65-F5344CB8AC3E}">
        <p14:creationId xmlns:p14="http://schemas.microsoft.com/office/powerpoint/2010/main" val="199645270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4CF35-C8A6-62A3-B8C2-0C5235D5C6E4}"/>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A9477481-D94A-3D75-A5D0-DDB00FBB6463}"/>
              </a:ext>
            </a:extLst>
          </p:cNvPr>
          <p:cNvSpPr txBox="1"/>
          <p:nvPr/>
        </p:nvSpPr>
        <p:spPr>
          <a:xfrm>
            <a:off x="4001704" y="452920"/>
            <a:ext cx="3920882" cy="707886"/>
          </a:xfrm>
          <a:prstGeom prst="rect">
            <a:avLst/>
          </a:prstGeom>
          <a:noFill/>
        </p:spPr>
        <p:txBody>
          <a:bodyPr wrap="none" rtlCol="0">
            <a:spAutoFit/>
          </a:bodyPr>
          <a:lstStyle/>
          <a:p>
            <a:r>
              <a:rPr lang="it-IT" sz="4000" b="1" dirty="0">
                <a:ln w="0"/>
                <a:solidFill>
                  <a:schemeClr val="accent1"/>
                </a:solidFill>
                <a:latin typeface="Arial Narrow" panose="020B0606020202030204" pitchFamily="34" charset="0"/>
              </a:rPr>
              <a:t>CAPITOLATO SIC4</a:t>
            </a:r>
          </a:p>
        </p:txBody>
      </p:sp>
      <p:pic>
        <p:nvPicPr>
          <p:cNvPr id="5" name="Immagine 4" descr="Immagine che contiene bandiera, mutande&#10;&#10;Descrizione generata automaticamente">
            <a:extLst>
              <a:ext uri="{FF2B5EF4-FFF2-40B4-BE49-F238E27FC236}">
                <a16:creationId xmlns:a16="http://schemas.microsoft.com/office/drawing/2014/main" id="{45F4476F-4B5D-FE7B-6011-209469AD10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36747" y="168990"/>
            <a:ext cx="1386940" cy="912772"/>
          </a:xfrm>
          <a:prstGeom prst="rect">
            <a:avLst/>
          </a:prstGeom>
        </p:spPr>
      </p:pic>
      <p:pic>
        <p:nvPicPr>
          <p:cNvPr id="6" name="Picture 1">
            <a:extLst>
              <a:ext uri="{FF2B5EF4-FFF2-40B4-BE49-F238E27FC236}">
                <a16:creationId xmlns:a16="http://schemas.microsoft.com/office/drawing/2014/main" id="{65A93AAC-F123-1E53-C966-049D65504ABD}"/>
              </a:ext>
            </a:extLst>
          </p:cNvPr>
          <p:cNvPicPr>
            <a:picLocks noChangeAspect="1"/>
          </p:cNvPicPr>
          <p:nvPr/>
        </p:nvPicPr>
        <p:blipFill>
          <a:blip r:embed="rId3"/>
          <a:stretch>
            <a:fillRect/>
          </a:stretch>
        </p:blipFill>
        <p:spPr>
          <a:xfrm>
            <a:off x="162708" y="135901"/>
            <a:ext cx="2932430" cy="634039"/>
          </a:xfrm>
          <a:prstGeom prst="rect">
            <a:avLst/>
          </a:prstGeom>
        </p:spPr>
      </p:pic>
      <p:pic>
        <p:nvPicPr>
          <p:cNvPr id="3" name="Immagine 2">
            <a:extLst>
              <a:ext uri="{FF2B5EF4-FFF2-40B4-BE49-F238E27FC236}">
                <a16:creationId xmlns:a16="http://schemas.microsoft.com/office/drawing/2014/main" id="{3730B845-6CA9-8CB0-EBBD-46687E6EA9B7}"/>
              </a:ext>
            </a:extLst>
          </p:cNvPr>
          <p:cNvPicPr>
            <a:picLocks noChangeAspect="1"/>
          </p:cNvPicPr>
          <p:nvPr/>
        </p:nvPicPr>
        <p:blipFill>
          <a:blip r:embed="rId4"/>
          <a:stretch>
            <a:fillRect/>
          </a:stretch>
        </p:blipFill>
        <p:spPr>
          <a:xfrm>
            <a:off x="2159237" y="2101175"/>
            <a:ext cx="8102330" cy="2915764"/>
          </a:xfrm>
          <a:prstGeom prst="rect">
            <a:avLst/>
          </a:prstGeom>
        </p:spPr>
      </p:pic>
    </p:spTree>
    <p:extLst>
      <p:ext uri="{BB962C8B-B14F-4D97-AF65-F5344CB8AC3E}">
        <p14:creationId xmlns:p14="http://schemas.microsoft.com/office/powerpoint/2010/main" val="356016027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D41E3-05A5-B5BF-8ECF-EEA3E5B2D2CB}"/>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F9C8C827-06CC-E41D-D21C-8A770FD61C35}"/>
              </a:ext>
            </a:extLst>
          </p:cNvPr>
          <p:cNvSpPr txBox="1"/>
          <p:nvPr/>
        </p:nvSpPr>
        <p:spPr>
          <a:xfrm>
            <a:off x="4634002" y="368062"/>
            <a:ext cx="2433743"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CAPITOLATO SIC4</a:t>
            </a:r>
          </a:p>
        </p:txBody>
      </p:sp>
      <p:pic>
        <p:nvPicPr>
          <p:cNvPr id="5" name="Immagine 4" descr="Immagine che contiene bandiera, mutande&#10;&#10;Descrizione generata automaticamente">
            <a:extLst>
              <a:ext uri="{FF2B5EF4-FFF2-40B4-BE49-F238E27FC236}">
                <a16:creationId xmlns:a16="http://schemas.microsoft.com/office/drawing/2014/main" id="{EF5A8DCB-3E6D-C414-8134-B9B4249ED8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36747" y="168990"/>
            <a:ext cx="1386940" cy="912772"/>
          </a:xfrm>
          <a:prstGeom prst="rect">
            <a:avLst/>
          </a:prstGeom>
        </p:spPr>
      </p:pic>
      <p:pic>
        <p:nvPicPr>
          <p:cNvPr id="6" name="Picture 1">
            <a:extLst>
              <a:ext uri="{FF2B5EF4-FFF2-40B4-BE49-F238E27FC236}">
                <a16:creationId xmlns:a16="http://schemas.microsoft.com/office/drawing/2014/main" id="{5D7CBCB5-B93C-D0D7-BB80-EFC68DA83EDD}"/>
              </a:ext>
            </a:extLst>
          </p:cNvPr>
          <p:cNvPicPr>
            <a:picLocks noChangeAspect="1"/>
          </p:cNvPicPr>
          <p:nvPr/>
        </p:nvPicPr>
        <p:blipFill>
          <a:blip r:embed="rId3"/>
          <a:stretch>
            <a:fillRect/>
          </a:stretch>
        </p:blipFill>
        <p:spPr>
          <a:xfrm>
            <a:off x="162708" y="135901"/>
            <a:ext cx="2932430" cy="634039"/>
          </a:xfrm>
          <a:prstGeom prst="rect">
            <a:avLst/>
          </a:prstGeom>
        </p:spPr>
      </p:pic>
      <p:pic>
        <p:nvPicPr>
          <p:cNvPr id="3" name="Immagine 2">
            <a:extLst>
              <a:ext uri="{FF2B5EF4-FFF2-40B4-BE49-F238E27FC236}">
                <a16:creationId xmlns:a16="http://schemas.microsoft.com/office/drawing/2014/main" id="{E487A7E2-321A-FF4E-FAB5-EDA615F09421}"/>
              </a:ext>
            </a:extLst>
          </p:cNvPr>
          <p:cNvPicPr>
            <a:picLocks noChangeAspect="1"/>
          </p:cNvPicPr>
          <p:nvPr/>
        </p:nvPicPr>
        <p:blipFill>
          <a:blip r:embed="rId4"/>
          <a:stretch>
            <a:fillRect/>
          </a:stretch>
        </p:blipFill>
        <p:spPr>
          <a:xfrm>
            <a:off x="162708" y="829727"/>
            <a:ext cx="6131088" cy="53570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Immagine 8">
            <a:extLst>
              <a:ext uri="{FF2B5EF4-FFF2-40B4-BE49-F238E27FC236}">
                <a16:creationId xmlns:a16="http://schemas.microsoft.com/office/drawing/2014/main" id="{3DE209DE-4E2C-74C2-F3D7-6E986F3592F4}"/>
              </a:ext>
            </a:extLst>
          </p:cNvPr>
          <p:cNvPicPr>
            <a:picLocks noChangeAspect="1"/>
          </p:cNvPicPr>
          <p:nvPr/>
        </p:nvPicPr>
        <p:blipFill>
          <a:blip r:embed="rId5"/>
          <a:stretch>
            <a:fillRect/>
          </a:stretch>
        </p:blipFill>
        <p:spPr>
          <a:xfrm>
            <a:off x="4827581" y="1384331"/>
            <a:ext cx="7201711" cy="46767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5195884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DA391-BB6E-928B-D3B1-AB88811D2639}"/>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70E068DA-C1E5-8E7A-F9FD-46BAFA04D270}"/>
              </a:ext>
            </a:extLst>
          </p:cNvPr>
          <p:cNvSpPr txBox="1"/>
          <p:nvPr/>
        </p:nvSpPr>
        <p:spPr>
          <a:xfrm>
            <a:off x="4634002" y="368062"/>
            <a:ext cx="2433743"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CAPITOLATO SIC4</a:t>
            </a:r>
          </a:p>
        </p:txBody>
      </p:sp>
      <p:pic>
        <p:nvPicPr>
          <p:cNvPr id="5" name="Immagine 4" descr="Immagine che contiene bandiera, mutande&#10;&#10;Descrizione generata automaticamente">
            <a:extLst>
              <a:ext uri="{FF2B5EF4-FFF2-40B4-BE49-F238E27FC236}">
                <a16:creationId xmlns:a16="http://schemas.microsoft.com/office/drawing/2014/main" id="{174E1FCE-AAFA-9898-A8FB-7275D531BB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36747" y="168990"/>
            <a:ext cx="1386940" cy="912772"/>
          </a:xfrm>
          <a:prstGeom prst="rect">
            <a:avLst/>
          </a:prstGeom>
        </p:spPr>
      </p:pic>
      <p:pic>
        <p:nvPicPr>
          <p:cNvPr id="6" name="Picture 1">
            <a:extLst>
              <a:ext uri="{FF2B5EF4-FFF2-40B4-BE49-F238E27FC236}">
                <a16:creationId xmlns:a16="http://schemas.microsoft.com/office/drawing/2014/main" id="{C14E949E-43D7-78BE-1500-E6AE6F7DBFF7}"/>
              </a:ext>
            </a:extLst>
          </p:cNvPr>
          <p:cNvPicPr>
            <a:picLocks noChangeAspect="1"/>
          </p:cNvPicPr>
          <p:nvPr/>
        </p:nvPicPr>
        <p:blipFill>
          <a:blip r:embed="rId3"/>
          <a:stretch>
            <a:fillRect/>
          </a:stretch>
        </p:blipFill>
        <p:spPr>
          <a:xfrm>
            <a:off x="162708" y="135901"/>
            <a:ext cx="2932430" cy="634039"/>
          </a:xfrm>
          <a:prstGeom prst="rect">
            <a:avLst/>
          </a:prstGeom>
        </p:spPr>
      </p:pic>
      <p:pic>
        <p:nvPicPr>
          <p:cNvPr id="7" name="Immagine 6">
            <a:extLst>
              <a:ext uri="{FF2B5EF4-FFF2-40B4-BE49-F238E27FC236}">
                <a16:creationId xmlns:a16="http://schemas.microsoft.com/office/drawing/2014/main" id="{0F6BFC93-69C4-A40E-8F19-4986002FEEAE}"/>
              </a:ext>
            </a:extLst>
          </p:cNvPr>
          <p:cNvPicPr>
            <a:picLocks noChangeAspect="1"/>
          </p:cNvPicPr>
          <p:nvPr/>
        </p:nvPicPr>
        <p:blipFill>
          <a:blip r:embed="rId4"/>
          <a:stretch>
            <a:fillRect/>
          </a:stretch>
        </p:blipFill>
        <p:spPr>
          <a:xfrm>
            <a:off x="68313" y="829727"/>
            <a:ext cx="6951196" cy="29308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Immagine 9">
            <a:extLst>
              <a:ext uri="{FF2B5EF4-FFF2-40B4-BE49-F238E27FC236}">
                <a16:creationId xmlns:a16="http://schemas.microsoft.com/office/drawing/2014/main" id="{858F3D3B-F26A-407F-7C63-E4B5DBEE281D}"/>
              </a:ext>
            </a:extLst>
          </p:cNvPr>
          <p:cNvPicPr>
            <a:picLocks noChangeAspect="1"/>
          </p:cNvPicPr>
          <p:nvPr/>
        </p:nvPicPr>
        <p:blipFill>
          <a:blip r:embed="rId5"/>
          <a:stretch>
            <a:fillRect/>
          </a:stretch>
        </p:blipFill>
        <p:spPr>
          <a:xfrm>
            <a:off x="6575898" y="1681782"/>
            <a:ext cx="5547789" cy="45539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462873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46D56-B2FD-05D4-BD5F-25E30AA497F7}"/>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C3D25221-B6FE-4BBA-B1AE-9BA513DA7AF5}"/>
              </a:ext>
            </a:extLst>
          </p:cNvPr>
          <p:cNvSpPr txBox="1"/>
          <p:nvPr/>
        </p:nvSpPr>
        <p:spPr>
          <a:xfrm>
            <a:off x="4634002" y="368062"/>
            <a:ext cx="2433743"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CAPITOLATO SIC4</a:t>
            </a:r>
          </a:p>
        </p:txBody>
      </p:sp>
      <p:pic>
        <p:nvPicPr>
          <p:cNvPr id="6" name="Picture 1">
            <a:extLst>
              <a:ext uri="{FF2B5EF4-FFF2-40B4-BE49-F238E27FC236}">
                <a16:creationId xmlns:a16="http://schemas.microsoft.com/office/drawing/2014/main" id="{ECA72D75-14C6-DCA9-686F-52D27ACCF8CC}"/>
              </a:ext>
            </a:extLst>
          </p:cNvPr>
          <p:cNvPicPr>
            <a:picLocks noChangeAspect="1"/>
          </p:cNvPicPr>
          <p:nvPr/>
        </p:nvPicPr>
        <p:blipFill>
          <a:blip r:embed="rId2"/>
          <a:stretch>
            <a:fillRect/>
          </a:stretch>
        </p:blipFill>
        <p:spPr>
          <a:xfrm>
            <a:off x="162708" y="135901"/>
            <a:ext cx="2932430" cy="634039"/>
          </a:xfrm>
          <a:prstGeom prst="rect">
            <a:avLst/>
          </a:prstGeom>
        </p:spPr>
      </p:pic>
      <p:pic>
        <p:nvPicPr>
          <p:cNvPr id="12" name="Immagine 11">
            <a:extLst>
              <a:ext uri="{FF2B5EF4-FFF2-40B4-BE49-F238E27FC236}">
                <a16:creationId xmlns:a16="http://schemas.microsoft.com/office/drawing/2014/main" id="{96A7D397-8446-DBBE-8CD2-75CA1EFF8974}"/>
              </a:ext>
            </a:extLst>
          </p:cNvPr>
          <p:cNvPicPr>
            <a:picLocks noChangeAspect="1"/>
          </p:cNvPicPr>
          <p:nvPr/>
        </p:nvPicPr>
        <p:blipFill>
          <a:blip r:embed="rId3"/>
          <a:stretch>
            <a:fillRect/>
          </a:stretch>
        </p:blipFill>
        <p:spPr>
          <a:xfrm>
            <a:off x="68313" y="829727"/>
            <a:ext cx="5476453" cy="1483803"/>
          </a:xfrm>
          <a:prstGeom prst="rect">
            <a:avLst/>
          </a:prstGeom>
        </p:spPr>
      </p:pic>
      <p:pic>
        <p:nvPicPr>
          <p:cNvPr id="3" name="Immagine 2">
            <a:extLst>
              <a:ext uri="{FF2B5EF4-FFF2-40B4-BE49-F238E27FC236}">
                <a16:creationId xmlns:a16="http://schemas.microsoft.com/office/drawing/2014/main" id="{6E7FE6B4-BF72-E0CC-4C68-5413A9B323CE}"/>
              </a:ext>
            </a:extLst>
          </p:cNvPr>
          <p:cNvPicPr>
            <a:picLocks noChangeAspect="1"/>
          </p:cNvPicPr>
          <p:nvPr/>
        </p:nvPicPr>
        <p:blipFill>
          <a:blip r:embed="rId4"/>
          <a:stretch>
            <a:fillRect/>
          </a:stretch>
        </p:blipFill>
        <p:spPr>
          <a:xfrm>
            <a:off x="68313" y="2345622"/>
            <a:ext cx="6240009" cy="2905125"/>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15F26D98-E129-5813-657C-1E56C57BB3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36747" y="168990"/>
            <a:ext cx="1386940" cy="912772"/>
          </a:xfrm>
          <a:prstGeom prst="rect">
            <a:avLst/>
          </a:prstGeom>
        </p:spPr>
      </p:pic>
      <p:pic>
        <p:nvPicPr>
          <p:cNvPr id="9" name="Immagine 8">
            <a:extLst>
              <a:ext uri="{FF2B5EF4-FFF2-40B4-BE49-F238E27FC236}">
                <a16:creationId xmlns:a16="http://schemas.microsoft.com/office/drawing/2014/main" id="{C4D42987-DAA5-A04F-25F0-FEB2804E843D}"/>
              </a:ext>
            </a:extLst>
          </p:cNvPr>
          <p:cNvPicPr>
            <a:picLocks noChangeAspect="1"/>
          </p:cNvPicPr>
          <p:nvPr/>
        </p:nvPicPr>
        <p:blipFill>
          <a:blip r:embed="rId6"/>
          <a:stretch>
            <a:fillRect/>
          </a:stretch>
        </p:blipFill>
        <p:spPr>
          <a:xfrm>
            <a:off x="6308322" y="1204110"/>
            <a:ext cx="5574298" cy="4449780"/>
          </a:xfrm>
          <a:prstGeom prst="rect">
            <a:avLst/>
          </a:prstGeom>
        </p:spPr>
      </p:pic>
    </p:spTree>
    <p:extLst>
      <p:ext uri="{BB962C8B-B14F-4D97-AF65-F5344CB8AC3E}">
        <p14:creationId xmlns:p14="http://schemas.microsoft.com/office/powerpoint/2010/main" val="1477792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8044A-ECD0-B98E-C78F-777C19951312}"/>
            </a:ext>
          </a:extLst>
        </p:cNvPr>
        <p:cNvGrpSpPr/>
        <p:nvPr/>
      </p:nvGrpSpPr>
      <p:grpSpPr>
        <a:xfrm>
          <a:off x="0" y="0"/>
          <a:ext cx="0" cy="0"/>
          <a:chOff x="0" y="0"/>
          <a:chExt cx="0" cy="0"/>
        </a:xfrm>
      </p:grpSpPr>
      <p:sp>
        <p:nvSpPr>
          <p:cNvPr id="14" name="object 14">
            <a:extLst>
              <a:ext uri="{FF2B5EF4-FFF2-40B4-BE49-F238E27FC236}">
                <a16:creationId xmlns:a16="http://schemas.microsoft.com/office/drawing/2014/main" id="{2605C477-59FB-831A-9329-1E5C0D1F5911}"/>
              </a:ext>
            </a:extLst>
          </p:cNvPr>
          <p:cNvSpPr txBox="1">
            <a:spLocks noGrp="1"/>
          </p:cNvSpPr>
          <p:nvPr>
            <p:ph type="title"/>
          </p:nvPr>
        </p:nvSpPr>
        <p:spPr>
          <a:xfrm>
            <a:off x="516890" y="835485"/>
            <a:ext cx="11158219" cy="629018"/>
          </a:xfrm>
          <a:prstGeom prst="rect">
            <a:avLst/>
          </a:prstGeom>
        </p:spPr>
        <p:txBody>
          <a:bodyPr vert="horz" wrap="square" lIns="0" tIns="13335" rIns="0" bIns="0" rtlCol="0">
            <a:spAutoFit/>
          </a:bodyPr>
          <a:lstStyle/>
          <a:p>
            <a:pPr marL="12700">
              <a:lnSpc>
                <a:spcPct val="100000"/>
              </a:lnSpc>
              <a:spcBef>
                <a:spcPts val="105"/>
              </a:spcBef>
            </a:pPr>
            <a:r>
              <a:rPr sz="4000" dirty="0"/>
              <a:t>Principio</a:t>
            </a:r>
            <a:r>
              <a:rPr sz="4000" spc="-55" dirty="0"/>
              <a:t> </a:t>
            </a:r>
            <a:r>
              <a:rPr sz="4000" dirty="0"/>
              <a:t>di</a:t>
            </a:r>
            <a:r>
              <a:rPr sz="4000" spc="-65" dirty="0"/>
              <a:t> </a:t>
            </a:r>
            <a:r>
              <a:rPr sz="4000" spc="-10" dirty="0"/>
              <a:t>conservazione</a:t>
            </a:r>
            <a:r>
              <a:rPr sz="4000" spc="-65" dirty="0"/>
              <a:t> </a:t>
            </a:r>
            <a:r>
              <a:rPr sz="4000" spc="-10" dirty="0"/>
              <a:t>dell’equilibrio</a:t>
            </a:r>
            <a:r>
              <a:rPr sz="4000" spc="-25" dirty="0"/>
              <a:t> </a:t>
            </a:r>
            <a:r>
              <a:rPr sz="4000" spc="-10" dirty="0"/>
              <a:t>contrattuale</a:t>
            </a:r>
          </a:p>
        </p:txBody>
      </p:sp>
      <p:sp>
        <p:nvSpPr>
          <p:cNvPr id="16" name="object 16">
            <a:extLst>
              <a:ext uri="{FF2B5EF4-FFF2-40B4-BE49-F238E27FC236}">
                <a16:creationId xmlns:a16="http://schemas.microsoft.com/office/drawing/2014/main" id="{35471FA8-B572-2A27-38F9-6C7B0518FA88}"/>
              </a:ext>
            </a:extLst>
          </p:cNvPr>
          <p:cNvSpPr txBox="1"/>
          <p:nvPr/>
        </p:nvSpPr>
        <p:spPr>
          <a:xfrm>
            <a:off x="323273" y="1500118"/>
            <a:ext cx="11351837" cy="4487767"/>
          </a:xfrm>
          <a:prstGeom prst="rect">
            <a:avLst/>
          </a:prstGeom>
        </p:spPr>
        <p:txBody>
          <a:bodyPr vert="horz" wrap="square" lIns="0" tIns="12065" rIns="0" bIns="0" rtlCol="0">
            <a:spAutoFit/>
          </a:bodyPr>
          <a:lstStyle/>
          <a:p>
            <a:endParaRPr lang="it-IT" dirty="0"/>
          </a:p>
          <a:p>
            <a:pPr algn="ctr"/>
            <a:r>
              <a:rPr lang="it-IT" i="1" dirty="0"/>
              <a:t>Il principio prevede per la parte svantaggiata, </a:t>
            </a:r>
            <a:r>
              <a:rPr lang="it-IT" i="1" dirty="0">
                <a:highlight>
                  <a:srgbClr val="FFFF00"/>
                </a:highlight>
              </a:rPr>
              <a:t>che non abbia volontariamente assunto il relativo rischio</a:t>
            </a:r>
            <a:r>
              <a:rPr lang="it-IT" i="1" dirty="0"/>
              <a:t>, </a:t>
            </a:r>
            <a:r>
              <a:rPr lang="it-IT" b="1" i="1" dirty="0"/>
              <a:t>il diritto alla rinegoziazione secondo buona fede delle condizioni contrattuali </a:t>
            </a:r>
            <a:r>
              <a:rPr lang="it-IT" i="1" dirty="0"/>
              <a:t>se sopravvengono </a:t>
            </a:r>
            <a:r>
              <a:rPr lang="it-IT" b="1" i="1" dirty="0"/>
              <a:t>circostanze straordinarie e imprevedibili</a:t>
            </a:r>
            <a:r>
              <a:rPr lang="it-IT" i="1" dirty="0"/>
              <a:t>, </a:t>
            </a:r>
            <a:r>
              <a:rPr lang="it-IT" i="1" dirty="0">
                <a:highlight>
                  <a:srgbClr val="FFFF00"/>
                </a:highlight>
              </a:rPr>
              <a:t>estranee alla normale alea</a:t>
            </a:r>
            <a:r>
              <a:rPr lang="it-IT" i="1" dirty="0"/>
              <a:t>, </a:t>
            </a:r>
            <a:r>
              <a:rPr lang="it-IT" i="1" dirty="0">
                <a:highlight>
                  <a:srgbClr val="FFFF00"/>
                </a:highlight>
              </a:rPr>
              <a:t>all’ordinaria fluttuazione economica </a:t>
            </a:r>
            <a:r>
              <a:rPr lang="it-IT" i="1" dirty="0"/>
              <a:t>e al </a:t>
            </a:r>
            <a:r>
              <a:rPr lang="it-IT" i="1" dirty="0">
                <a:highlight>
                  <a:srgbClr val="FFFF00"/>
                </a:highlight>
              </a:rPr>
              <a:t>rischio di mercato </a:t>
            </a:r>
            <a:r>
              <a:rPr lang="it-IT" i="1" dirty="0"/>
              <a:t>e </a:t>
            </a:r>
            <a:r>
              <a:rPr lang="it-IT" b="1" i="1" dirty="0">
                <a:solidFill>
                  <a:srgbClr val="C00000"/>
                </a:solidFill>
              </a:rPr>
              <a:t>tali da alterare in maniera rilevante l’equilibrio originario del contratto</a:t>
            </a:r>
            <a:r>
              <a:rPr lang="it-IT" i="1" dirty="0"/>
              <a:t>, </a:t>
            </a:r>
          </a:p>
          <a:p>
            <a:r>
              <a:rPr lang="it-IT" dirty="0"/>
              <a:t>2. la rinegoziazione </a:t>
            </a:r>
            <a:r>
              <a:rPr lang="it-IT" u="sng" dirty="0"/>
              <a:t>si limita al ripristino dell’originario equilibrio del contratto oggetto dell’affidamento, </a:t>
            </a:r>
            <a:r>
              <a:rPr lang="it-IT" u="sng" dirty="0">
                <a:highlight>
                  <a:srgbClr val="FFFF00"/>
                </a:highlight>
              </a:rPr>
              <a:t>quale risultante dal bando e dal provvedimento di aggiudicazione</a:t>
            </a:r>
            <a:r>
              <a:rPr lang="it-IT" u="sng" dirty="0"/>
              <a:t>, </a:t>
            </a:r>
            <a:r>
              <a:rPr lang="it-IT" b="1" u="sng" dirty="0"/>
              <a:t>senza alterarne la sostanza economica </a:t>
            </a:r>
          </a:p>
          <a:p>
            <a:r>
              <a:rPr lang="it-IT" dirty="0"/>
              <a:t>3. se le circostanze sopravvenute rendono la prestazione, in parte o temporaneamente, inutile o inutilizzabile per uno dei contraenti, questi ha diritto a una </a:t>
            </a:r>
            <a:r>
              <a:rPr lang="it-IT" b="1" dirty="0"/>
              <a:t>riduzione proporzionale del corrispettivo</a:t>
            </a:r>
            <a:r>
              <a:rPr lang="it-IT" dirty="0"/>
              <a:t>, secondo le regole dell’impossibilità parziale.</a:t>
            </a:r>
          </a:p>
          <a:p>
            <a:r>
              <a:rPr lang="it-IT" dirty="0"/>
              <a:t>4. Le stazioni appaltanti e gli enti concedenti </a:t>
            </a:r>
            <a:r>
              <a:rPr lang="it-IT" b="1" dirty="0"/>
              <a:t>favoriscono l’inserimento nel contratto di clausole di rinegoziazione</a:t>
            </a:r>
            <a:r>
              <a:rPr lang="it-IT" dirty="0"/>
              <a:t>, dandone pubblicità nel bando o nell’avviso di indizione della gara, specie quando il contratto risulta particolarmente esposto per la sua durata, per il contesto economico di riferimento o per altre circostanze, al rischio delle interferenze da sopravvenienze.</a:t>
            </a:r>
          </a:p>
          <a:p>
            <a:r>
              <a:rPr lang="it-IT" b="1" dirty="0"/>
              <a:t>In applicazione del principio di conservazione dell’equilibrio contrattuale si applicano le disposizioni di cui agli articoli 60 (Revisione prezzi) e 120 (Modifica dei contratti in corso di esecuzione).</a:t>
            </a:r>
            <a:endParaRPr lang="it-IT" dirty="0"/>
          </a:p>
          <a:p>
            <a:pPr marR="493395" algn="ctr">
              <a:lnSpc>
                <a:spcPct val="100000"/>
              </a:lnSpc>
              <a:spcBef>
                <a:spcPts val="145"/>
              </a:spcBef>
            </a:pPr>
            <a:endParaRPr sz="2000" dirty="0">
              <a:latin typeface="Calibri"/>
              <a:cs typeface="Calibri"/>
            </a:endParaRPr>
          </a:p>
        </p:txBody>
      </p:sp>
      <p:pic>
        <p:nvPicPr>
          <p:cNvPr id="2" name="Immagine 1" descr="Immagine che contiene bandiera, mutande&#10;&#10;Descrizione generata automaticamente">
            <a:extLst>
              <a:ext uri="{FF2B5EF4-FFF2-40B4-BE49-F238E27FC236}">
                <a16:creationId xmlns:a16="http://schemas.microsoft.com/office/drawing/2014/main" id="{18E33B10-848F-5074-CD6F-BBC8B2339CC8}"/>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41833" y="33089"/>
            <a:ext cx="1386940" cy="912772"/>
          </a:xfrm>
          <a:prstGeom prst="rect">
            <a:avLst/>
          </a:prstGeom>
          <a:effectLst>
            <a:softEdge rad="25400"/>
          </a:effectLst>
        </p:spPr>
      </p:pic>
      <p:pic>
        <p:nvPicPr>
          <p:cNvPr id="3" name="Picture 1">
            <a:extLst>
              <a:ext uri="{FF2B5EF4-FFF2-40B4-BE49-F238E27FC236}">
                <a16:creationId xmlns:a16="http://schemas.microsoft.com/office/drawing/2014/main" id="{89E698E6-D546-2648-1C61-F5AB6F15DB72}"/>
              </a:ext>
            </a:extLst>
          </p:cNvPr>
          <p:cNvPicPr>
            <a:picLocks noChangeAspect="1"/>
          </p:cNvPicPr>
          <p:nvPr/>
        </p:nvPicPr>
        <p:blipFill>
          <a:blip r:embed="rId3"/>
          <a:stretch>
            <a:fillRect/>
          </a:stretch>
        </p:blipFill>
        <p:spPr>
          <a:xfrm>
            <a:off x="86514" y="88780"/>
            <a:ext cx="2932430" cy="634039"/>
          </a:xfrm>
          <a:prstGeom prst="rect">
            <a:avLst/>
          </a:prstGeom>
        </p:spPr>
      </p:pic>
    </p:spTree>
    <p:extLst>
      <p:ext uri="{BB962C8B-B14F-4D97-AF65-F5344CB8AC3E}">
        <p14:creationId xmlns:p14="http://schemas.microsoft.com/office/powerpoint/2010/main" val="39157885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44EB6-F4FF-CBD1-CA0D-FBB621B55975}"/>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2DF99931-FE40-76B1-38C9-ECEFCF829445}"/>
              </a:ext>
            </a:extLst>
          </p:cNvPr>
          <p:cNvSpPr txBox="1"/>
          <p:nvPr/>
        </p:nvSpPr>
        <p:spPr>
          <a:xfrm>
            <a:off x="4634002" y="368062"/>
            <a:ext cx="2433743"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CAPITOLATO SIC4</a:t>
            </a:r>
          </a:p>
        </p:txBody>
      </p:sp>
      <p:pic>
        <p:nvPicPr>
          <p:cNvPr id="6" name="Picture 1">
            <a:extLst>
              <a:ext uri="{FF2B5EF4-FFF2-40B4-BE49-F238E27FC236}">
                <a16:creationId xmlns:a16="http://schemas.microsoft.com/office/drawing/2014/main" id="{11512A48-E8E0-53BF-9FD1-A8320E2F56DA}"/>
              </a:ext>
            </a:extLst>
          </p:cNvPr>
          <p:cNvPicPr>
            <a:picLocks noChangeAspect="1"/>
          </p:cNvPicPr>
          <p:nvPr/>
        </p:nvPicPr>
        <p:blipFill>
          <a:blip r:embed="rId2"/>
          <a:stretch>
            <a:fillRect/>
          </a:stretch>
        </p:blipFill>
        <p:spPr>
          <a:xfrm>
            <a:off x="162708" y="135901"/>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9E4A5F04-2C5B-425F-A255-9562827BCF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36747" y="168990"/>
            <a:ext cx="1386940" cy="912772"/>
          </a:xfrm>
          <a:prstGeom prst="rect">
            <a:avLst/>
          </a:prstGeom>
        </p:spPr>
      </p:pic>
      <p:pic>
        <p:nvPicPr>
          <p:cNvPr id="7" name="Immagine 6">
            <a:extLst>
              <a:ext uri="{FF2B5EF4-FFF2-40B4-BE49-F238E27FC236}">
                <a16:creationId xmlns:a16="http://schemas.microsoft.com/office/drawing/2014/main" id="{3F0A3270-FD72-44E8-76D6-B6497FA79687}"/>
              </a:ext>
            </a:extLst>
          </p:cNvPr>
          <p:cNvPicPr>
            <a:picLocks noChangeAspect="1"/>
          </p:cNvPicPr>
          <p:nvPr/>
        </p:nvPicPr>
        <p:blipFill>
          <a:blip r:embed="rId4"/>
          <a:stretch>
            <a:fillRect/>
          </a:stretch>
        </p:blipFill>
        <p:spPr>
          <a:xfrm>
            <a:off x="3879291" y="3317133"/>
            <a:ext cx="7821195" cy="29366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Immagine 12">
            <a:extLst>
              <a:ext uri="{FF2B5EF4-FFF2-40B4-BE49-F238E27FC236}">
                <a16:creationId xmlns:a16="http://schemas.microsoft.com/office/drawing/2014/main" id="{66391455-BDED-E829-2444-3AAE9D696E92}"/>
              </a:ext>
            </a:extLst>
          </p:cNvPr>
          <p:cNvPicPr>
            <a:picLocks noChangeAspect="1"/>
          </p:cNvPicPr>
          <p:nvPr/>
        </p:nvPicPr>
        <p:blipFill>
          <a:blip r:embed="rId5"/>
          <a:stretch>
            <a:fillRect/>
          </a:stretch>
        </p:blipFill>
        <p:spPr>
          <a:xfrm>
            <a:off x="6705" y="829728"/>
            <a:ext cx="5479695" cy="36894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Immagine 13">
            <a:extLst>
              <a:ext uri="{FF2B5EF4-FFF2-40B4-BE49-F238E27FC236}">
                <a16:creationId xmlns:a16="http://schemas.microsoft.com/office/drawing/2014/main" id="{620B6FD2-E505-A0E6-914B-2C6B24CCF0C5}"/>
              </a:ext>
            </a:extLst>
          </p:cNvPr>
          <p:cNvPicPr>
            <a:picLocks noChangeAspect="1"/>
          </p:cNvPicPr>
          <p:nvPr/>
        </p:nvPicPr>
        <p:blipFill>
          <a:blip r:embed="rId6"/>
          <a:stretch>
            <a:fillRect/>
          </a:stretch>
        </p:blipFill>
        <p:spPr>
          <a:xfrm>
            <a:off x="5850873" y="1502900"/>
            <a:ext cx="5838825" cy="1171575"/>
          </a:xfrm>
          <a:prstGeom prst="rect">
            <a:avLst/>
          </a:prstGeom>
        </p:spPr>
      </p:pic>
    </p:spTree>
    <p:extLst>
      <p:ext uri="{BB962C8B-B14F-4D97-AF65-F5344CB8AC3E}">
        <p14:creationId xmlns:p14="http://schemas.microsoft.com/office/powerpoint/2010/main" val="108330995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7FA99-C253-26C5-A09D-DCB1522FD7CE}"/>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FA464207-2FDA-2883-284B-B097D99A23FB}"/>
              </a:ext>
            </a:extLst>
          </p:cNvPr>
          <p:cNvSpPr txBox="1"/>
          <p:nvPr/>
        </p:nvSpPr>
        <p:spPr>
          <a:xfrm>
            <a:off x="4634002" y="368062"/>
            <a:ext cx="2433743" cy="461665"/>
          </a:xfrm>
          <a:prstGeom prst="rect">
            <a:avLst/>
          </a:prstGeom>
          <a:noFill/>
        </p:spPr>
        <p:txBody>
          <a:bodyPr wrap="none" rtlCol="0">
            <a:spAutoFit/>
          </a:bodyPr>
          <a:lstStyle/>
          <a:p>
            <a:r>
              <a:rPr lang="it-IT" sz="2400" b="1" dirty="0">
                <a:ln w="0"/>
                <a:solidFill>
                  <a:schemeClr val="accent1"/>
                </a:solidFill>
                <a:latin typeface="Arial Narrow" panose="020B0606020202030204" pitchFamily="34" charset="0"/>
              </a:rPr>
              <a:t>CAPITOLATO SIC4</a:t>
            </a:r>
          </a:p>
        </p:txBody>
      </p:sp>
      <p:pic>
        <p:nvPicPr>
          <p:cNvPr id="6" name="Picture 1">
            <a:extLst>
              <a:ext uri="{FF2B5EF4-FFF2-40B4-BE49-F238E27FC236}">
                <a16:creationId xmlns:a16="http://schemas.microsoft.com/office/drawing/2014/main" id="{8C9242CC-34BB-C914-1FEC-022BE09F07C6}"/>
              </a:ext>
            </a:extLst>
          </p:cNvPr>
          <p:cNvPicPr>
            <a:picLocks noChangeAspect="1"/>
          </p:cNvPicPr>
          <p:nvPr/>
        </p:nvPicPr>
        <p:blipFill>
          <a:blip r:embed="rId2"/>
          <a:stretch>
            <a:fillRect/>
          </a:stretch>
        </p:blipFill>
        <p:spPr>
          <a:xfrm>
            <a:off x="162708" y="135901"/>
            <a:ext cx="2932430" cy="634039"/>
          </a:xfrm>
          <a:prstGeom prst="rect">
            <a:avLst/>
          </a:prstGeom>
        </p:spPr>
      </p:pic>
      <p:pic>
        <p:nvPicPr>
          <p:cNvPr id="5" name="Immagine 4" descr="Immagine che contiene bandiera, mutande&#10;&#10;Descrizione generata automaticamente">
            <a:extLst>
              <a:ext uri="{FF2B5EF4-FFF2-40B4-BE49-F238E27FC236}">
                <a16:creationId xmlns:a16="http://schemas.microsoft.com/office/drawing/2014/main" id="{4F1E956C-9723-841C-7C7A-1F38C4FAA2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36747" y="168990"/>
            <a:ext cx="1386940" cy="912772"/>
          </a:xfrm>
          <a:prstGeom prst="rect">
            <a:avLst/>
          </a:prstGeom>
        </p:spPr>
      </p:pic>
      <p:pic>
        <p:nvPicPr>
          <p:cNvPr id="10" name="Immagine 9">
            <a:extLst>
              <a:ext uri="{FF2B5EF4-FFF2-40B4-BE49-F238E27FC236}">
                <a16:creationId xmlns:a16="http://schemas.microsoft.com/office/drawing/2014/main" id="{502FFD99-BBB4-69F5-CC24-EDEB8A551651}"/>
              </a:ext>
            </a:extLst>
          </p:cNvPr>
          <p:cNvPicPr>
            <a:picLocks noChangeAspect="1"/>
          </p:cNvPicPr>
          <p:nvPr/>
        </p:nvPicPr>
        <p:blipFill>
          <a:blip r:embed="rId4"/>
          <a:stretch>
            <a:fillRect/>
          </a:stretch>
        </p:blipFill>
        <p:spPr>
          <a:xfrm>
            <a:off x="162708" y="769940"/>
            <a:ext cx="4984594" cy="5385931"/>
          </a:xfrm>
          <a:prstGeom prst="rect">
            <a:avLst/>
          </a:prstGeom>
        </p:spPr>
      </p:pic>
      <p:pic>
        <p:nvPicPr>
          <p:cNvPr id="3" name="Immagine 2">
            <a:extLst>
              <a:ext uri="{FF2B5EF4-FFF2-40B4-BE49-F238E27FC236}">
                <a16:creationId xmlns:a16="http://schemas.microsoft.com/office/drawing/2014/main" id="{72D27FBA-A3D0-48BA-8360-16B11F63E67E}"/>
              </a:ext>
            </a:extLst>
          </p:cNvPr>
          <p:cNvPicPr>
            <a:picLocks noChangeAspect="1"/>
          </p:cNvPicPr>
          <p:nvPr/>
        </p:nvPicPr>
        <p:blipFill>
          <a:blip r:embed="rId5"/>
          <a:stretch>
            <a:fillRect/>
          </a:stretch>
        </p:blipFill>
        <p:spPr>
          <a:xfrm>
            <a:off x="5235828" y="829727"/>
            <a:ext cx="5853704" cy="5448846"/>
          </a:xfrm>
          <a:prstGeom prst="rect">
            <a:avLst/>
          </a:prstGeom>
        </p:spPr>
      </p:pic>
    </p:spTree>
    <p:extLst>
      <p:ext uri="{BB962C8B-B14F-4D97-AF65-F5344CB8AC3E}">
        <p14:creationId xmlns:p14="http://schemas.microsoft.com/office/powerpoint/2010/main" val="220463479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1A18A-A93D-7B28-0A91-49D861C6962B}"/>
            </a:ext>
          </a:extLst>
        </p:cNvPr>
        <p:cNvGrpSpPr/>
        <p:nvPr/>
      </p:nvGrpSpPr>
      <p:grpSpPr>
        <a:xfrm>
          <a:off x="0" y="0"/>
          <a:ext cx="0" cy="0"/>
          <a:chOff x="0" y="0"/>
          <a:chExt cx="0" cy="0"/>
        </a:xfrm>
      </p:grpSpPr>
      <p:pic>
        <p:nvPicPr>
          <p:cNvPr id="5" name="Immagine 4" descr="Immagine che contiene bandiera, mutande&#10;&#10;Descrizione generata automaticamente">
            <a:extLst>
              <a:ext uri="{FF2B5EF4-FFF2-40B4-BE49-F238E27FC236}">
                <a16:creationId xmlns:a16="http://schemas.microsoft.com/office/drawing/2014/main" id="{89A7D555-23AA-C15C-BF86-F302F8D4DD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0245" y="33089"/>
            <a:ext cx="1386940" cy="912772"/>
          </a:xfrm>
          <a:prstGeom prst="rect">
            <a:avLst/>
          </a:prstGeom>
        </p:spPr>
      </p:pic>
      <p:pic>
        <p:nvPicPr>
          <p:cNvPr id="6" name="Picture 1">
            <a:extLst>
              <a:ext uri="{FF2B5EF4-FFF2-40B4-BE49-F238E27FC236}">
                <a16:creationId xmlns:a16="http://schemas.microsoft.com/office/drawing/2014/main" id="{64CCF4E0-4077-520F-2ADD-3B534DB229AF}"/>
              </a:ext>
            </a:extLst>
          </p:cNvPr>
          <p:cNvPicPr>
            <a:picLocks noChangeAspect="1"/>
          </p:cNvPicPr>
          <p:nvPr/>
        </p:nvPicPr>
        <p:blipFill>
          <a:blip r:embed="rId3"/>
          <a:stretch>
            <a:fillRect/>
          </a:stretch>
        </p:blipFill>
        <p:spPr>
          <a:xfrm>
            <a:off x="86514" y="88780"/>
            <a:ext cx="2932430" cy="634039"/>
          </a:xfrm>
          <a:prstGeom prst="rect">
            <a:avLst/>
          </a:prstGeom>
        </p:spPr>
      </p:pic>
      <p:graphicFrame>
        <p:nvGraphicFramePr>
          <p:cNvPr id="7" name="Diagramma 6">
            <a:extLst>
              <a:ext uri="{FF2B5EF4-FFF2-40B4-BE49-F238E27FC236}">
                <a16:creationId xmlns:a16="http://schemas.microsoft.com/office/drawing/2014/main" id="{E63CE64B-5B28-C634-94DD-129D460E90D5}"/>
              </a:ext>
            </a:extLst>
          </p:cNvPr>
          <p:cNvGraphicFramePr/>
          <p:nvPr>
            <p:extLst>
              <p:ext uri="{D42A27DB-BD31-4B8C-83A1-F6EECF244321}">
                <p14:modId xmlns:p14="http://schemas.microsoft.com/office/powerpoint/2010/main" val="4249369680"/>
              </p:ext>
            </p:extLst>
          </p:nvPr>
        </p:nvGraphicFramePr>
        <p:xfrm>
          <a:off x="810705" y="1715678"/>
          <a:ext cx="10558021" cy="37801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descr="Immagine che contiene schizzo, disegno, clipart, Line art&#10;&#10;Descrizione generata automaticamente">
            <a:extLst>
              <a:ext uri="{FF2B5EF4-FFF2-40B4-BE49-F238E27FC236}">
                <a16:creationId xmlns:a16="http://schemas.microsoft.com/office/drawing/2014/main" id="{62CD56DD-3A2A-0153-ABBF-448882F62195}"/>
              </a:ext>
            </a:extLst>
          </p:cNvPr>
          <p:cNvPicPr>
            <a:picLocks noChangeAspect="1"/>
          </p:cNvPicPr>
          <p:nvPr/>
        </p:nvPicPr>
        <p:blipFill rotWithShape="1">
          <a:blip r:embed="rId9"/>
          <a:srcRect l="17054" t="23230" r="17927" b="19862"/>
          <a:stretch/>
        </p:blipFill>
        <p:spPr>
          <a:xfrm>
            <a:off x="9359215" y="4157156"/>
            <a:ext cx="1755623" cy="1536634"/>
          </a:xfrm>
          <a:prstGeom prst="rect">
            <a:avLst/>
          </a:prstGeom>
        </p:spPr>
      </p:pic>
      <p:sp>
        <p:nvSpPr>
          <p:cNvPr id="8" name="CasellaDiTesto 7">
            <a:extLst>
              <a:ext uri="{FF2B5EF4-FFF2-40B4-BE49-F238E27FC236}">
                <a16:creationId xmlns:a16="http://schemas.microsoft.com/office/drawing/2014/main" id="{B6682BDB-46C9-8219-9684-6958FEE33A8B}"/>
              </a:ext>
            </a:extLst>
          </p:cNvPr>
          <p:cNvSpPr txBox="1"/>
          <p:nvPr/>
        </p:nvSpPr>
        <p:spPr>
          <a:xfrm>
            <a:off x="1660642" y="4214671"/>
            <a:ext cx="7351017" cy="17314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348" tIns="0" rIns="279348" bIns="0" numCol="1" spcCol="1270" anchor="ctr" anchorCtr="0">
            <a:noAutofit/>
          </a:bodyPr>
          <a:lstStyle/>
          <a:p>
            <a:pPr marL="0" lvl="0" indent="0" algn="ctr" defTabSz="1244600">
              <a:lnSpc>
                <a:spcPct val="90000"/>
              </a:lnSpc>
              <a:spcBef>
                <a:spcPct val="0"/>
              </a:spcBef>
              <a:spcAft>
                <a:spcPct val="35000"/>
              </a:spcAft>
              <a:buFont typeface="+mj-lt"/>
              <a:buNone/>
            </a:pPr>
            <a:r>
              <a:rPr lang="it-IT" sz="2800" b="1" kern="1200" dirty="0"/>
              <a:t>NOZIONI SUL CODICE DEGLI APPALTI</a:t>
            </a:r>
          </a:p>
        </p:txBody>
      </p:sp>
    </p:spTree>
    <p:extLst>
      <p:ext uri="{BB962C8B-B14F-4D97-AF65-F5344CB8AC3E}">
        <p14:creationId xmlns:p14="http://schemas.microsoft.com/office/powerpoint/2010/main" val="4181358259"/>
      </p:ext>
    </p:extLst>
  </p:cSld>
  <p:clrMapOvr>
    <a:masterClrMapping/>
  </p:clrMapOvr>
</p:sld>
</file>

<file path=ppt/theme/theme1.xml><?xml version="1.0" encoding="utf-8"?>
<a:theme xmlns:a="http://schemas.openxmlformats.org/drawingml/2006/main" name="Tema1">
  <a:themeElements>
    <a:clrScheme name="Personalizzato 4">
      <a:dk1>
        <a:sysClr val="windowText" lastClr="000000"/>
      </a:dk1>
      <a:lt1>
        <a:sysClr val="window" lastClr="FFFFFF"/>
      </a:lt1>
      <a:dk2>
        <a:srgbClr val="084C61"/>
      </a:dk2>
      <a:lt2>
        <a:srgbClr val="F2F2F2"/>
      </a:lt2>
      <a:accent1>
        <a:srgbClr val="1C3661"/>
      </a:accent1>
      <a:accent2>
        <a:srgbClr val="F2F2F2"/>
      </a:accent2>
      <a:accent3>
        <a:srgbClr val="8E3B46"/>
      </a:accent3>
      <a:accent4>
        <a:srgbClr val="FFFFFF"/>
      </a:accent4>
      <a:accent5>
        <a:srgbClr val="084C61"/>
      </a:accent5>
      <a:accent6>
        <a:srgbClr val="62A39F"/>
      </a:accent6>
      <a:hlink>
        <a:srgbClr val="FFFFFF"/>
      </a:hlink>
      <a:folHlink>
        <a:srgbClr val="FFFFFF"/>
      </a:folHlink>
    </a:clrScheme>
    <a:fontScheme name="Retrospettiv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ttivo">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Tema1" id="{E019426C-DA5C-44A0-8B5B-7A979E4D1A38}" vid="{DBC96CD0-56A2-4CE8-A648-7B033A73CA9F}"/>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402a4fc-1c0a-403c-8f5d-02dde451a14f">
      <Terms xmlns="http://schemas.microsoft.com/office/infopath/2007/PartnerControls"/>
    </lcf76f155ced4ddcb4097134ff3c332f>
    <TaxCatchAll xmlns="14354f16-2fbe-4edb-ad1b-b0c3306956c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76A7D6A234AEF544B77006CC116F6EBE" ma:contentTypeVersion="12" ma:contentTypeDescription="Creare un nuovo documento." ma:contentTypeScope="" ma:versionID="a3879ebe6ab0afa1bd9321c8c2d7f213">
  <xsd:schema xmlns:xsd="http://www.w3.org/2001/XMLSchema" xmlns:xs="http://www.w3.org/2001/XMLSchema" xmlns:p="http://schemas.microsoft.com/office/2006/metadata/properties" xmlns:ns2="6402a4fc-1c0a-403c-8f5d-02dde451a14f" xmlns:ns3="14354f16-2fbe-4edb-ad1b-b0c3306956c5" targetNamespace="http://schemas.microsoft.com/office/2006/metadata/properties" ma:root="true" ma:fieldsID="3e9731f734802f814356be1ce6e643e3" ns2:_="" ns3:_="">
    <xsd:import namespace="6402a4fc-1c0a-403c-8f5d-02dde451a14f"/>
    <xsd:import namespace="14354f16-2fbe-4edb-ad1b-b0c3306956c5"/>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02a4fc-1c0a-403c-8f5d-02dde451a1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Tag immagine" ma:readOnly="false" ma:fieldId="{5cf76f15-5ced-4ddc-b409-7134ff3c332f}" ma:taxonomyMulti="true" ma:sspId="b96d6b56-9229-47fc-a629-c3c0cfd3ea3e"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4354f16-2fbe-4edb-ad1b-b0c3306956c5"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f3c28c5a-3386-448b-80a1-d5439a4a77b0}" ma:internalName="TaxCatchAll" ma:showField="CatchAllData" ma:web="14354f16-2fbe-4edb-ad1b-b0c3306956c5">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09D824B-0160-4B6C-AA9F-70A66EFEBBDA}">
  <ds:schemaRefs>
    <ds:schemaRef ds:uri="http://schemas.microsoft.com/sharepoint/v3/contenttype/forms"/>
  </ds:schemaRefs>
</ds:datastoreItem>
</file>

<file path=customXml/itemProps2.xml><?xml version="1.0" encoding="utf-8"?>
<ds:datastoreItem xmlns:ds="http://schemas.openxmlformats.org/officeDocument/2006/customXml" ds:itemID="{7045476F-DB48-4D45-A7F4-0663C8A0A4FE}">
  <ds:schemaRefs>
    <ds:schemaRef ds:uri="14354f16-2fbe-4edb-ad1b-b0c3306956c5"/>
    <ds:schemaRef ds:uri="6402a4fc-1c0a-403c-8f5d-02dde451a14f"/>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0FF7CC7-AB10-469A-AB6F-1B1AEA273B23}">
  <ds:schemaRefs>
    <ds:schemaRef ds:uri="14354f16-2fbe-4edb-ad1b-b0c3306956c5"/>
    <ds:schemaRef ds:uri="6402a4fc-1c0a-403c-8f5d-02dde451a14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Tema1</Template>
  <TotalTime>3350</TotalTime>
  <Words>7119</Words>
  <Application>Microsoft Office PowerPoint</Application>
  <PresentationFormat>Widescreen</PresentationFormat>
  <Paragraphs>420</Paragraphs>
  <Slides>92</Slides>
  <Notes>5</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92</vt:i4>
      </vt:variant>
    </vt:vector>
  </HeadingPairs>
  <TitlesOfParts>
    <vt:vector size="98" baseType="lpstr">
      <vt:lpstr>Arial Narrow</vt:lpstr>
      <vt:lpstr>Calibri</vt:lpstr>
      <vt:lpstr>Calibri Light</vt:lpstr>
      <vt:lpstr>Corbel</vt:lpstr>
      <vt:lpstr>Times New Roman</vt:lpstr>
      <vt:lpstr>Tema1</vt:lpstr>
      <vt:lpstr>Presentazione standard di PowerPoint</vt:lpstr>
      <vt:lpstr>Presentazione standard di PowerPoint</vt:lpstr>
      <vt:lpstr>Presentazione standard di PowerPoint</vt:lpstr>
      <vt:lpstr>Principi del Codice</vt:lpstr>
      <vt:lpstr>Il principio del risultato costituisce attuazione, nel settore dei contratti pubblici, del principio del buon andamento e dei correlati principi di efficienza, efficacia ed economicità.   Esso è perseguito nell’interesse della comunità e per il raggiungimento  degli obiettivi dell’Unione Europea</vt:lpstr>
      <vt:lpstr>1. Le stazioni appaltanti e gli enti concedenti perseguono il risultato dell'affidamento del contratto e della sua esecuzione con la massima tempestività e il migliore rapporto possibile tra qualità e prezzo, nel rispetto dei principi di legalità, trasparenza e concorrenza.  2. La concorrenza tra gli operatori economici è funzionale a conseguire il miglior risultato possibile nell'affidare ed eseguire i contratti. La trasparenza è funzionale alla massima semplicità e celerità nella corretta applicazione delle regole del presente decreto, di seguito denominato «codice» e ne assicura la piena verificabilità.  3. Il principio del risultato costituisce attuazione, nel settore dei contratti pubblici, del principio del buon andamento e dei correlati principi di efficienza, efficacia ed economicità. Esso è perseguito nell'interesse della comunità e per il raggiungimento degli obiettivi dell'Unione europea.  4. Il principio del risultato costituisce criterio prioritario per l'esercizio del potere discrezionale e per l'individuazione della regola del caso concreto, nonché per: a) valutare la responsabilità del personale che svolge funzioni amministrative o tecniche nelle fasi di programmazione, progettazione, affidamento ed esecuzione dei contratti; b) attribuire gli incentivi secondo le modalità previste dalla contrattazione collettiva. </vt:lpstr>
      <vt:lpstr>Presentazione standard di PowerPoint</vt:lpstr>
      <vt:lpstr>Principio di conservazione dell’equilibrio contrattuale – Art 9</vt:lpstr>
      <vt:lpstr>Principio di conservazione dell’equilibrio contrattuale</vt:lpstr>
      <vt:lpstr>Revisione prezzi – Art. 60</vt:lpstr>
      <vt:lpstr>Revisione prezzi</vt:lpstr>
      <vt:lpstr>Applicazione dei CCNL</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DEC - II.14 Attività e compiti del direttore dell'esecuzione</vt:lpstr>
      <vt:lpstr>DEC - II.14 Attività e compiti del direttore dell'esecuzione</vt:lpstr>
      <vt:lpstr>DEC - II.14 - Art. 32 Servizi e forniture di particolare importanza</vt:lpstr>
      <vt:lpstr>DEC</vt:lpstr>
      <vt:lpstr>Presentazione standard di PowerPoint</vt:lpstr>
      <vt:lpstr>Le fasi del ciclo di vita del contratto</vt:lpstr>
      <vt:lpstr>Le fasi del ciclo di vita del contratto</vt:lpstr>
      <vt:lpstr>Le fasi del ciclo di vita del contratto</vt:lpstr>
      <vt:lpstr>La procedura</vt:lpstr>
      <vt:lpstr>La procedura – aggiudicazione efficace</vt:lpstr>
      <vt:lpstr>La procedura – esecuzione anticipata</vt:lpstr>
      <vt:lpstr>Presentazione standard di PowerPoint</vt:lpstr>
      <vt:lpstr>La procedura – sospensione - cautelare</vt:lpstr>
      <vt:lpstr>Presentazione standard di PowerPoint</vt:lpstr>
      <vt:lpstr>Le soglie dei contratti pubblici</vt:lpstr>
      <vt:lpstr>Presentazione standard di PowerPoint</vt:lpstr>
      <vt:lpstr>Il calcolo, al netto dell'IVA, tiene conto dell'importo massimo stimato, ivi compresa qualsiasi forma di eventuali opzioni o rinnovi del contratto esplicitamente stabiliti nei documenti di gara. Quando la stazione appaltante prevede premi o pagamenti per i candidati o gli offerenti, ne tiene conto nel calcolo dell’importo stimato dell'appalto.</vt:lpstr>
      <vt:lpstr>Presentazione standard di PowerPoint</vt:lpstr>
      <vt:lpstr>Presentazione standard di PowerPoint</vt:lpstr>
      <vt:lpstr>Presentazione standard di PowerPoint</vt:lpstr>
      <vt:lpstr>Le soglie dei contratti pubblici</vt:lpstr>
      <vt:lpstr>Principio di rotazione</vt:lpstr>
      <vt:lpstr>Principio di rotazione</vt:lpstr>
      <vt:lpstr>Procedure di affidamento</vt:lpstr>
      <vt:lpstr>Procedure di affidamento</vt:lpstr>
      <vt:lpstr>Procedure di affidamento</vt:lpstr>
      <vt:lpstr>Indagini di mercato</vt:lpstr>
      <vt:lpstr>Criterio di aggiudicazione - 108</vt:lpstr>
      <vt:lpstr>Criterio di aggiudicazione</vt:lpstr>
      <vt:lpstr>Presentazione standard di PowerPoint</vt:lpstr>
      <vt:lpstr>Presentazione standard di PowerPoint</vt:lpstr>
      <vt:lpstr>Accordo Quadro</vt:lpstr>
      <vt:lpstr>Accordo Quadro</vt:lpstr>
      <vt:lpstr>Mercato elettronico</vt:lpstr>
      <vt:lpstr>Mercato elettronico</vt:lpstr>
      <vt:lpstr>Presentazione standard di PowerPoint</vt:lpstr>
      <vt:lpstr>Presentazione standard di PowerPoint</vt:lpstr>
      <vt:lpstr>Presentazione standard di PowerPoint</vt:lpstr>
      <vt:lpstr>convenzione</vt:lpstr>
      <vt:lpstr>Mercato elettronico</vt:lpstr>
      <vt:lpstr>Accord0 quadro</vt:lpstr>
      <vt:lpstr>Sistema dinamico</vt:lpstr>
      <vt:lpstr>Modalità di acquisizione</vt:lpstr>
      <vt:lpstr>Richiesta d’offerta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Massimo Orlando</dc:creator>
  <cp:lastModifiedBy>Simone Cannaroli</cp:lastModifiedBy>
  <cp:revision>33</cp:revision>
  <dcterms:created xsi:type="dcterms:W3CDTF">2023-04-04T07:35:41Z</dcterms:created>
  <dcterms:modified xsi:type="dcterms:W3CDTF">2025-11-23T22:17:51Z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0x01010076A7D6A234AEF544B77006CC116F6EBE</vt:lpwstr>
  </property>
  <property fmtid="{D5CDD505-2E9C-101B-9397-08002B2CF9AE}" pid="3" name="MediaServiceImageTags">
    <vt:lpwstr/>
  </property>
</Properties>
</file>