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27"/>
  </p:notesMasterIdLst>
  <p:handoutMasterIdLst>
    <p:handoutMasterId r:id="rId28"/>
  </p:handoutMasterIdLst>
  <p:sldIdLst>
    <p:sldId id="1951" r:id="rId5"/>
    <p:sldId id="1939" r:id="rId6"/>
    <p:sldId id="1940" r:id="rId7"/>
    <p:sldId id="1941" r:id="rId8"/>
    <p:sldId id="1942" r:id="rId9"/>
    <p:sldId id="1943" r:id="rId10"/>
    <p:sldId id="1944" r:id="rId11"/>
    <p:sldId id="1945" r:id="rId12"/>
    <p:sldId id="1946" r:id="rId13"/>
    <p:sldId id="1947" r:id="rId14"/>
    <p:sldId id="1953" r:id="rId15"/>
    <p:sldId id="1954" r:id="rId16"/>
    <p:sldId id="1955" r:id="rId17"/>
    <p:sldId id="1956" r:id="rId18"/>
    <p:sldId id="1957" r:id="rId19"/>
    <p:sldId id="1958" r:id="rId20"/>
    <p:sldId id="1962" r:id="rId21"/>
    <p:sldId id="1959" r:id="rId22"/>
    <p:sldId id="1960" r:id="rId23"/>
    <p:sldId id="1961" r:id="rId24"/>
    <p:sldId id="1963" r:id="rId25"/>
    <p:sldId id="1964" r:id="rId26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87A3"/>
    <a:srgbClr val="360071"/>
    <a:srgbClr val="FF7676"/>
    <a:srgbClr val="6A1F60"/>
    <a:srgbClr val="CA4F67"/>
    <a:srgbClr val="0796D0"/>
    <a:srgbClr val="C60B68"/>
    <a:srgbClr val="F7D6D6"/>
    <a:srgbClr val="A69AC7"/>
    <a:srgbClr val="EAC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B2CA7C-27BE-4322-8807-8ECFBC5E9033}" v="66" dt="2025-11-24T10:58:49.0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5042"/>
  </p:normalViewPr>
  <p:slideViewPr>
    <p:cSldViewPr snapToGrid="0">
      <p:cViewPr varScale="1">
        <p:scale>
          <a:sx n="104" d="100"/>
          <a:sy n="104" d="100"/>
        </p:scale>
        <p:origin x="2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8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a Nicoletta Roselli" userId="d4352cda-797a-4d12-9c97-80f8a1c160d0" providerId="ADAL" clId="{A6475635-EF62-4A65-917F-CBC8DD105338}"/>
    <pc:docChg chg="custSel modSld">
      <pc:chgData name="Roberta Nicoletta Roselli" userId="d4352cda-797a-4d12-9c97-80f8a1c160d0" providerId="ADAL" clId="{A6475635-EF62-4A65-917F-CBC8DD105338}" dt="2025-11-17T08:54:00.621" v="3" actId="123"/>
      <pc:docMkLst>
        <pc:docMk/>
      </pc:docMkLst>
      <pc:sldChg chg="modSp mod">
        <pc:chgData name="Roberta Nicoletta Roselli" userId="d4352cda-797a-4d12-9c97-80f8a1c160d0" providerId="ADAL" clId="{A6475635-EF62-4A65-917F-CBC8DD105338}" dt="2025-11-17T08:54:00.621" v="3" actId="123"/>
        <pc:sldMkLst>
          <pc:docMk/>
          <pc:sldMk cId="1388183236" sldId="1947"/>
        </pc:sldMkLst>
      </pc:sldChg>
    </pc:docChg>
  </pc:docChgLst>
  <pc:docChgLst>
    <pc:chgData name="Elia Gonella" userId="a3d216c6-cdb0-4cba-8671-90e9e595b690" providerId="ADAL" clId="{287EFBF9-EAD4-4D13-AF87-98E3DED93B3C}"/>
    <pc:docChg chg="undo custSel addSld delSld modSld sldOrd">
      <pc:chgData name="Elia Gonella" userId="a3d216c6-cdb0-4cba-8671-90e9e595b690" providerId="ADAL" clId="{287EFBF9-EAD4-4D13-AF87-98E3DED93B3C}" dt="2025-11-18T15:44:51.646" v="5796" actId="1076"/>
      <pc:docMkLst>
        <pc:docMk/>
      </pc:docMkLst>
      <pc:sldChg chg="addSp delSp modSp mod">
        <pc:chgData name="Elia Gonella" userId="a3d216c6-cdb0-4cba-8671-90e9e595b690" providerId="ADAL" clId="{287EFBF9-EAD4-4D13-AF87-98E3DED93B3C}" dt="2025-11-18T11:42:55.523" v="4956" actId="115"/>
        <pc:sldMkLst>
          <pc:docMk/>
          <pc:sldMk cId="1324350919" sldId="1939"/>
        </pc:sldMkLst>
        <pc:spChg chg="mod">
          <ac:chgData name="Elia Gonella" userId="a3d216c6-cdb0-4cba-8671-90e9e595b690" providerId="ADAL" clId="{287EFBF9-EAD4-4D13-AF87-98E3DED93B3C}" dt="2025-11-18T11:42:25.167" v="4953" actId="20577"/>
          <ac:spMkLst>
            <pc:docMk/>
            <pc:sldMk cId="1324350919" sldId="1939"/>
            <ac:spMk id="5" creationId="{D0D83115-C04F-D5C4-E3F7-BD410E9E47BB}"/>
          </ac:spMkLst>
        </pc:spChg>
        <pc:spChg chg="mod">
          <ac:chgData name="Elia Gonella" userId="a3d216c6-cdb0-4cba-8671-90e9e595b690" providerId="ADAL" clId="{287EFBF9-EAD4-4D13-AF87-98E3DED93B3C}" dt="2025-11-18T11:42:55.523" v="4956" actId="115"/>
          <ac:spMkLst>
            <pc:docMk/>
            <pc:sldMk cId="1324350919" sldId="1939"/>
            <ac:spMk id="6" creationId="{264C97F5-6F1F-4C24-CDA9-ADFE70EA2FE2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8T11:44:19.807" v="4989" actId="115"/>
        <pc:sldMkLst>
          <pc:docMk/>
          <pc:sldMk cId="3385404639" sldId="1940"/>
        </pc:sldMkLst>
        <pc:spChg chg="add mod">
          <ac:chgData name="Elia Gonella" userId="a3d216c6-cdb0-4cba-8671-90e9e595b690" providerId="ADAL" clId="{287EFBF9-EAD4-4D13-AF87-98E3DED93B3C}" dt="2025-11-18T11:43:47.228" v="4987" actId="20577"/>
          <ac:spMkLst>
            <pc:docMk/>
            <pc:sldMk cId="3385404639" sldId="1940"/>
            <ac:spMk id="5" creationId="{7BA3CA94-9195-1022-D8D5-5EC25E1ED786}"/>
          </ac:spMkLst>
        </pc:spChg>
        <pc:spChg chg="mod">
          <ac:chgData name="Elia Gonella" userId="a3d216c6-cdb0-4cba-8671-90e9e595b690" providerId="ADAL" clId="{287EFBF9-EAD4-4D13-AF87-98E3DED93B3C}" dt="2025-11-14T10:15:22.973" v="80" actId="20577"/>
          <ac:spMkLst>
            <pc:docMk/>
            <pc:sldMk cId="3385404639" sldId="1940"/>
            <ac:spMk id="6" creationId="{2BFC3F18-C4D6-A54F-FA54-780758633988}"/>
          </ac:spMkLst>
        </pc:spChg>
        <pc:spChg chg="add mod">
          <ac:chgData name="Elia Gonella" userId="a3d216c6-cdb0-4cba-8671-90e9e595b690" providerId="ADAL" clId="{287EFBF9-EAD4-4D13-AF87-98E3DED93B3C}" dt="2025-11-18T11:44:19.807" v="4989" actId="115"/>
          <ac:spMkLst>
            <pc:docMk/>
            <pc:sldMk cId="3385404639" sldId="1940"/>
            <ac:spMk id="7" creationId="{AF180766-02B0-007C-BE5A-07677DE38C1A}"/>
          </ac:spMkLst>
        </pc:spChg>
        <pc:spChg chg="add mod">
          <ac:chgData name="Elia Gonella" userId="a3d216c6-cdb0-4cba-8671-90e9e595b690" providerId="ADAL" clId="{287EFBF9-EAD4-4D13-AF87-98E3DED93B3C}" dt="2025-11-14T10:15:13.904" v="77" actId="21"/>
          <ac:spMkLst>
            <pc:docMk/>
            <pc:sldMk cId="3385404639" sldId="1940"/>
            <ac:spMk id="12" creationId="{1A78567F-A801-2739-FF05-ED23C2DE5F0C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8T11:45:53.560" v="5026" actId="20577"/>
        <pc:sldMkLst>
          <pc:docMk/>
          <pc:sldMk cId="3043174361" sldId="1941"/>
        </pc:sldMkLst>
        <pc:spChg chg="add mod">
          <ac:chgData name="Elia Gonella" userId="a3d216c6-cdb0-4cba-8671-90e9e595b690" providerId="ADAL" clId="{287EFBF9-EAD4-4D13-AF87-98E3DED93B3C}" dt="2025-11-18T11:44:59.543" v="5020" actId="20577"/>
          <ac:spMkLst>
            <pc:docMk/>
            <pc:sldMk cId="3043174361" sldId="1941"/>
            <ac:spMk id="6" creationId="{7F9F53C2-6A8B-DCDD-4D7F-63DF1E5D6920}"/>
          </ac:spMkLst>
        </pc:spChg>
        <pc:spChg chg="add mod">
          <ac:chgData name="Elia Gonella" userId="a3d216c6-cdb0-4cba-8671-90e9e595b690" providerId="ADAL" clId="{287EFBF9-EAD4-4D13-AF87-98E3DED93B3C}" dt="2025-11-18T11:45:53.560" v="5026" actId="20577"/>
          <ac:spMkLst>
            <pc:docMk/>
            <pc:sldMk cId="3043174361" sldId="1941"/>
            <ac:spMk id="9" creationId="{4315C9B4-4AFB-CD30-D071-044C713315D9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8T11:48:15.134" v="5070" actId="113"/>
        <pc:sldMkLst>
          <pc:docMk/>
          <pc:sldMk cId="2739360207" sldId="1942"/>
        </pc:sldMkLst>
        <pc:spChg chg="add mod">
          <ac:chgData name="Elia Gonella" userId="a3d216c6-cdb0-4cba-8671-90e9e595b690" providerId="ADAL" clId="{287EFBF9-EAD4-4D13-AF87-98E3DED93B3C}" dt="2025-11-18T11:46:12.627" v="5053" actId="20577"/>
          <ac:spMkLst>
            <pc:docMk/>
            <pc:sldMk cId="2739360207" sldId="1942"/>
            <ac:spMk id="7" creationId="{7ADE8A40-A3C1-1374-75F9-956304C19B1D}"/>
          </ac:spMkLst>
        </pc:spChg>
        <pc:spChg chg="add mod">
          <ac:chgData name="Elia Gonella" userId="a3d216c6-cdb0-4cba-8671-90e9e595b690" providerId="ADAL" clId="{287EFBF9-EAD4-4D13-AF87-98E3DED93B3C}" dt="2025-11-18T11:48:15.134" v="5070" actId="113"/>
          <ac:spMkLst>
            <pc:docMk/>
            <pc:sldMk cId="2739360207" sldId="1942"/>
            <ac:spMk id="9" creationId="{8CC06189-4BD8-758F-3E97-2FB05DB0D0E9}"/>
          </ac:spMkLst>
        </pc:spChg>
      </pc:sldChg>
      <pc:sldChg chg="addSp delSp modSp add mod ord setBg chgLayout">
        <pc:chgData name="Elia Gonella" userId="a3d216c6-cdb0-4cba-8671-90e9e595b690" providerId="ADAL" clId="{287EFBF9-EAD4-4D13-AF87-98E3DED93B3C}" dt="2025-11-18T11:50:06.104" v="5115" actId="115"/>
        <pc:sldMkLst>
          <pc:docMk/>
          <pc:sldMk cId="2807087050" sldId="1943"/>
        </pc:sldMkLst>
        <pc:spChg chg="add mod">
          <ac:chgData name="Elia Gonella" userId="a3d216c6-cdb0-4cba-8671-90e9e595b690" providerId="ADAL" clId="{287EFBF9-EAD4-4D13-AF87-98E3DED93B3C}" dt="2025-11-18T11:49:16.704" v="5110" actId="27636"/>
          <ac:spMkLst>
            <pc:docMk/>
            <pc:sldMk cId="2807087050" sldId="1943"/>
            <ac:spMk id="14" creationId="{7D7733F6-6737-2B9A-9B20-6F02BA3081EF}"/>
          </ac:spMkLst>
        </pc:spChg>
        <pc:spChg chg="add mod">
          <ac:chgData name="Elia Gonella" userId="a3d216c6-cdb0-4cba-8671-90e9e595b690" providerId="ADAL" clId="{287EFBF9-EAD4-4D13-AF87-98E3DED93B3C}" dt="2025-11-18T11:50:06.104" v="5115" actId="115"/>
          <ac:spMkLst>
            <pc:docMk/>
            <pc:sldMk cId="2807087050" sldId="1943"/>
            <ac:spMk id="16" creationId="{272C010C-E5E2-891A-936B-51944626814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18T11:52:51.434" v="5153" actId="1076"/>
        <pc:sldMkLst>
          <pc:docMk/>
          <pc:sldMk cId="3184467153" sldId="1944"/>
        </pc:sldMkLst>
        <pc:spChg chg="add mod">
          <ac:chgData name="Elia Gonella" userId="a3d216c6-cdb0-4cba-8671-90e9e595b690" providerId="ADAL" clId="{287EFBF9-EAD4-4D13-AF87-98E3DED93B3C}" dt="2025-11-18T11:52:51.434" v="5153" actId="1076"/>
          <ac:spMkLst>
            <pc:docMk/>
            <pc:sldMk cId="3184467153" sldId="1944"/>
            <ac:spMk id="7" creationId="{874D0AB1-4F77-631C-4AF8-5CD8C657B841}"/>
          </ac:spMkLst>
        </pc:spChg>
        <pc:spChg chg="add mod ord">
          <ac:chgData name="Elia Gonella" userId="a3d216c6-cdb0-4cba-8671-90e9e595b690" providerId="ADAL" clId="{287EFBF9-EAD4-4D13-AF87-98E3DED93B3C}" dt="2025-11-18T11:51:20.834" v="5127" actId="20577"/>
          <ac:spMkLst>
            <pc:docMk/>
            <pc:sldMk cId="3184467153" sldId="1944"/>
            <ac:spMk id="8" creationId="{54569573-D30A-C114-8912-11A02E23955D}"/>
          </ac:spMkLst>
        </pc:spChg>
      </pc:sldChg>
      <pc:sldChg chg="delSp modSp add mod">
        <pc:chgData name="Elia Gonella" userId="a3d216c6-cdb0-4cba-8671-90e9e595b690" providerId="ADAL" clId="{287EFBF9-EAD4-4D13-AF87-98E3DED93B3C}" dt="2025-11-18T11:55:03.772" v="5213" actId="20577"/>
        <pc:sldMkLst>
          <pc:docMk/>
          <pc:sldMk cId="2021372818" sldId="1945"/>
        </pc:sldMkLst>
        <pc:spChg chg="mod">
          <ac:chgData name="Elia Gonella" userId="a3d216c6-cdb0-4cba-8671-90e9e595b690" providerId="ADAL" clId="{287EFBF9-EAD4-4D13-AF87-98E3DED93B3C}" dt="2025-11-18T11:53:25.453" v="5177" actId="20577"/>
          <ac:spMkLst>
            <pc:docMk/>
            <pc:sldMk cId="2021372818" sldId="1945"/>
            <ac:spMk id="8" creationId="{4F170EBB-D0A1-8E30-B2AE-EAD25C8CDF70}"/>
          </ac:spMkLst>
        </pc:spChg>
        <pc:spChg chg="mod">
          <ac:chgData name="Elia Gonella" userId="a3d216c6-cdb0-4cba-8671-90e9e595b690" providerId="ADAL" clId="{287EFBF9-EAD4-4D13-AF87-98E3DED93B3C}" dt="2025-11-18T11:55:03.772" v="5213" actId="20577"/>
          <ac:spMkLst>
            <pc:docMk/>
            <pc:sldMk cId="2021372818" sldId="1945"/>
            <ac:spMk id="11" creationId="{F69C002B-7456-2E26-588F-68CF51DDFF2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18T11:59:04.476" v="5255" actId="20577"/>
        <pc:sldMkLst>
          <pc:docMk/>
          <pc:sldMk cId="4073572216" sldId="1946"/>
        </pc:sldMkLst>
        <pc:spChg chg="add mod">
          <ac:chgData name="Elia Gonella" userId="a3d216c6-cdb0-4cba-8671-90e9e595b690" providerId="ADAL" clId="{287EFBF9-EAD4-4D13-AF87-98E3DED93B3C}" dt="2025-11-18T11:59:04.476" v="5255" actId="20577"/>
          <ac:spMkLst>
            <pc:docMk/>
            <pc:sldMk cId="4073572216" sldId="1946"/>
            <ac:spMk id="8" creationId="{4512CBD8-57F2-1EFB-5C0A-47828ADDF549}"/>
          </ac:spMkLst>
        </pc:spChg>
        <pc:spChg chg="add mod">
          <ac:chgData name="Elia Gonella" userId="a3d216c6-cdb0-4cba-8671-90e9e595b690" providerId="ADAL" clId="{287EFBF9-EAD4-4D13-AF87-98E3DED93B3C}" dt="2025-11-18T11:58:56.025" v="5253" actId="20577"/>
          <ac:spMkLst>
            <pc:docMk/>
            <pc:sldMk cId="4073572216" sldId="1946"/>
            <ac:spMk id="10" creationId="{0EE90D8B-147C-B5A1-88C2-CFE194FCED9A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8T12:01:27.922" v="5288" actId="1076"/>
        <pc:sldMkLst>
          <pc:docMk/>
          <pc:sldMk cId="1388183236" sldId="1947"/>
        </pc:sldMkLst>
        <pc:spChg chg="mod">
          <ac:chgData name="Elia Gonella" userId="a3d216c6-cdb0-4cba-8671-90e9e595b690" providerId="ADAL" clId="{287EFBF9-EAD4-4D13-AF87-98E3DED93B3C}" dt="2025-11-18T12:00:00.408" v="5284" actId="20577"/>
          <ac:spMkLst>
            <pc:docMk/>
            <pc:sldMk cId="1388183236" sldId="1947"/>
            <ac:spMk id="5" creationId="{F4261FE7-8E5F-8D65-43B2-A64D2ACAA769}"/>
          </ac:spMkLst>
        </pc:spChg>
        <pc:spChg chg="mod">
          <ac:chgData name="Elia Gonella" userId="a3d216c6-cdb0-4cba-8671-90e9e595b690" providerId="ADAL" clId="{287EFBF9-EAD4-4D13-AF87-98E3DED93B3C}" dt="2025-11-18T12:01:27.922" v="5288" actId="1076"/>
          <ac:spMkLst>
            <pc:docMk/>
            <pc:sldMk cId="1388183236" sldId="1947"/>
            <ac:spMk id="7" creationId="{2FD636AA-B1E6-C270-A8BB-6C25EA619B80}"/>
          </ac:spMkLst>
        </pc:spChg>
      </pc:sldChg>
      <pc:sldChg chg="addSp delSp modSp new mod ord modClrScheme chgLayout">
        <pc:chgData name="Elia Gonella" userId="a3d216c6-cdb0-4cba-8671-90e9e595b690" providerId="ADAL" clId="{287EFBF9-EAD4-4D13-AF87-98E3DED93B3C}" dt="2025-11-18T11:41:42.492" v="4943" actId="1076"/>
        <pc:sldMkLst>
          <pc:docMk/>
          <pc:sldMk cId="3172380561" sldId="1951"/>
        </pc:sldMkLst>
        <pc:spChg chg="add mod">
          <ac:chgData name="Elia Gonella" userId="a3d216c6-cdb0-4cba-8671-90e9e595b690" providerId="ADAL" clId="{287EFBF9-EAD4-4D13-AF87-98E3DED93B3C}" dt="2025-11-18T11:41:42.492" v="4943" actId="1076"/>
          <ac:spMkLst>
            <pc:docMk/>
            <pc:sldMk cId="3172380561" sldId="1951"/>
            <ac:spMk id="8" creationId="{A70708D7-FCB5-06F7-76C6-8DFAC636C632}"/>
          </ac:spMkLst>
        </pc:spChg>
        <pc:spChg chg="add mod">
          <ac:chgData name="Elia Gonella" userId="a3d216c6-cdb0-4cba-8671-90e9e595b690" providerId="ADAL" clId="{287EFBF9-EAD4-4D13-AF87-98E3DED93B3C}" dt="2025-11-18T11:41:31.188" v="4941" actId="1076"/>
          <ac:spMkLst>
            <pc:docMk/>
            <pc:sldMk cId="3172380561" sldId="1951"/>
            <ac:spMk id="10" creationId="{5DA0222D-7B24-2735-21A3-0816C37BD6FE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18T12:02:57.164" v="5312" actId="1076"/>
        <pc:sldMkLst>
          <pc:docMk/>
          <pc:sldMk cId="582920191" sldId="1953"/>
        </pc:sldMkLst>
        <pc:spChg chg="mod">
          <ac:chgData name="Elia Gonella" userId="a3d216c6-cdb0-4cba-8671-90e9e595b690" providerId="ADAL" clId="{287EFBF9-EAD4-4D13-AF87-98E3DED93B3C}" dt="2025-11-18T12:02:10.545" v="5303" actId="1076"/>
          <ac:spMkLst>
            <pc:docMk/>
            <pc:sldMk cId="582920191" sldId="1953"/>
            <ac:spMk id="5" creationId="{D3C7F222-2A19-5A1E-114C-D72B5C68A342}"/>
          </ac:spMkLst>
        </pc:spChg>
        <pc:spChg chg="mod">
          <ac:chgData name="Elia Gonella" userId="a3d216c6-cdb0-4cba-8671-90e9e595b690" providerId="ADAL" clId="{287EFBF9-EAD4-4D13-AF87-98E3DED93B3C}" dt="2025-11-18T12:02:57.164" v="5312" actId="1076"/>
          <ac:spMkLst>
            <pc:docMk/>
            <pc:sldMk cId="582920191" sldId="1953"/>
            <ac:spMk id="6" creationId="{D4BCE7A2-B447-C930-B336-A26C06F60771}"/>
          </ac:spMkLst>
        </pc:spChg>
      </pc:sldChg>
      <pc:sldChg chg="modSp add mod setBg">
        <pc:chgData name="Elia Gonella" userId="a3d216c6-cdb0-4cba-8671-90e9e595b690" providerId="ADAL" clId="{287EFBF9-EAD4-4D13-AF87-98E3DED93B3C}" dt="2025-11-18T12:04:53.627" v="5356" actId="115"/>
        <pc:sldMkLst>
          <pc:docMk/>
          <pc:sldMk cId="4219206694" sldId="1954"/>
        </pc:sldMkLst>
        <pc:spChg chg="mod">
          <ac:chgData name="Elia Gonella" userId="a3d216c6-cdb0-4cba-8671-90e9e595b690" providerId="ADAL" clId="{287EFBF9-EAD4-4D13-AF87-98E3DED93B3C}" dt="2025-11-18T12:03:42.014" v="5345" actId="20577"/>
          <ac:spMkLst>
            <pc:docMk/>
            <pc:sldMk cId="4219206694" sldId="1954"/>
            <ac:spMk id="5" creationId="{2FBC4A7C-696F-B97C-E22C-002404B7FDE8}"/>
          </ac:spMkLst>
        </pc:spChg>
        <pc:spChg chg="mod">
          <ac:chgData name="Elia Gonella" userId="a3d216c6-cdb0-4cba-8671-90e9e595b690" providerId="ADAL" clId="{287EFBF9-EAD4-4D13-AF87-98E3DED93B3C}" dt="2025-11-18T12:04:53.627" v="5356" actId="115"/>
          <ac:spMkLst>
            <pc:docMk/>
            <pc:sldMk cId="4219206694" sldId="1954"/>
            <ac:spMk id="7" creationId="{41273A4D-CBBA-1D27-7DAC-44423EFEEB53}"/>
          </ac:spMkLst>
        </pc:spChg>
      </pc:sldChg>
      <pc:sldChg chg="delSp modSp add mod setBg">
        <pc:chgData name="Elia Gonella" userId="a3d216c6-cdb0-4cba-8671-90e9e595b690" providerId="ADAL" clId="{287EFBF9-EAD4-4D13-AF87-98E3DED93B3C}" dt="2025-11-18T12:08:26.609" v="5395" actId="115"/>
        <pc:sldMkLst>
          <pc:docMk/>
          <pc:sldMk cId="3452057359" sldId="1955"/>
        </pc:sldMkLst>
        <pc:spChg chg="mod">
          <ac:chgData name="Elia Gonella" userId="a3d216c6-cdb0-4cba-8671-90e9e595b690" providerId="ADAL" clId="{287EFBF9-EAD4-4D13-AF87-98E3DED93B3C}" dt="2025-11-18T12:06:38.154" v="5380" actId="20577"/>
          <ac:spMkLst>
            <pc:docMk/>
            <pc:sldMk cId="3452057359" sldId="1955"/>
            <ac:spMk id="6" creationId="{9E5FE859-3FE5-A107-05E8-25AA793622A7}"/>
          </ac:spMkLst>
        </pc:spChg>
        <pc:spChg chg="mod">
          <ac:chgData name="Elia Gonella" userId="a3d216c6-cdb0-4cba-8671-90e9e595b690" providerId="ADAL" clId="{287EFBF9-EAD4-4D13-AF87-98E3DED93B3C}" dt="2025-11-18T12:08:26.609" v="5395" actId="115"/>
          <ac:spMkLst>
            <pc:docMk/>
            <pc:sldMk cId="3452057359" sldId="1955"/>
            <ac:spMk id="9" creationId="{CFB6721E-C574-C3C2-3793-9C49B83CBCB3}"/>
          </ac:spMkLst>
        </pc:spChg>
      </pc:sldChg>
      <pc:sldChg chg="addSp delSp modSp add mod setBg">
        <pc:chgData name="Elia Gonella" userId="a3d216c6-cdb0-4cba-8671-90e9e595b690" providerId="ADAL" clId="{287EFBF9-EAD4-4D13-AF87-98E3DED93B3C}" dt="2025-11-18T12:09:47.433" v="5435" actId="115"/>
        <pc:sldMkLst>
          <pc:docMk/>
          <pc:sldMk cId="2874219860" sldId="1956"/>
        </pc:sldMkLst>
        <pc:spChg chg="mod">
          <ac:chgData name="Elia Gonella" userId="a3d216c6-cdb0-4cba-8671-90e9e595b690" providerId="ADAL" clId="{287EFBF9-EAD4-4D13-AF87-98E3DED93B3C}" dt="2025-11-18T12:08:48.046" v="5424" actId="20577"/>
          <ac:spMkLst>
            <pc:docMk/>
            <pc:sldMk cId="2874219860" sldId="1956"/>
            <ac:spMk id="7" creationId="{9B4BFF32-7864-6447-5FB6-A05DACE10F92}"/>
          </ac:spMkLst>
        </pc:spChg>
        <pc:spChg chg="mod">
          <ac:chgData name="Elia Gonella" userId="a3d216c6-cdb0-4cba-8671-90e9e595b690" providerId="ADAL" clId="{287EFBF9-EAD4-4D13-AF87-98E3DED93B3C}" dt="2025-11-18T12:09:47.433" v="5435" actId="115"/>
          <ac:spMkLst>
            <pc:docMk/>
            <pc:sldMk cId="2874219860" sldId="1956"/>
            <ac:spMk id="9" creationId="{CA2DCB1F-230E-8429-C4A9-A32DE8306F64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18T12:15:49.500" v="5545" actId="1076"/>
        <pc:sldMkLst>
          <pc:docMk/>
          <pc:sldMk cId="3866190821" sldId="1957"/>
        </pc:sldMkLst>
        <pc:spChg chg="mod">
          <ac:chgData name="Elia Gonella" userId="a3d216c6-cdb0-4cba-8671-90e9e595b690" providerId="ADAL" clId="{287EFBF9-EAD4-4D13-AF87-98E3DED93B3C}" dt="2025-11-18T12:10:35.253" v="5516" actId="20577"/>
          <ac:spMkLst>
            <pc:docMk/>
            <pc:sldMk cId="3866190821" sldId="1957"/>
            <ac:spMk id="14" creationId="{34A02E11-3B4E-1F4D-10EE-9FBFF5B6E3BC}"/>
          </ac:spMkLst>
        </pc:spChg>
        <pc:spChg chg="mod">
          <ac:chgData name="Elia Gonella" userId="a3d216c6-cdb0-4cba-8671-90e9e595b690" providerId="ADAL" clId="{287EFBF9-EAD4-4D13-AF87-98E3DED93B3C}" dt="2025-11-18T12:13:03.733" v="5533" actId="14100"/>
          <ac:spMkLst>
            <pc:docMk/>
            <pc:sldMk cId="3866190821" sldId="1957"/>
            <ac:spMk id="16" creationId="{272395CA-904D-E75A-BF67-B597905EFFFC}"/>
          </ac:spMkLst>
        </pc:spChg>
        <pc:picChg chg="add mod">
          <ac:chgData name="Elia Gonella" userId="a3d216c6-cdb0-4cba-8671-90e9e595b690" providerId="ADAL" clId="{287EFBF9-EAD4-4D13-AF87-98E3DED93B3C}" dt="2025-11-18T12:15:49.500" v="5545" actId="1076"/>
          <ac:picMkLst>
            <pc:docMk/>
            <pc:sldMk cId="3866190821" sldId="1957"/>
            <ac:picMk id="7" creationId="{5A74756A-1F2F-6BA5-9F44-9A52B7A51659}"/>
          </ac:picMkLst>
        </pc:picChg>
      </pc:sldChg>
      <pc:sldChg chg="addSp delSp modSp add mod">
        <pc:chgData name="Elia Gonella" userId="a3d216c6-cdb0-4cba-8671-90e9e595b690" providerId="ADAL" clId="{287EFBF9-EAD4-4D13-AF87-98E3DED93B3C}" dt="2025-11-18T12:17:32.018" v="5586" actId="20577"/>
        <pc:sldMkLst>
          <pc:docMk/>
          <pc:sldMk cId="3392712095" sldId="1958"/>
        </pc:sldMkLst>
        <pc:spChg chg="mod">
          <ac:chgData name="Elia Gonella" userId="a3d216c6-cdb0-4cba-8671-90e9e595b690" providerId="ADAL" clId="{287EFBF9-EAD4-4D13-AF87-98E3DED93B3C}" dt="2025-11-18T12:17:32.018" v="5586" actId="20577"/>
          <ac:spMkLst>
            <pc:docMk/>
            <pc:sldMk cId="3392712095" sldId="1958"/>
            <ac:spMk id="7" creationId="{497D695F-89CD-B171-B261-43AC4E03A57B}"/>
          </ac:spMkLst>
        </pc:spChg>
        <pc:spChg chg="mod">
          <ac:chgData name="Elia Gonella" userId="a3d216c6-cdb0-4cba-8671-90e9e595b690" providerId="ADAL" clId="{287EFBF9-EAD4-4D13-AF87-98E3DED93B3C}" dt="2025-11-18T12:16:22.692" v="5577" actId="20577"/>
          <ac:spMkLst>
            <pc:docMk/>
            <pc:sldMk cId="3392712095" sldId="1958"/>
            <ac:spMk id="8" creationId="{3141B0F2-5AD7-9D34-FE90-85EFE82646E0}"/>
          </ac:spMkLst>
        </pc:spChg>
      </pc:sldChg>
      <pc:sldChg chg="modSp add mod">
        <pc:chgData name="Elia Gonella" userId="a3d216c6-cdb0-4cba-8671-90e9e595b690" providerId="ADAL" clId="{287EFBF9-EAD4-4D13-AF87-98E3DED93B3C}" dt="2025-11-18T15:36:53.265" v="5738" actId="20577"/>
        <pc:sldMkLst>
          <pc:docMk/>
          <pc:sldMk cId="3083650978" sldId="1959"/>
        </pc:sldMkLst>
        <pc:spChg chg="mod">
          <ac:chgData name="Elia Gonella" userId="a3d216c6-cdb0-4cba-8671-90e9e595b690" providerId="ADAL" clId="{287EFBF9-EAD4-4D13-AF87-98E3DED93B3C}" dt="2025-11-18T15:36:53.265" v="5738" actId="20577"/>
          <ac:spMkLst>
            <pc:docMk/>
            <pc:sldMk cId="3083650978" sldId="1959"/>
            <ac:spMk id="8" creationId="{14D09C5A-0150-2B99-176C-3BD4AF781684}"/>
          </ac:spMkLst>
        </pc:spChg>
        <pc:spChg chg="mod">
          <ac:chgData name="Elia Gonella" userId="a3d216c6-cdb0-4cba-8671-90e9e595b690" providerId="ADAL" clId="{287EFBF9-EAD4-4D13-AF87-98E3DED93B3C}" dt="2025-11-18T12:18:40.801" v="5610" actId="2710"/>
          <ac:spMkLst>
            <pc:docMk/>
            <pc:sldMk cId="3083650978" sldId="1959"/>
            <ac:spMk id="11" creationId="{7958EE21-8891-6071-A3BD-E80A49B473B9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18T15:36:57.576" v="5740" actId="20577"/>
        <pc:sldMkLst>
          <pc:docMk/>
          <pc:sldMk cId="2646059893" sldId="1960"/>
        </pc:sldMkLst>
        <pc:spChg chg="mod">
          <ac:chgData name="Elia Gonella" userId="a3d216c6-cdb0-4cba-8671-90e9e595b690" providerId="ADAL" clId="{287EFBF9-EAD4-4D13-AF87-98E3DED93B3C}" dt="2025-11-18T15:36:57.576" v="5740" actId="20577"/>
          <ac:spMkLst>
            <pc:docMk/>
            <pc:sldMk cId="2646059893" sldId="1960"/>
            <ac:spMk id="8" creationId="{389B53AD-1A7B-95A8-2B08-F12D646616EB}"/>
          </ac:spMkLst>
        </pc:spChg>
        <pc:spChg chg="mod">
          <ac:chgData name="Elia Gonella" userId="a3d216c6-cdb0-4cba-8671-90e9e595b690" providerId="ADAL" clId="{287EFBF9-EAD4-4D13-AF87-98E3DED93B3C}" dt="2025-11-18T12:21:56.016" v="5677" actId="115"/>
          <ac:spMkLst>
            <pc:docMk/>
            <pc:sldMk cId="2646059893" sldId="1960"/>
            <ac:spMk id="10" creationId="{4803F5C0-6162-B812-D1A7-89E044FA9043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18T15:44:51.646" v="5796" actId="1076"/>
        <pc:sldMkLst>
          <pc:docMk/>
          <pc:sldMk cId="307755473" sldId="1961"/>
        </pc:sldMkLst>
        <pc:spChg chg="mod">
          <ac:chgData name="Elia Gonella" userId="a3d216c6-cdb0-4cba-8671-90e9e595b690" providerId="ADAL" clId="{287EFBF9-EAD4-4D13-AF87-98E3DED93B3C}" dt="2025-11-18T15:37:01.795" v="5742" actId="20577"/>
          <ac:spMkLst>
            <pc:docMk/>
            <pc:sldMk cId="307755473" sldId="1961"/>
            <ac:spMk id="5" creationId="{27D3281E-F800-36D1-147C-5A083269FF14}"/>
          </ac:spMkLst>
        </pc:spChg>
        <pc:picChg chg="add mod modCrop">
          <ac:chgData name="Elia Gonella" userId="a3d216c6-cdb0-4cba-8671-90e9e595b690" providerId="ADAL" clId="{287EFBF9-EAD4-4D13-AF87-98E3DED93B3C}" dt="2025-11-18T15:44:51.646" v="5796" actId="1076"/>
          <ac:picMkLst>
            <pc:docMk/>
            <pc:sldMk cId="307755473" sldId="1961"/>
            <ac:picMk id="6" creationId="{B2C8143C-ED25-B880-A556-C423F2731E0B}"/>
          </ac:picMkLst>
        </pc:picChg>
      </pc:sldChg>
      <pc:sldChg chg="addSp delSp modSp add mod modClrScheme chgLayout">
        <pc:chgData name="Elia Gonella" userId="a3d216c6-cdb0-4cba-8671-90e9e595b690" providerId="ADAL" clId="{287EFBF9-EAD4-4D13-AF87-98E3DED93B3C}" dt="2025-11-18T15:43:59.547" v="5793" actId="113"/>
        <pc:sldMkLst>
          <pc:docMk/>
          <pc:sldMk cId="2728226532" sldId="1962"/>
        </pc:sldMkLst>
        <pc:spChg chg="add mod">
          <ac:chgData name="Elia Gonella" userId="a3d216c6-cdb0-4cba-8671-90e9e595b690" providerId="ADAL" clId="{287EFBF9-EAD4-4D13-AF87-98E3DED93B3C}" dt="2025-11-18T15:43:45.826" v="5791" actId="115"/>
          <ac:spMkLst>
            <pc:docMk/>
            <pc:sldMk cId="2728226532" sldId="1962"/>
            <ac:spMk id="4" creationId="{F2AE12E5-167A-143D-D179-CA81C7B7F5F5}"/>
          </ac:spMkLst>
        </pc:spChg>
        <pc:spChg chg="mod">
          <ac:chgData name="Elia Gonella" userId="a3d216c6-cdb0-4cba-8671-90e9e595b690" providerId="ADAL" clId="{287EFBF9-EAD4-4D13-AF87-98E3DED93B3C}" dt="2025-11-18T15:43:59.547" v="5793" actId="113"/>
          <ac:spMkLst>
            <pc:docMk/>
            <pc:sldMk cId="2728226532" sldId="1962"/>
            <ac:spMk id="7" creationId="{2DA1908C-51FE-96F4-A966-F8981A84D51C}"/>
          </ac:spMkLst>
        </pc:spChg>
        <pc:spChg chg="mod ord">
          <ac:chgData name="Elia Gonella" userId="a3d216c6-cdb0-4cba-8671-90e9e595b690" providerId="ADAL" clId="{287EFBF9-EAD4-4D13-AF87-98E3DED93B3C}" dt="2025-11-18T15:36:42.686" v="5736" actId="20577"/>
          <ac:spMkLst>
            <pc:docMk/>
            <pc:sldMk cId="2728226532" sldId="1962"/>
            <ac:spMk id="8" creationId="{E235E96A-634A-FB2F-FAF9-B92F665EDD27}"/>
          </ac:spMkLst>
        </pc:spChg>
      </pc:sldChg>
    </pc:docChg>
  </pc:docChgLst>
  <pc:docChgLst>
    <pc:chgData name="Roberta Nicoletta Roselli" userId="S::robertanicoletta.roselli@giustizia.it::d4352cda-797a-4d12-9c97-80f8a1c160d0" providerId="AD" clId="Web-{6FB2CA7C-27BE-4322-8807-8ECFBC5E9033}"/>
    <pc:docChg chg="addSld modSld">
      <pc:chgData name="Roberta Nicoletta Roselli" userId="S::robertanicoletta.roselli@giustizia.it::d4352cda-797a-4d12-9c97-80f8a1c160d0" providerId="AD" clId="Web-{6FB2CA7C-27BE-4322-8807-8ECFBC5E9033}" dt="2025-11-24T10:58:45.792" v="62" actId="20577"/>
      <pc:docMkLst>
        <pc:docMk/>
      </pc:docMkLst>
      <pc:sldChg chg="delSp modSp new">
        <pc:chgData name="Roberta Nicoletta Roselli" userId="S::robertanicoletta.roselli@giustizia.it::d4352cda-797a-4d12-9c97-80f8a1c160d0" providerId="AD" clId="Web-{6FB2CA7C-27BE-4322-8807-8ECFBC5E9033}" dt="2025-11-24T10:58:24.433" v="51" actId="20577"/>
        <pc:sldMkLst>
          <pc:docMk/>
          <pc:sldMk cId="1037922397" sldId="1963"/>
        </pc:sldMkLst>
        <pc:spChg chg="mod">
          <ac:chgData name="Roberta Nicoletta Roselli" userId="S::robertanicoletta.roselli@giustizia.it::d4352cda-797a-4d12-9c97-80f8a1c160d0" providerId="AD" clId="Web-{6FB2CA7C-27BE-4322-8807-8ECFBC5E9033}" dt="2025-11-24T10:58:24.433" v="51" actId="20577"/>
          <ac:spMkLst>
            <pc:docMk/>
            <pc:sldMk cId="1037922397" sldId="1963"/>
            <ac:spMk id="2" creationId="{5F14A8FC-3821-18D0-AA9E-2C1A138B6187}"/>
          </ac:spMkLst>
        </pc:spChg>
        <pc:spChg chg="mod">
          <ac:chgData name="Roberta Nicoletta Roselli" userId="S::robertanicoletta.roselli@giustizia.it::d4352cda-797a-4d12-9c97-80f8a1c160d0" providerId="AD" clId="Web-{6FB2CA7C-27BE-4322-8807-8ECFBC5E9033}" dt="2025-11-24T10:56:30.293" v="20" actId="20577"/>
          <ac:spMkLst>
            <pc:docMk/>
            <pc:sldMk cId="1037922397" sldId="1963"/>
            <ac:spMk id="3" creationId="{D5E926D3-6DDB-3BB2-A9D9-8E3E60B77DD7}"/>
          </ac:spMkLst>
        </pc:spChg>
        <pc:spChg chg="del">
          <ac:chgData name="Roberta Nicoletta Roselli" userId="S::robertanicoletta.roselli@giustizia.it::d4352cda-797a-4d12-9c97-80f8a1c160d0" providerId="AD" clId="Web-{6FB2CA7C-27BE-4322-8807-8ECFBC5E9033}" dt="2025-11-24T10:53:09.418" v="5"/>
          <ac:spMkLst>
            <pc:docMk/>
            <pc:sldMk cId="1037922397" sldId="1963"/>
            <ac:spMk id="4" creationId="{6294E719-7617-04E4-F558-BF1F4B3E96CE}"/>
          </ac:spMkLst>
        </pc:spChg>
      </pc:sldChg>
      <pc:sldChg chg="delSp modSp new">
        <pc:chgData name="Roberta Nicoletta Roselli" userId="S::robertanicoletta.roselli@giustizia.it::d4352cda-797a-4d12-9c97-80f8a1c160d0" providerId="AD" clId="Web-{6FB2CA7C-27BE-4322-8807-8ECFBC5E9033}" dt="2025-11-24T10:58:45.792" v="62" actId="20577"/>
        <pc:sldMkLst>
          <pc:docMk/>
          <pc:sldMk cId="1377080376" sldId="1964"/>
        </pc:sldMkLst>
        <pc:spChg chg="mod">
          <ac:chgData name="Roberta Nicoletta Roselli" userId="S::robertanicoletta.roselli@giustizia.it::d4352cda-797a-4d12-9c97-80f8a1c160d0" providerId="AD" clId="Web-{6FB2CA7C-27BE-4322-8807-8ECFBC5E9033}" dt="2025-11-24T10:58:45.792" v="62" actId="20577"/>
          <ac:spMkLst>
            <pc:docMk/>
            <pc:sldMk cId="1377080376" sldId="1964"/>
            <ac:spMk id="2" creationId="{7B4593C6-2907-6F45-BBB8-FF2865C67F78}"/>
          </ac:spMkLst>
        </pc:spChg>
        <pc:spChg chg="mod">
          <ac:chgData name="Roberta Nicoletta Roselli" userId="S::robertanicoletta.roselli@giustizia.it::d4352cda-797a-4d12-9c97-80f8a1c160d0" providerId="AD" clId="Web-{6FB2CA7C-27BE-4322-8807-8ECFBC5E9033}" dt="2025-11-24T10:58:01.371" v="35" actId="20577"/>
          <ac:spMkLst>
            <pc:docMk/>
            <pc:sldMk cId="1377080376" sldId="1964"/>
            <ac:spMk id="3" creationId="{373EF66B-EAA4-88B3-86D8-C2F45F7E9590}"/>
          </ac:spMkLst>
        </pc:spChg>
        <pc:spChg chg="del">
          <ac:chgData name="Roberta Nicoletta Roselli" userId="S::robertanicoletta.roselli@giustizia.it::d4352cda-797a-4d12-9c97-80f8a1c160d0" providerId="AD" clId="Web-{6FB2CA7C-27BE-4322-8807-8ECFBC5E9033}" dt="2025-11-24T10:54:13.403" v="11"/>
          <ac:spMkLst>
            <pc:docMk/>
            <pc:sldMk cId="1377080376" sldId="1964"/>
            <ac:spMk id="4" creationId="{24069936-BBF5-17C0-FE5F-8337A7BD792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BDBE180-D6A4-810E-9E20-7EEB5884E6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105EEC0-2279-E7D0-C82E-D58D9D72E5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46884-669C-4D90-9FFB-3360D114A82B}" type="datetime1">
              <a:rPr lang="it-IT" smtClean="0"/>
              <a:t>24/11/2025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C3A846F-4BF8-FC27-48E5-00EC72DA2D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7B508C-7B2F-CA85-C7B0-BE7A7CA877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FD194-DD8F-4A23-A78D-7CEADB23B16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6770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fld id="{8721E680-49AA-42C5-9347-92EFDA06F26C}" type="datetime1">
              <a:rPr lang="it-IT" smtClean="0"/>
              <a:pPr/>
              <a:t>24/11/2025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E98F99F9-2769-4C52-8EE2-7278119F0A16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6129259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6140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890DD-002D-D7AE-A874-91EC9025D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27007EC-A3A6-89B1-45EE-F07D12EAC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A8B85F-C0C9-A1AA-A89B-F7C38159A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65F456D-2E36-C88C-51E0-E02E4B3AB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7506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4A457-19D0-84E5-AAD0-2CFE2B2ED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1BF917E-6B9A-4845-8A32-676AC197E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CFE4CA1-D6FC-E201-0426-C5369B7D7D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042672-948C-B40F-0D48-83D6D267AB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6043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D374D-577D-B294-98BD-147B4B31D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9E35A45-1583-9C1B-2807-468CE45403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100DE5-59EC-4661-A597-5EA2D9957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B5AEB52-0F9A-7F2C-FF11-94B283F964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8114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6309-ADF1-CA41-FDAD-6024B15B7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B7DF3C0-6E51-8845-D0A0-BEB020C8F7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CB6370-4A19-54C7-B0CE-7D3A9FA23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3BB938-E6AE-F68C-A0DB-307AC0A11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5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074C3-1626-E2CC-E2CD-EA88D9CDA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C0F951-739D-ACD5-DC07-39D805780F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0CB3BF-346A-CF95-4586-FEDCD9DED2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68FDC5-77A0-5280-2C87-BB975554FF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5060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DC9A6-3734-A067-AD8F-88DDE6B7E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1B5B10-2524-2155-C27D-B335475CF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385113F-2542-E31A-2AEC-C2C03B30B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6C11328-8136-382E-A749-BF8D3DA5F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9821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29E43-6FCC-EA43-FB43-6B53403A4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CC3982-42CD-16CC-DE2D-CBA05C7884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FF9AFB-8CB3-E801-EAAC-71C713309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C7FAFE1-D6E4-2F5B-D3DF-B997740F37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3947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1816E-17A8-C856-AAF1-36A0CA13C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F619597-1C75-6AF9-C3F9-98D524FF2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C8CF977-E4BC-4A20-AFC9-0C1F4EFE7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98EA072-3DCF-9448-458A-51D9DC3FB8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0774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A59A8-55EA-CF9F-B6F2-9696A9807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73C51AC-92A5-EECF-9302-CD325F5DA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14D25D-6BE3-1038-92EA-8EFDCC911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FC4ED9-4253-4F04-9660-C6B427F03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239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70D0D-D114-DD6A-4426-6CBC9E9FB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30F1377-EEBE-4963-1A89-7865D7BBF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08D83E-9871-66E1-95C7-60E9815F6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67F883C-2C20-5EB5-DAB6-1608F3035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4997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8C0EC-F186-B902-C1D1-16B1F90CB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FBA05D9-4944-698A-C067-9BF09D5ED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CA0E2D5-3046-E725-9028-765BC0906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23C581-B6B5-B76E-5956-8A8FB21BFF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949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gradFill>
          <a:gsLst>
            <a:gs pos="99000">
              <a:srgbClr val="FDFFFE"/>
            </a:gs>
            <a:gs pos="66000">
              <a:srgbClr val="F3FFFF"/>
            </a:gs>
            <a:gs pos="37992">
              <a:srgbClr val="FFFFFF"/>
            </a:gs>
            <a:gs pos="5000">
              <a:srgbClr val="EAFCFE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1A03A7DE-E2C6-D3DE-2D3C-0E50AB453153}"/>
              </a:ext>
            </a:extLst>
          </p:cNvPr>
          <p:cNvSpPr/>
          <p:nvPr userDrawn="1"/>
        </p:nvSpPr>
        <p:spPr>
          <a:xfrm>
            <a:off x="492348" y="822701"/>
            <a:ext cx="5439251" cy="5439251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E9155AC3-4048-A012-522F-9975DD4374A4}"/>
              </a:ext>
            </a:extLst>
          </p:cNvPr>
          <p:cNvSpPr/>
          <p:nvPr userDrawn="1"/>
        </p:nvSpPr>
        <p:spPr>
          <a:xfrm>
            <a:off x="11352413" y="1318559"/>
            <a:ext cx="389835" cy="389835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C66BC318-7E9C-A53F-C445-78301FFF7C95}"/>
              </a:ext>
            </a:extLst>
          </p:cNvPr>
          <p:cNvSpPr/>
          <p:nvPr userDrawn="1"/>
        </p:nvSpPr>
        <p:spPr>
          <a:xfrm>
            <a:off x="638841" y="5012346"/>
            <a:ext cx="837678" cy="837678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Figura a mano libera 12">
            <a:extLst>
              <a:ext uri="{FF2B5EF4-FFF2-40B4-BE49-F238E27FC236}">
                <a16:creationId xmlns:a16="http://schemas.microsoft.com/office/drawing/2014/main" id="{EC2B4886-6DF6-0A57-7118-513A7AAA40F3}"/>
              </a:ext>
            </a:extLst>
          </p:cNvPr>
          <p:cNvSpPr/>
          <p:nvPr userDrawn="1"/>
        </p:nvSpPr>
        <p:spPr>
          <a:xfrm>
            <a:off x="9853347" y="0"/>
            <a:ext cx="1499066" cy="1061910"/>
          </a:xfrm>
          <a:custGeom>
            <a:avLst/>
            <a:gdLst>
              <a:gd name="connsiteX0" fmla="*/ 70097 w 1499066"/>
              <a:gd name="connsiteY0" fmla="*/ 0 h 1061910"/>
              <a:gd name="connsiteX1" fmla="*/ 1428969 w 1499066"/>
              <a:gd name="connsiteY1" fmla="*/ 0 h 1061910"/>
              <a:gd name="connsiteX2" fmla="*/ 1440164 w 1499066"/>
              <a:gd name="connsiteY2" fmla="*/ 20625 h 1061910"/>
              <a:gd name="connsiteX3" fmla="*/ 1499066 w 1499066"/>
              <a:gd name="connsiteY3" fmla="*/ 312377 h 1061910"/>
              <a:gd name="connsiteX4" fmla="*/ 749533 w 1499066"/>
              <a:gd name="connsiteY4" fmla="*/ 1061910 h 1061910"/>
              <a:gd name="connsiteX5" fmla="*/ 0 w 1499066"/>
              <a:gd name="connsiteY5" fmla="*/ 312377 h 1061910"/>
              <a:gd name="connsiteX6" fmla="*/ 58902 w 1499066"/>
              <a:gd name="connsiteY6" fmla="*/ 20625 h 106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9066" h="1061910">
                <a:moveTo>
                  <a:pt x="70097" y="0"/>
                </a:moveTo>
                <a:lnTo>
                  <a:pt x="1428969" y="0"/>
                </a:lnTo>
                <a:lnTo>
                  <a:pt x="1440164" y="20625"/>
                </a:lnTo>
                <a:cubicBezTo>
                  <a:pt x="1478092" y="110298"/>
                  <a:pt x="1499066" y="208888"/>
                  <a:pt x="1499066" y="312377"/>
                </a:cubicBezTo>
                <a:cubicBezTo>
                  <a:pt x="1499066" y="726333"/>
                  <a:pt x="1163489" y="1061910"/>
                  <a:pt x="749533" y="1061910"/>
                </a:cubicBezTo>
                <a:cubicBezTo>
                  <a:pt x="335577" y="1061910"/>
                  <a:pt x="0" y="726333"/>
                  <a:pt x="0" y="312377"/>
                </a:cubicBezTo>
                <a:cubicBezTo>
                  <a:pt x="0" y="208888"/>
                  <a:pt x="20974" y="110298"/>
                  <a:pt x="58902" y="20625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4BF993BB-6145-4D1C-B438-D1350312F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216" y="2130552"/>
            <a:ext cx="4590288" cy="1764792"/>
          </a:xfrm>
        </p:spPr>
        <p:txBody>
          <a:bodyPr rtlCol="0" anchor="t">
            <a:noAutofit/>
          </a:bodyPr>
          <a:lstStyle>
            <a:lvl1pPr>
              <a:defRPr lang="it-IT" sz="54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50EBEF97-3620-43B4-9D9A-099216F753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840" y="1316736"/>
            <a:ext cx="4325112" cy="4325112"/>
          </a:xfrm>
          <a:noFill/>
        </p:spPr>
        <p:txBody>
          <a:bodyPr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2" name="Sottotitolo 2">
            <a:extLst>
              <a:ext uri="{FF2B5EF4-FFF2-40B4-BE49-F238E27FC236}">
                <a16:creationId xmlns:a16="http://schemas.microsoft.com/office/drawing/2014/main" id="{64030515-78CF-D472-B3D6-9EE48BCA2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8598" y="3895344"/>
            <a:ext cx="4591906" cy="1024128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 algn="ctr">
              <a:buNone/>
              <a:defRPr lang="it-IT" sz="2000"/>
            </a:lvl2pPr>
            <a:lvl3pPr marL="914400" indent="0" algn="ctr">
              <a:buNone/>
              <a:defRPr lang="it-IT" sz="1800"/>
            </a:lvl3pPr>
            <a:lvl4pPr marL="1371600" indent="0" algn="ctr">
              <a:buNone/>
              <a:defRPr lang="it-IT" sz="1600"/>
            </a:lvl4pPr>
            <a:lvl5pPr marL="1828800" indent="0" algn="ctr">
              <a:buNone/>
              <a:defRPr lang="it-IT" sz="1600"/>
            </a:lvl5pPr>
            <a:lvl6pPr marL="2286000" indent="0" algn="ctr">
              <a:buNone/>
              <a:defRPr lang="it-IT" sz="1600"/>
            </a:lvl6pPr>
            <a:lvl7pPr marL="2743200" indent="0" algn="ctr">
              <a:buNone/>
              <a:defRPr lang="it-IT" sz="1600"/>
            </a:lvl7pPr>
            <a:lvl8pPr marL="3200400" indent="0" algn="ctr">
              <a:buNone/>
              <a:defRPr lang="it-IT" sz="1600"/>
            </a:lvl8pPr>
            <a:lvl9pPr marL="3657600" indent="0" algn="ctr">
              <a:buNone/>
              <a:defRPr lang="it-IT"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7296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 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9">
            <a:extLst>
              <a:ext uri="{FF2B5EF4-FFF2-40B4-BE49-F238E27FC236}">
                <a16:creationId xmlns:a16="http://schemas.microsoft.com/office/drawing/2014/main" id="{B016AB6E-3D8A-906E-416F-9B68623EA747}"/>
              </a:ext>
            </a:extLst>
          </p:cNvPr>
          <p:cNvSpPr/>
          <p:nvPr userDrawn="1"/>
        </p:nvSpPr>
        <p:spPr>
          <a:xfrm>
            <a:off x="6912398" y="4482109"/>
            <a:ext cx="5279603" cy="2386909"/>
          </a:xfrm>
          <a:custGeom>
            <a:avLst/>
            <a:gdLst>
              <a:gd name="connsiteX0" fmla="*/ 3601541 w 5279603"/>
              <a:gd name="connsiteY0" fmla="*/ 0 h 2386909"/>
              <a:gd name="connsiteX1" fmla="*/ 5123083 w 5279603"/>
              <a:gd name="connsiteY1" fmla="*/ 307185 h 2386909"/>
              <a:gd name="connsiteX2" fmla="*/ 5279603 w 5279603"/>
              <a:gd name="connsiteY2" fmla="*/ 377947 h 2386909"/>
              <a:gd name="connsiteX3" fmla="*/ 5279603 w 5279603"/>
              <a:gd name="connsiteY3" fmla="*/ 2386909 h 2386909"/>
              <a:gd name="connsiteX4" fmla="*/ 0 w 5279603"/>
              <a:gd name="connsiteY4" fmla="*/ 2386909 h 2386909"/>
              <a:gd name="connsiteX5" fmla="*/ 78053 w 5279603"/>
              <a:gd name="connsiteY5" fmla="*/ 2214261 h 2386909"/>
              <a:gd name="connsiteX6" fmla="*/ 3601541 w 5279603"/>
              <a:gd name="connsiteY6" fmla="*/ 0 h 238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603" h="2386909">
                <a:moveTo>
                  <a:pt x="3601541" y="0"/>
                </a:moveTo>
                <a:cubicBezTo>
                  <a:pt x="4141255" y="0"/>
                  <a:pt x="4655422" y="109382"/>
                  <a:pt x="5123083" y="307185"/>
                </a:cubicBezTo>
                <a:lnTo>
                  <a:pt x="5279603" y="377947"/>
                </a:lnTo>
                <a:lnTo>
                  <a:pt x="5279603" y="2386909"/>
                </a:lnTo>
                <a:lnTo>
                  <a:pt x="0" y="2386909"/>
                </a:lnTo>
                <a:lnTo>
                  <a:pt x="78053" y="2214261"/>
                </a:lnTo>
                <a:cubicBezTo>
                  <a:pt x="709351" y="904104"/>
                  <a:pt x="2049863" y="0"/>
                  <a:pt x="3601541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Figura a mano libera 7">
            <a:extLst>
              <a:ext uri="{FF2B5EF4-FFF2-40B4-BE49-F238E27FC236}">
                <a16:creationId xmlns:a16="http://schemas.microsoft.com/office/drawing/2014/main" id="{471EA21E-8904-9B80-6EAB-BA76819B4C23}"/>
              </a:ext>
            </a:extLst>
          </p:cNvPr>
          <p:cNvSpPr/>
          <p:nvPr userDrawn="1"/>
        </p:nvSpPr>
        <p:spPr>
          <a:xfrm>
            <a:off x="6188287" y="5875583"/>
            <a:ext cx="1499066" cy="993434"/>
          </a:xfrm>
          <a:custGeom>
            <a:avLst/>
            <a:gdLst>
              <a:gd name="connsiteX0" fmla="*/ 749533 w 1499066"/>
              <a:gd name="connsiteY0" fmla="*/ 0 h 993434"/>
              <a:gd name="connsiteX1" fmla="*/ 1499066 w 1499066"/>
              <a:gd name="connsiteY1" fmla="*/ 749533 h 993434"/>
              <a:gd name="connsiteX2" fmla="*/ 1483838 w 1499066"/>
              <a:gd name="connsiteY2" fmla="*/ 900590 h 993434"/>
              <a:gd name="connsiteX3" fmla="*/ 1455018 w 1499066"/>
              <a:gd name="connsiteY3" fmla="*/ 993434 h 993434"/>
              <a:gd name="connsiteX4" fmla="*/ 44048 w 1499066"/>
              <a:gd name="connsiteY4" fmla="*/ 993434 h 993434"/>
              <a:gd name="connsiteX5" fmla="*/ 15228 w 1499066"/>
              <a:gd name="connsiteY5" fmla="*/ 900590 h 993434"/>
              <a:gd name="connsiteX6" fmla="*/ 0 w 1499066"/>
              <a:gd name="connsiteY6" fmla="*/ 749533 h 993434"/>
              <a:gd name="connsiteX7" fmla="*/ 749533 w 1499066"/>
              <a:gd name="connsiteY7" fmla="*/ 0 h 99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9066" h="993434">
                <a:moveTo>
                  <a:pt x="749533" y="0"/>
                </a:moveTo>
                <a:cubicBezTo>
                  <a:pt x="1163489" y="0"/>
                  <a:pt x="1499066" y="335577"/>
                  <a:pt x="1499066" y="749533"/>
                </a:cubicBezTo>
                <a:cubicBezTo>
                  <a:pt x="1499066" y="801278"/>
                  <a:pt x="1493823" y="851798"/>
                  <a:pt x="1483838" y="900590"/>
                </a:cubicBezTo>
                <a:lnTo>
                  <a:pt x="1455018" y="993434"/>
                </a:lnTo>
                <a:lnTo>
                  <a:pt x="44048" y="993434"/>
                </a:lnTo>
                <a:lnTo>
                  <a:pt x="15228" y="900590"/>
                </a:lnTo>
                <a:cubicBezTo>
                  <a:pt x="5244" y="851798"/>
                  <a:pt x="0" y="801278"/>
                  <a:pt x="0" y="749533"/>
                </a:cubicBezTo>
                <a:cubicBezTo>
                  <a:pt x="0" y="335577"/>
                  <a:pt x="335577" y="0"/>
                  <a:pt x="749533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11" name="Grafico 10">
            <a:extLst>
              <a:ext uri="{FF2B5EF4-FFF2-40B4-BE49-F238E27FC236}">
                <a16:creationId xmlns:a16="http://schemas.microsoft.com/office/drawing/2014/main" id="{9CB50393-ACAA-59FB-EDD9-D6A45246E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080" y="5824445"/>
            <a:ext cx="735041" cy="7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79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" name="Titolo 3">
            <a:extLst>
              <a:ext uri="{FF2B5EF4-FFF2-40B4-BE49-F238E27FC236}">
                <a16:creationId xmlns:a16="http://schemas.microsoft.com/office/drawing/2014/main" id="{B5760B73-B111-FFDC-8074-91B4C106E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666441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1448933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6" name="Segnaposto elemento multimediale 15">
            <a:extLst>
              <a:ext uri="{FF2B5EF4-FFF2-40B4-BE49-F238E27FC236}">
                <a16:creationId xmlns:a16="http://schemas.microsoft.com/office/drawing/2014/main" id="{0D165AF2-A462-FCF3-81AE-ADB955740CCB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640080" y="1847088"/>
            <a:ext cx="7424928" cy="3776472"/>
          </a:xfrm>
        </p:spPr>
        <p:txBody>
          <a:bodyPr rtlCol="0">
            <a:noAutofit/>
          </a:bodyPr>
          <a:lstStyle>
            <a:lvl1pPr>
              <a:defRPr lang="it-IT">
                <a:solidFill>
                  <a:schemeClr val="tx2"/>
                </a:solidFill>
              </a:defRPr>
            </a:lvl1pPr>
          </a:lstStyle>
          <a:p>
            <a:pPr rtl="0"/>
            <a:r>
              <a:rPr lang="it-IT" noProof="0"/>
              <a:t>Fare clic sull'icona per inserire un contenuto multimediale</a:t>
            </a:r>
          </a:p>
        </p:txBody>
      </p:sp>
      <p:sp>
        <p:nvSpPr>
          <p:cNvPr id="5" name="Figura a mano libera 2">
            <a:extLst>
              <a:ext uri="{FF2B5EF4-FFF2-40B4-BE49-F238E27FC236}">
                <a16:creationId xmlns:a16="http://schemas.microsoft.com/office/drawing/2014/main" id="{5CA8910C-D8ED-5254-9603-C499A3F69701}"/>
              </a:ext>
            </a:extLst>
          </p:cNvPr>
          <p:cNvSpPr/>
          <p:nvPr userDrawn="1"/>
        </p:nvSpPr>
        <p:spPr>
          <a:xfrm flipV="1">
            <a:off x="6483077" y="1921304"/>
            <a:ext cx="5708922" cy="4941678"/>
          </a:xfrm>
          <a:custGeom>
            <a:avLst/>
            <a:gdLst>
              <a:gd name="connsiteX0" fmla="*/ 2681883 w 4953666"/>
              <a:gd name="connsiteY0" fmla="*/ 4293658 h 4294315"/>
              <a:gd name="connsiteX1" fmla="*/ 2962801 w 4953666"/>
              <a:gd name="connsiteY1" fmla="*/ 4285537 h 4294315"/>
              <a:gd name="connsiteX2" fmla="*/ 4834127 w 4953666"/>
              <a:gd name="connsiteY2" fmla="*/ 3330444 h 4294315"/>
              <a:gd name="connsiteX3" fmla="*/ 4953666 w 4953666"/>
              <a:gd name="connsiteY3" fmla="*/ 3175947 h 4294315"/>
              <a:gd name="connsiteX4" fmla="*/ 4953666 w 4953666"/>
              <a:gd name="connsiteY4" fmla="*/ 0 h 4294315"/>
              <a:gd name="connsiteX5" fmla="*/ 481203 w 4953666"/>
              <a:gd name="connsiteY5" fmla="*/ 0 h 4294315"/>
              <a:gd name="connsiteX6" fmla="*/ 354529 w 4953666"/>
              <a:gd name="connsiteY6" fmla="*/ 200752 h 4294315"/>
              <a:gd name="connsiteX7" fmla="*/ 8771 w 4953666"/>
              <a:gd name="connsiteY7" fmla="*/ 1767440 h 4294315"/>
              <a:gd name="connsiteX8" fmla="*/ 2681883 w 4953666"/>
              <a:gd name="connsiteY8" fmla="*/ 4293658 h 429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53666" h="4294315">
                <a:moveTo>
                  <a:pt x="2681883" y="4293658"/>
                </a:moveTo>
                <a:cubicBezTo>
                  <a:pt x="2774620" y="4295683"/>
                  <a:pt x="2868342" y="4293047"/>
                  <a:pt x="2962801" y="4285537"/>
                </a:cubicBezTo>
                <a:cubicBezTo>
                  <a:pt x="3718476" y="4225460"/>
                  <a:pt x="4378268" y="3864871"/>
                  <a:pt x="4834127" y="3330444"/>
                </a:cubicBezTo>
                <a:lnTo>
                  <a:pt x="4953666" y="3175947"/>
                </a:lnTo>
                <a:lnTo>
                  <a:pt x="4953666" y="0"/>
                </a:lnTo>
                <a:lnTo>
                  <a:pt x="481203" y="0"/>
                </a:lnTo>
                <a:lnTo>
                  <a:pt x="354529" y="200752"/>
                </a:lnTo>
                <a:cubicBezTo>
                  <a:pt x="94175" y="660824"/>
                  <a:pt x="-36273" y="1200867"/>
                  <a:pt x="8771" y="1767440"/>
                </a:cubicBezTo>
                <a:cubicBezTo>
                  <a:pt x="121380" y="3183873"/>
                  <a:pt x="1290828" y="4263270"/>
                  <a:pt x="2681883" y="429365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7">
            <a:extLst>
              <a:ext uri="{FF2B5EF4-FFF2-40B4-BE49-F238E27FC236}">
                <a16:creationId xmlns:a16="http://schemas.microsoft.com/office/drawing/2014/main" id="{0FCE207E-49DC-89F0-6C2E-AEDEB1A668DB}"/>
              </a:ext>
            </a:extLst>
          </p:cNvPr>
          <p:cNvSpPr/>
          <p:nvPr userDrawn="1"/>
        </p:nvSpPr>
        <p:spPr>
          <a:xfrm>
            <a:off x="11201466" y="1425943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12480" y="2715768"/>
            <a:ext cx="3364992" cy="3017520"/>
          </a:xfrm>
        </p:spPr>
        <p:txBody>
          <a:bodyPr rtlCol="0" anchor="b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666919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  <p15:guide id="3" orient="horz" pos="355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rm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Figura a mano libera 3">
            <a:extLst>
              <a:ext uri="{FF2B5EF4-FFF2-40B4-BE49-F238E27FC236}">
                <a16:creationId xmlns:a16="http://schemas.microsoft.com/office/drawing/2014/main" id="{8D76C9A2-7310-AC9A-D74B-465F4A044014}"/>
              </a:ext>
            </a:extLst>
          </p:cNvPr>
          <p:cNvSpPr/>
          <p:nvPr userDrawn="1"/>
        </p:nvSpPr>
        <p:spPr>
          <a:xfrm>
            <a:off x="8612029" y="3432619"/>
            <a:ext cx="3586781" cy="3425381"/>
          </a:xfrm>
          <a:custGeom>
            <a:avLst/>
            <a:gdLst>
              <a:gd name="connsiteX0" fmla="*/ 2057400 w 3586781"/>
              <a:gd name="connsiteY0" fmla="*/ 0 h 3425381"/>
              <a:gd name="connsiteX1" fmla="*/ 3512202 w 3586781"/>
              <a:gd name="connsiteY1" fmla="*/ 602599 h 3425381"/>
              <a:gd name="connsiteX2" fmla="*/ 3586781 w 3586781"/>
              <a:gd name="connsiteY2" fmla="*/ 684657 h 3425381"/>
              <a:gd name="connsiteX3" fmla="*/ 3586781 w 3586781"/>
              <a:gd name="connsiteY3" fmla="*/ 3425381 h 3425381"/>
              <a:gd name="connsiteX4" fmla="*/ 523691 w 3586781"/>
              <a:gd name="connsiteY4" fmla="*/ 3425381 h 3425381"/>
              <a:gd name="connsiteX5" fmla="*/ 469810 w 3586781"/>
              <a:gd name="connsiteY5" fmla="*/ 3366098 h 3425381"/>
              <a:gd name="connsiteX6" fmla="*/ 0 w 3586781"/>
              <a:gd name="connsiteY6" fmla="*/ 2057400 h 3425381"/>
              <a:gd name="connsiteX7" fmla="*/ 2057400 w 3586781"/>
              <a:gd name="connsiteY7" fmla="*/ 0 h 34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6781" h="3425381">
                <a:moveTo>
                  <a:pt x="2057400" y="0"/>
                </a:moveTo>
                <a:cubicBezTo>
                  <a:pt x="2625535" y="0"/>
                  <a:pt x="3139885" y="230282"/>
                  <a:pt x="3512202" y="602599"/>
                </a:cubicBezTo>
                <a:lnTo>
                  <a:pt x="3586781" y="684657"/>
                </a:lnTo>
                <a:lnTo>
                  <a:pt x="3586781" y="3425381"/>
                </a:lnTo>
                <a:lnTo>
                  <a:pt x="523691" y="3425381"/>
                </a:lnTo>
                <a:lnTo>
                  <a:pt x="469810" y="3366098"/>
                </a:lnTo>
                <a:cubicBezTo>
                  <a:pt x="176310" y="3010458"/>
                  <a:pt x="0" y="2554519"/>
                  <a:pt x="0" y="2057400"/>
                </a:cubicBezTo>
                <a:cubicBezTo>
                  <a:pt x="0" y="921129"/>
                  <a:pt x="921129" y="0"/>
                  <a:pt x="2057400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37622" y="1953365"/>
            <a:ext cx="5149695" cy="36845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1B05A4D-E9FB-4913-E53E-1DE2DC2D9B04}"/>
              </a:ext>
            </a:extLst>
          </p:cNvPr>
          <p:cNvSpPr/>
          <p:nvPr userDrawn="1"/>
        </p:nvSpPr>
        <p:spPr>
          <a:xfrm>
            <a:off x="8558269" y="6194361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Figura a mano libera 1">
            <a:extLst>
              <a:ext uri="{FF2B5EF4-FFF2-40B4-BE49-F238E27FC236}">
                <a16:creationId xmlns:a16="http://schemas.microsoft.com/office/drawing/2014/main" id="{CC1FF5F2-E394-6897-C493-6584D74D8CEB}"/>
              </a:ext>
            </a:extLst>
          </p:cNvPr>
          <p:cNvSpPr/>
          <p:nvPr userDrawn="1"/>
        </p:nvSpPr>
        <p:spPr>
          <a:xfrm rot="16200000">
            <a:off x="446860" y="-169312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22" name="Segnaposto contenuto 2">
            <a:extLst>
              <a:ext uri="{FF2B5EF4-FFF2-40B4-BE49-F238E27FC236}">
                <a16:creationId xmlns:a16="http://schemas.microsoft.com/office/drawing/2014/main" id="{D0478807-656D-4B2C-5C1E-4A08154F6567}"/>
              </a:ext>
            </a:extLst>
          </p:cNvPr>
          <p:cNvSpPr txBox="1">
            <a:spLocks/>
          </p:cNvSpPr>
          <p:nvPr userDrawn="1"/>
        </p:nvSpPr>
        <p:spPr>
          <a:xfrm>
            <a:off x="824131" y="2343177"/>
            <a:ext cx="4557428" cy="28304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FA8D9022-B854-F233-7BEE-8185E402F657}"/>
              </a:ext>
            </a:extLst>
          </p:cNvPr>
          <p:cNvGrpSpPr/>
          <p:nvPr userDrawn="1"/>
        </p:nvGrpSpPr>
        <p:grpSpPr>
          <a:xfrm>
            <a:off x="1203700" y="2891437"/>
            <a:ext cx="4183547" cy="2282229"/>
            <a:chOff x="6448201" y="2832180"/>
            <a:chExt cx="4483608" cy="2139696"/>
          </a:xfrm>
        </p:grpSpPr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A1459528-99D6-5A0F-AEFA-AC4E7BC126D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5A5AD794-5E76-98BF-3FC7-85579E09136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EDD1146-913C-8E63-E619-A08A11AAF125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943E402-60F2-D003-3878-233462D26AA9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4528" y="2454311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4528" y="3222369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4528" y="3992637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4528" y="4775296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79367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85AC3F0E-B550-5DF3-6FEE-B1EFAC15A05B}"/>
              </a:ext>
            </a:extLst>
          </p:cNvPr>
          <p:cNvSpPr/>
          <p:nvPr userDrawn="1"/>
        </p:nvSpPr>
        <p:spPr>
          <a:xfrm>
            <a:off x="5622727" y="3014462"/>
            <a:ext cx="642974" cy="642974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5" name="Figura a mano libera 17">
            <a:extLst>
              <a:ext uri="{FF2B5EF4-FFF2-40B4-BE49-F238E27FC236}">
                <a16:creationId xmlns:a16="http://schemas.microsoft.com/office/drawing/2014/main" id="{4B8B6206-1D28-8534-BE4D-6893F8FE67B7}"/>
              </a:ext>
            </a:extLst>
          </p:cNvPr>
          <p:cNvSpPr/>
          <p:nvPr userDrawn="1"/>
        </p:nvSpPr>
        <p:spPr>
          <a:xfrm>
            <a:off x="8484620" y="5988532"/>
            <a:ext cx="2953834" cy="883756"/>
          </a:xfrm>
          <a:custGeom>
            <a:avLst/>
            <a:gdLst>
              <a:gd name="connsiteX0" fmla="*/ 1476917 w 2953834"/>
              <a:gd name="connsiteY0" fmla="*/ 0 h 883756"/>
              <a:gd name="connsiteX1" fmla="*/ 2950639 w 2953834"/>
              <a:gd name="connsiteY1" fmla="*/ 877123 h 883756"/>
              <a:gd name="connsiteX2" fmla="*/ 2953834 w 2953834"/>
              <a:gd name="connsiteY2" fmla="*/ 883756 h 883756"/>
              <a:gd name="connsiteX3" fmla="*/ 0 w 2953834"/>
              <a:gd name="connsiteY3" fmla="*/ 883756 h 883756"/>
              <a:gd name="connsiteX4" fmla="*/ 3195 w 2953834"/>
              <a:gd name="connsiteY4" fmla="*/ 877123 h 883756"/>
              <a:gd name="connsiteX5" fmla="*/ 1476917 w 2953834"/>
              <a:gd name="connsiteY5" fmla="*/ 0 h 88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3834" h="883756">
                <a:moveTo>
                  <a:pt x="1476917" y="0"/>
                </a:moveTo>
                <a:cubicBezTo>
                  <a:pt x="2113290" y="0"/>
                  <a:pt x="2666825" y="354669"/>
                  <a:pt x="2950639" y="877123"/>
                </a:cubicBezTo>
                <a:lnTo>
                  <a:pt x="2953834" y="883756"/>
                </a:lnTo>
                <a:lnTo>
                  <a:pt x="0" y="883756"/>
                </a:lnTo>
                <a:lnTo>
                  <a:pt x="3195" y="877123"/>
                </a:lnTo>
                <a:cubicBezTo>
                  <a:pt x="287009" y="354669"/>
                  <a:pt x="840544" y="0"/>
                  <a:pt x="147691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7F5405D2-9527-BA12-A7AC-4B93151CCBC5}"/>
              </a:ext>
            </a:extLst>
          </p:cNvPr>
          <p:cNvSpPr/>
          <p:nvPr userDrawn="1"/>
        </p:nvSpPr>
        <p:spPr>
          <a:xfrm>
            <a:off x="8484620" y="6069965"/>
            <a:ext cx="510053" cy="510053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10">
            <a:extLst>
              <a:ext uri="{FF2B5EF4-FFF2-40B4-BE49-F238E27FC236}">
                <a16:creationId xmlns:a16="http://schemas.microsoft.com/office/drawing/2014/main" id="{A0CC5EDC-49D4-6111-36CB-3C8A2D02A8DE}"/>
              </a:ext>
            </a:extLst>
          </p:cNvPr>
          <p:cNvSpPr/>
          <p:nvPr userDrawn="1"/>
        </p:nvSpPr>
        <p:spPr>
          <a:xfrm>
            <a:off x="0" y="0"/>
            <a:ext cx="6306096" cy="5630799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11522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4">
            <a:extLst>
              <a:ext uri="{FF2B5EF4-FFF2-40B4-BE49-F238E27FC236}">
                <a16:creationId xmlns:a16="http://schemas.microsoft.com/office/drawing/2014/main" id="{82D433C4-79DD-42C5-9147-9E5DDECB6624}"/>
              </a:ext>
            </a:extLst>
          </p:cNvPr>
          <p:cNvSpPr/>
          <p:nvPr userDrawn="1"/>
        </p:nvSpPr>
        <p:spPr>
          <a:xfrm>
            <a:off x="8544421" y="1377730"/>
            <a:ext cx="3658597" cy="5494558"/>
          </a:xfrm>
          <a:custGeom>
            <a:avLst/>
            <a:gdLst>
              <a:gd name="connsiteX0" fmla="*/ 3224347 w 3658597"/>
              <a:gd name="connsiteY0" fmla="*/ 0 h 5494558"/>
              <a:gd name="connsiteX1" fmla="*/ 3554018 w 3658597"/>
              <a:gd name="connsiteY1" fmla="*/ 16647 h 5494558"/>
              <a:gd name="connsiteX2" fmla="*/ 3658597 w 3658597"/>
              <a:gd name="connsiteY2" fmla="*/ 29936 h 5494558"/>
              <a:gd name="connsiteX3" fmla="*/ 3658597 w 3658597"/>
              <a:gd name="connsiteY3" fmla="*/ 5494558 h 5494558"/>
              <a:gd name="connsiteX4" fmla="*/ 935531 w 3658597"/>
              <a:gd name="connsiteY4" fmla="*/ 5494558 h 5494558"/>
              <a:gd name="connsiteX5" fmla="*/ 736284 w 3658597"/>
              <a:gd name="connsiteY5" fmla="*/ 5275331 h 5494558"/>
              <a:gd name="connsiteX6" fmla="*/ 0 w 3658597"/>
              <a:gd name="connsiteY6" fmla="*/ 3224347 h 5494558"/>
              <a:gd name="connsiteX7" fmla="*/ 3224347 w 3658597"/>
              <a:gd name="connsiteY7" fmla="*/ 0 h 549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8597" h="5494558">
                <a:moveTo>
                  <a:pt x="3224347" y="0"/>
                </a:moveTo>
                <a:cubicBezTo>
                  <a:pt x="3335644" y="0"/>
                  <a:pt x="3445625" y="5639"/>
                  <a:pt x="3554018" y="16647"/>
                </a:cubicBezTo>
                <a:lnTo>
                  <a:pt x="3658597" y="29936"/>
                </a:lnTo>
                <a:lnTo>
                  <a:pt x="3658597" y="5494558"/>
                </a:lnTo>
                <a:lnTo>
                  <a:pt x="935531" y="5494558"/>
                </a:lnTo>
                <a:lnTo>
                  <a:pt x="736284" y="5275331"/>
                </a:lnTo>
                <a:cubicBezTo>
                  <a:pt x="276312" y="4717974"/>
                  <a:pt x="0" y="4003429"/>
                  <a:pt x="0" y="3224347"/>
                </a:cubicBezTo>
                <a:cubicBezTo>
                  <a:pt x="0" y="1443589"/>
                  <a:pt x="1443589" y="0"/>
                  <a:pt x="322434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12">
            <a:extLst>
              <a:ext uri="{FF2B5EF4-FFF2-40B4-BE49-F238E27FC236}">
                <a16:creationId xmlns:a16="http://schemas.microsoft.com/office/drawing/2014/main" id="{B6078FDE-6CEC-993E-3339-544DEDA6AB82}"/>
              </a:ext>
            </a:extLst>
          </p:cNvPr>
          <p:cNvSpPr/>
          <p:nvPr userDrawn="1"/>
        </p:nvSpPr>
        <p:spPr>
          <a:xfrm>
            <a:off x="-11551" y="0"/>
            <a:ext cx="1175601" cy="1651285"/>
          </a:xfrm>
          <a:custGeom>
            <a:avLst/>
            <a:gdLst>
              <a:gd name="connsiteX0" fmla="*/ 0 w 1858209"/>
              <a:gd name="connsiteY0" fmla="*/ 0 h 2610096"/>
              <a:gd name="connsiteX1" fmla="*/ 1532533 w 1858209"/>
              <a:gd name="connsiteY1" fmla="*/ 0 h 2610096"/>
              <a:gd name="connsiteX2" fmla="*/ 1579125 w 1858209"/>
              <a:gd name="connsiteY2" fmla="*/ 62307 h 2610096"/>
              <a:gd name="connsiteX3" fmla="*/ 1858209 w 1858209"/>
              <a:gd name="connsiteY3" fmla="*/ 975965 h 2610096"/>
              <a:gd name="connsiteX4" fmla="*/ 224078 w 1858209"/>
              <a:gd name="connsiteY4" fmla="*/ 2610096 h 2610096"/>
              <a:gd name="connsiteX5" fmla="*/ 56998 w 1858209"/>
              <a:gd name="connsiteY5" fmla="*/ 2601659 h 2610096"/>
              <a:gd name="connsiteX6" fmla="*/ 0 w 1858209"/>
              <a:gd name="connsiteY6" fmla="*/ 2592960 h 261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8209" h="2610096">
                <a:moveTo>
                  <a:pt x="0" y="0"/>
                </a:moveTo>
                <a:lnTo>
                  <a:pt x="1532533" y="0"/>
                </a:lnTo>
                <a:lnTo>
                  <a:pt x="1579125" y="62307"/>
                </a:lnTo>
                <a:cubicBezTo>
                  <a:pt x="1755324" y="323116"/>
                  <a:pt x="1858209" y="637525"/>
                  <a:pt x="1858209" y="975965"/>
                </a:cubicBezTo>
                <a:cubicBezTo>
                  <a:pt x="1858209" y="1878471"/>
                  <a:pt x="1126584" y="2610096"/>
                  <a:pt x="224078" y="2610096"/>
                </a:cubicBezTo>
                <a:cubicBezTo>
                  <a:pt x="167671" y="2610096"/>
                  <a:pt x="111932" y="2607238"/>
                  <a:pt x="56998" y="2601659"/>
                </a:cubicBezTo>
                <a:lnTo>
                  <a:pt x="0" y="259296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E6A9E29-841B-F63A-A4FB-958C2A39A40A}"/>
              </a:ext>
            </a:extLst>
          </p:cNvPr>
          <p:cNvSpPr/>
          <p:nvPr userDrawn="1"/>
        </p:nvSpPr>
        <p:spPr>
          <a:xfrm>
            <a:off x="7897386" y="4880996"/>
            <a:ext cx="1499065" cy="1499065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541E8E1F-3A86-62FC-58AB-E196456B4583}"/>
              </a:ext>
            </a:extLst>
          </p:cNvPr>
          <p:cNvSpPr/>
          <p:nvPr userDrawn="1"/>
        </p:nvSpPr>
        <p:spPr>
          <a:xfrm>
            <a:off x="651124" y="1169282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7544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e 32">
            <a:extLst>
              <a:ext uri="{FF2B5EF4-FFF2-40B4-BE49-F238E27FC236}">
                <a16:creationId xmlns:a16="http://schemas.microsoft.com/office/drawing/2014/main" id="{EA15E1F6-FCC0-B1B8-8F0A-02FAAB3F0D1E}"/>
              </a:ext>
            </a:extLst>
          </p:cNvPr>
          <p:cNvSpPr/>
          <p:nvPr userDrawn="1"/>
        </p:nvSpPr>
        <p:spPr>
          <a:xfrm>
            <a:off x="9965453" y="5422957"/>
            <a:ext cx="600979" cy="600979"/>
          </a:xfrm>
          <a:prstGeom prst="ellipse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5" name="Figura a mano libera 7">
            <a:extLst>
              <a:ext uri="{FF2B5EF4-FFF2-40B4-BE49-F238E27FC236}">
                <a16:creationId xmlns:a16="http://schemas.microsoft.com/office/drawing/2014/main" id="{8A0AB697-65DD-D82E-FD2B-BB10E141E719}"/>
              </a:ext>
            </a:extLst>
          </p:cNvPr>
          <p:cNvSpPr/>
          <p:nvPr userDrawn="1"/>
        </p:nvSpPr>
        <p:spPr>
          <a:xfrm>
            <a:off x="0" y="684941"/>
            <a:ext cx="5739305" cy="6173059"/>
          </a:xfrm>
          <a:custGeom>
            <a:avLst/>
            <a:gdLst>
              <a:gd name="connsiteX0" fmla="*/ 2105216 w 5739305"/>
              <a:gd name="connsiteY0" fmla="*/ 0 h 6173059"/>
              <a:gd name="connsiteX1" fmla="*/ 5739305 w 5739305"/>
              <a:gd name="connsiteY1" fmla="*/ 3634089 h 6173059"/>
              <a:gd name="connsiteX2" fmla="*/ 4909456 w 5739305"/>
              <a:gd name="connsiteY2" fmla="*/ 5945707 h 6173059"/>
              <a:gd name="connsiteX3" fmla="*/ 4702825 w 5739305"/>
              <a:gd name="connsiteY3" fmla="*/ 6173059 h 6173059"/>
              <a:gd name="connsiteX4" fmla="*/ 0 w 5739305"/>
              <a:gd name="connsiteY4" fmla="*/ 6173059 h 6173059"/>
              <a:gd name="connsiteX5" fmla="*/ 0 w 5739305"/>
              <a:gd name="connsiteY5" fmla="*/ 675505 h 6173059"/>
              <a:gd name="connsiteX6" fmla="*/ 73362 w 5739305"/>
              <a:gd name="connsiteY6" fmla="*/ 620646 h 6173059"/>
              <a:gd name="connsiteX7" fmla="*/ 2105216 w 5739305"/>
              <a:gd name="connsiteY7" fmla="*/ 0 h 617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9305" h="6173059">
                <a:moveTo>
                  <a:pt x="2105216" y="0"/>
                </a:moveTo>
                <a:cubicBezTo>
                  <a:pt x="4112268" y="0"/>
                  <a:pt x="5739305" y="1627037"/>
                  <a:pt x="5739305" y="3634089"/>
                </a:cubicBezTo>
                <a:cubicBezTo>
                  <a:pt x="5739305" y="4512174"/>
                  <a:pt x="5427880" y="5317522"/>
                  <a:pt x="4909456" y="5945707"/>
                </a:cubicBezTo>
                <a:lnTo>
                  <a:pt x="4702825" y="6173059"/>
                </a:lnTo>
                <a:lnTo>
                  <a:pt x="0" y="6173059"/>
                </a:lnTo>
                <a:lnTo>
                  <a:pt x="0" y="675505"/>
                </a:lnTo>
                <a:lnTo>
                  <a:pt x="73362" y="620646"/>
                </a:lnTo>
                <a:cubicBezTo>
                  <a:pt x="653367" y="228802"/>
                  <a:pt x="1352572" y="0"/>
                  <a:pt x="210521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6DF637CE-F1AA-EB3D-67EB-815F56FFB509}"/>
              </a:ext>
            </a:extLst>
          </p:cNvPr>
          <p:cNvSpPr/>
          <p:nvPr userDrawn="1"/>
        </p:nvSpPr>
        <p:spPr>
          <a:xfrm>
            <a:off x="3500869" y="447695"/>
            <a:ext cx="1499065" cy="1499065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412386" y="1273861"/>
            <a:ext cx="5149695" cy="426405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5536" y="1605845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5536" y="2373903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5536" y="3144171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5536" y="3926830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E93D01B9-382B-1FFC-B0E8-50A5B1AA53F2}"/>
              </a:ext>
            </a:extLst>
          </p:cNvPr>
          <p:cNvGrpSpPr/>
          <p:nvPr userDrawn="1"/>
        </p:nvGrpSpPr>
        <p:grpSpPr>
          <a:xfrm>
            <a:off x="7155536" y="2000952"/>
            <a:ext cx="3844355" cy="3094988"/>
            <a:chOff x="6448201" y="2832180"/>
            <a:chExt cx="4489704" cy="2901696"/>
          </a:xfrm>
        </p:grpSpPr>
        <p:cxnSp>
          <p:nvCxnSpPr>
            <p:cNvPr id="5" name="Connettore diritto 4">
              <a:extLst>
                <a:ext uri="{FF2B5EF4-FFF2-40B4-BE49-F238E27FC236}">
                  <a16:creationId xmlns:a16="http://schemas.microsoft.com/office/drawing/2014/main" id="{2DE06067-B8E1-70ED-D2D3-44CF8CDCDA07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diritto 6">
              <a:extLst>
                <a:ext uri="{FF2B5EF4-FFF2-40B4-BE49-F238E27FC236}">
                  <a16:creationId xmlns:a16="http://schemas.microsoft.com/office/drawing/2014/main" id="{830DAD0A-6F95-3AC2-7012-1BFF86880C36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668BE1B0-4E81-D3BC-6252-7981ADD19C22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D402BDCE-1B33-A927-9656-8B1F13D3E546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>
              <a:extLst>
                <a:ext uri="{FF2B5EF4-FFF2-40B4-BE49-F238E27FC236}">
                  <a16:creationId xmlns:a16="http://schemas.microsoft.com/office/drawing/2014/main" id="{2E0822DF-56EF-F16B-1D58-9C3EAC7944A0}"/>
                </a:ext>
              </a:extLst>
            </p:cNvPr>
            <p:cNvCxnSpPr>
              <a:cxnSpLocks/>
            </p:cNvCxnSpPr>
            <p:nvPr/>
          </p:nvCxnSpPr>
          <p:spPr>
            <a:xfrm>
              <a:off x="6460393" y="5733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B70A54A3-3D1B-FF08-2460-114DA5BF6D5A}"/>
              </a:ext>
            </a:extLst>
          </p:cNvPr>
          <p:cNvSpPr txBox="1">
            <a:spLocks/>
          </p:cNvSpPr>
          <p:nvPr userDrawn="1"/>
        </p:nvSpPr>
        <p:spPr>
          <a:xfrm>
            <a:off x="6812124" y="1474457"/>
            <a:ext cx="4187767" cy="4065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5.</a:t>
            </a:r>
          </a:p>
        </p:txBody>
      </p:sp>
      <p:sp>
        <p:nvSpPr>
          <p:cNvPr id="28" name="Segnaposto testo 17">
            <a:extLst>
              <a:ext uri="{FF2B5EF4-FFF2-40B4-BE49-F238E27FC236}">
                <a16:creationId xmlns:a16="http://schemas.microsoft.com/office/drawing/2014/main" id="{6FF71D66-09F6-C545-173C-E4918A91F0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55536" y="4693042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37" name="Segnaposto immagine 10">
            <a:extLst>
              <a:ext uri="{FF2B5EF4-FFF2-40B4-BE49-F238E27FC236}">
                <a16:creationId xmlns:a16="http://schemas.microsoft.com/office/drawing/2014/main" id="{670B5801-42BD-259B-180E-B4706551C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0406331" y="598826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8635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22">
            <a:extLst>
              <a:ext uri="{FF2B5EF4-FFF2-40B4-BE49-F238E27FC236}">
                <a16:creationId xmlns:a16="http://schemas.microsoft.com/office/drawing/2014/main" id="{CCB0938D-C7B4-782B-BFAF-F503DE1CAEF0}"/>
              </a:ext>
            </a:extLst>
          </p:cNvPr>
          <p:cNvSpPr/>
          <p:nvPr userDrawn="1"/>
        </p:nvSpPr>
        <p:spPr>
          <a:xfrm>
            <a:off x="-14287" y="4334114"/>
            <a:ext cx="1149441" cy="1499066"/>
          </a:xfrm>
          <a:custGeom>
            <a:avLst/>
            <a:gdLst>
              <a:gd name="connsiteX0" fmla="*/ 399908 w 1149441"/>
              <a:gd name="connsiteY0" fmla="*/ 0 h 1499066"/>
              <a:gd name="connsiteX1" fmla="*/ 1149441 w 1149441"/>
              <a:gd name="connsiteY1" fmla="*/ 749533 h 1499066"/>
              <a:gd name="connsiteX2" fmla="*/ 399908 w 1149441"/>
              <a:gd name="connsiteY2" fmla="*/ 1499066 h 1499066"/>
              <a:gd name="connsiteX3" fmla="*/ 108156 w 1149441"/>
              <a:gd name="connsiteY3" fmla="*/ 1440164 h 1499066"/>
              <a:gd name="connsiteX4" fmla="*/ 0 w 1149441"/>
              <a:gd name="connsiteY4" fmla="*/ 1381459 h 1499066"/>
              <a:gd name="connsiteX5" fmla="*/ 0 w 1149441"/>
              <a:gd name="connsiteY5" fmla="*/ 117607 h 1499066"/>
              <a:gd name="connsiteX6" fmla="*/ 108156 w 1149441"/>
              <a:gd name="connsiteY6" fmla="*/ 58902 h 1499066"/>
              <a:gd name="connsiteX7" fmla="*/ 399908 w 1149441"/>
              <a:gd name="connsiteY7" fmla="*/ 0 h 149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9441" h="1499066">
                <a:moveTo>
                  <a:pt x="399908" y="0"/>
                </a:moveTo>
                <a:cubicBezTo>
                  <a:pt x="813864" y="0"/>
                  <a:pt x="1149441" y="335577"/>
                  <a:pt x="1149441" y="749533"/>
                </a:cubicBezTo>
                <a:cubicBezTo>
                  <a:pt x="1149441" y="1163489"/>
                  <a:pt x="813864" y="1499066"/>
                  <a:pt x="399908" y="1499066"/>
                </a:cubicBezTo>
                <a:cubicBezTo>
                  <a:pt x="296419" y="1499066"/>
                  <a:pt x="197829" y="1478093"/>
                  <a:pt x="108156" y="1440164"/>
                </a:cubicBezTo>
                <a:lnTo>
                  <a:pt x="0" y="1381459"/>
                </a:lnTo>
                <a:lnTo>
                  <a:pt x="0" y="117607"/>
                </a:lnTo>
                <a:lnTo>
                  <a:pt x="108156" y="58902"/>
                </a:lnTo>
                <a:cubicBezTo>
                  <a:pt x="197829" y="20974"/>
                  <a:pt x="296419" y="0"/>
                  <a:pt x="399908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19">
            <a:extLst>
              <a:ext uri="{FF2B5EF4-FFF2-40B4-BE49-F238E27FC236}">
                <a16:creationId xmlns:a16="http://schemas.microsoft.com/office/drawing/2014/main" id="{27AD3143-C49E-0951-0DB8-A9ABF0AB7E13}"/>
              </a:ext>
            </a:extLst>
          </p:cNvPr>
          <p:cNvSpPr/>
          <p:nvPr userDrawn="1"/>
        </p:nvSpPr>
        <p:spPr>
          <a:xfrm>
            <a:off x="6018661" y="-1535"/>
            <a:ext cx="6184356" cy="5906209"/>
          </a:xfrm>
          <a:custGeom>
            <a:avLst/>
            <a:gdLst>
              <a:gd name="connsiteX0" fmla="*/ 605352 w 6184356"/>
              <a:gd name="connsiteY0" fmla="*/ 0 h 5906209"/>
              <a:gd name="connsiteX1" fmla="*/ 6184356 w 6184356"/>
              <a:gd name="connsiteY1" fmla="*/ 0 h 5906209"/>
              <a:gd name="connsiteX2" fmla="*/ 6184356 w 6184356"/>
              <a:gd name="connsiteY2" fmla="*/ 5104584 h 5906209"/>
              <a:gd name="connsiteX3" fmla="*/ 5989771 w 6184356"/>
              <a:gd name="connsiteY3" fmla="*/ 5250092 h 5906209"/>
              <a:gd name="connsiteX4" fmla="*/ 3841790 w 6184356"/>
              <a:gd name="connsiteY4" fmla="*/ 5906209 h 5906209"/>
              <a:gd name="connsiteX5" fmla="*/ 0 w 6184356"/>
              <a:gd name="connsiteY5" fmla="*/ 2064419 h 5906209"/>
              <a:gd name="connsiteX6" fmla="*/ 463684 w 6184356"/>
              <a:gd name="connsiteY6" fmla="*/ 233194 h 590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4356" h="5906209">
                <a:moveTo>
                  <a:pt x="605352" y="0"/>
                </a:moveTo>
                <a:lnTo>
                  <a:pt x="6184356" y="0"/>
                </a:lnTo>
                <a:lnTo>
                  <a:pt x="6184356" y="5104584"/>
                </a:lnTo>
                <a:lnTo>
                  <a:pt x="5989771" y="5250092"/>
                </a:lnTo>
                <a:cubicBezTo>
                  <a:pt x="5376618" y="5664330"/>
                  <a:pt x="4637451" y="5906209"/>
                  <a:pt x="3841790" y="5906209"/>
                </a:cubicBezTo>
                <a:cubicBezTo>
                  <a:pt x="1720028" y="5906209"/>
                  <a:pt x="0" y="4186181"/>
                  <a:pt x="0" y="2064419"/>
                </a:cubicBezTo>
                <a:cubicBezTo>
                  <a:pt x="0" y="1401369"/>
                  <a:pt x="167972" y="777550"/>
                  <a:pt x="463684" y="23319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>
              <a:solidFill>
                <a:schemeClr val="tx2"/>
              </a:solidFill>
            </a:endParaRPr>
          </a:p>
        </p:txBody>
      </p:sp>
      <p:pic>
        <p:nvPicPr>
          <p:cNvPr id="16" name="Segnaposto immagine 10">
            <a:extLst>
              <a:ext uri="{FF2B5EF4-FFF2-40B4-BE49-F238E27FC236}">
                <a16:creationId xmlns:a16="http://schemas.microsoft.com/office/drawing/2014/main" id="{354EAA14-8DA6-82B8-268B-6AC9013113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964226" y="-5834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22" name="Ovale 21">
            <a:extLst>
              <a:ext uri="{FF2B5EF4-FFF2-40B4-BE49-F238E27FC236}">
                <a16:creationId xmlns:a16="http://schemas.microsoft.com/office/drawing/2014/main" id="{91F142C3-F309-0D74-D5C5-3EAB19D43031}"/>
              </a:ext>
            </a:extLst>
          </p:cNvPr>
          <p:cNvSpPr/>
          <p:nvPr userDrawn="1"/>
        </p:nvSpPr>
        <p:spPr>
          <a:xfrm>
            <a:off x="5689666" y="1067784"/>
            <a:ext cx="635955" cy="63595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677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2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3">
            <a:extLst>
              <a:ext uri="{FF2B5EF4-FFF2-40B4-BE49-F238E27FC236}">
                <a16:creationId xmlns:a16="http://schemas.microsoft.com/office/drawing/2014/main" id="{3444D42C-1BDD-684F-2ED7-CBF2B31FA0BD}"/>
              </a:ext>
            </a:extLst>
          </p:cNvPr>
          <p:cNvSpPr/>
          <p:nvPr userDrawn="1"/>
        </p:nvSpPr>
        <p:spPr>
          <a:xfrm>
            <a:off x="0" y="-11017"/>
            <a:ext cx="5797960" cy="5177077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2B266F6B-F29A-5957-62EB-27F8C2FAEB4C}"/>
              </a:ext>
            </a:extLst>
          </p:cNvPr>
          <p:cNvSpPr/>
          <p:nvPr userDrawn="1"/>
        </p:nvSpPr>
        <p:spPr>
          <a:xfrm>
            <a:off x="5282616" y="378865"/>
            <a:ext cx="813384" cy="813384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pic>
        <p:nvPicPr>
          <p:cNvPr id="8" name="Segnaposto immagine 10">
            <a:extLst>
              <a:ext uri="{FF2B5EF4-FFF2-40B4-BE49-F238E27FC236}">
                <a16:creationId xmlns:a16="http://schemas.microsoft.com/office/drawing/2014/main" id="{C18B912F-D300-065E-2807-E2EA07EBA5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3206" y="5671159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10AC709F-F9A3-D8F0-A42E-A2C94191DFC0}"/>
              </a:ext>
            </a:extLst>
          </p:cNvPr>
          <p:cNvSpPr/>
          <p:nvPr userDrawn="1"/>
        </p:nvSpPr>
        <p:spPr>
          <a:xfrm>
            <a:off x="6875619" y="5909834"/>
            <a:ext cx="397747" cy="397747"/>
          </a:xfrm>
          <a:prstGeom prst="ellipse">
            <a:avLst/>
          </a:prstGeom>
          <a:solidFill>
            <a:schemeClr val="accent6">
              <a:alpha val="303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7803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3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028744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39496" y="612648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14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897112" y="6190487"/>
            <a:ext cx="2743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it-IT"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24036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lang="it-IT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lang="it-IT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A70708D7-FCB5-06F7-76C6-8DFAC636C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514765"/>
            <a:ext cx="5181600" cy="3980872"/>
          </a:xfrm>
        </p:spPr>
        <p:txBody>
          <a:bodyPr/>
          <a:lstStyle/>
          <a:p>
            <a:r>
              <a:rPr lang="it-IT" sz="4800" dirty="0"/>
              <a:t>Le concessioni</a:t>
            </a:r>
          </a:p>
        </p:txBody>
      </p:sp>
      <p:sp>
        <p:nvSpPr>
          <p:cNvPr id="10" name="Titolo 4">
            <a:extLst>
              <a:ext uri="{FF2B5EF4-FFF2-40B4-BE49-F238E27FC236}">
                <a16:creationId xmlns:a16="http://schemas.microsoft.com/office/drawing/2014/main" id="{5DA0222D-7B24-2735-21A3-0816C37BD6FE}"/>
              </a:ext>
            </a:extLst>
          </p:cNvPr>
          <p:cNvSpPr txBox="1">
            <a:spLocks/>
          </p:cNvSpPr>
          <p:nvPr/>
        </p:nvSpPr>
        <p:spPr>
          <a:xfrm>
            <a:off x="6095999" y="2475346"/>
            <a:ext cx="5412509" cy="22612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it-IT"/>
            </a:defPPr>
            <a:lvl1pPr algn="l" defTabSz="914400" rtl="0" eaLnBrk="1" latinLnBrk="0" hangingPunct="1">
              <a:spcBef>
                <a:spcPct val="0"/>
              </a:spcBef>
              <a:buNone/>
              <a:defRPr lang="it-IT" sz="54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4400" b="0" dirty="0"/>
              <a:t>e il partenariato pubblico-privato</a:t>
            </a:r>
          </a:p>
        </p:txBody>
      </p:sp>
    </p:spTree>
    <p:extLst>
      <p:ext uri="{BB962C8B-B14F-4D97-AF65-F5344CB8AC3E}">
        <p14:creationId xmlns:p14="http://schemas.microsoft.com/office/powerpoint/2010/main" val="3172380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8B323-26E1-DD1A-60D9-7517378B8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4261FE7-8E5F-8D65-43B2-A64D2ACAA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9. I vantaggi per la PA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2FD636AA-B1E6-C270-A8BB-6C25EA619B8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395999" y="1727199"/>
            <a:ext cx="6533091" cy="4645891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2800" dirty="0"/>
              <a:t>I vantaggi per la pubblica amministrazione nel ricorso a questa tipologia di contratti risiedono nel fatto che queste operazioni </a:t>
            </a:r>
            <a:r>
              <a:rPr lang="it-IT" sz="2800" u="sng" dirty="0"/>
              <a:t>non gravano con immediatezza sul bilancio pubblico</a:t>
            </a:r>
            <a:r>
              <a:rPr lang="it-IT" sz="2800" dirty="0"/>
              <a:t>, con investimenti che rimangono esclusi dalle soglie di spesa considerate a livello europeo per il rispetto del patto di stabilità.</a:t>
            </a:r>
            <a:endParaRPr lang="it-IT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183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820D5-C0AC-267D-5816-D1554D62A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3C7F222-2A19-5A1E-114C-D72B5C68A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42" y="517696"/>
            <a:ext cx="9906647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10. La concessione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4BCE7A2-B447-C930-B336-A26C06F6077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1242" y="1292449"/>
            <a:ext cx="10252322" cy="4046170"/>
          </a:xfrm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200000"/>
              </a:lnSpc>
            </a:pPr>
            <a:r>
              <a:rPr lang="it-IT" sz="3200" dirty="0"/>
              <a:t>La concessione di lavori e di servizi è </a:t>
            </a:r>
            <a:r>
              <a:rPr lang="it-IT" sz="3200" u="sng" dirty="0"/>
              <a:t>il modello più significativo di partenariato pubblico privato</a:t>
            </a:r>
            <a:r>
              <a:rPr lang="it-IT" sz="3200" dirty="0"/>
              <a:t>, ed è quello che ci riguarda più da vicino.</a:t>
            </a:r>
          </a:p>
        </p:txBody>
      </p:sp>
    </p:spTree>
    <p:extLst>
      <p:ext uri="{BB962C8B-B14F-4D97-AF65-F5344CB8AC3E}">
        <p14:creationId xmlns:p14="http://schemas.microsoft.com/office/powerpoint/2010/main" val="582920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EF38E-373B-AFAA-9833-56A076E84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0DE2E314-C95D-4071-40C8-2FF5D4BE033F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EA5EA83D-30EC-CFCD-21D9-932FD35E8523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12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2FBC4A7C-696F-B97C-E22C-002404B7F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11. Rischio e remunerazione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77C93C74-EE33-79B0-55D3-E466AAE84128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 dirty="0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41273A4D-CBBA-1D27-7DAC-44423EFEEB53}"/>
              </a:ext>
            </a:extLst>
          </p:cNvPr>
          <p:cNvSpPr txBox="1">
            <a:spLocks/>
          </p:cNvSpPr>
          <p:nvPr/>
        </p:nvSpPr>
        <p:spPr>
          <a:xfrm>
            <a:off x="3463637" y="1380743"/>
            <a:ext cx="7748622" cy="4345801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>
                <a:solidFill>
                  <a:schemeClr val="tx2"/>
                </a:solidFill>
              </a:rPr>
              <a:t>Anche nella concessione, trattandosi di specie del </a:t>
            </a:r>
            <a:r>
              <a:rPr lang="it-IT" sz="2800" i="1" dirty="0" err="1">
                <a:solidFill>
                  <a:schemeClr val="tx2"/>
                </a:solidFill>
              </a:rPr>
              <a:t>genus</a:t>
            </a:r>
            <a:r>
              <a:rPr lang="it-IT" sz="2800" dirty="0">
                <a:solidFill>
                  <a:schemeClr val="tx2"/>
                </a:solidFill>
              </a:rPr>
              <a:t> dei PPP, </a:t>
            </a:r>
            <a:r>
              <a:rPr lang="it-IT" sz="2800" u="sng" dirty="0">
                <a:solidFill>
                  <a:schemeClr val="tx2"/>
                </a:solidFill>
              </a:rPr>
              <a:t>il rischio </a:t>
            </a:r>
            <a:r>
              <a:rPr lang="it-IT" sz="2800" dirty="0">
                <a:solidFill>
                  <a:schemeClr val="tx2"/>
                </a:solidFill>
              </a:rPr>
              <a:t>economico finanziario dell’intervento </a:t>
            </a:r>
            <a:r>
              <a:rPr lang="it-IT" sz="2800" u="sng" dirty="0">
                <a:solidFill>
                  <a:schemeClr val="tx2"/>
                </a:solidFill>
              </a:rPr>
              <a:t>ricade sul privato </a:t>
            </a:r>
            <a:r>
              <a:rPr lang="it-IT" sz="2800" dirty="0">
                <a:solidFill>
                  <a:schemeClr val="tx2"/>
                </a:solidFill>
              </a:rPr>
              <a:t>e quest’ultimo viene </a:t>
            </a:r>
            <a:r>
              <a:rPr lang="it-IT" sz="2800" u="sng" dirty="0">
                <a:solidFill>
                  <a:schemeClr val="tx2"/>
                </a:solidFill>
              </a:rPr>
              <a:t>remunerato</a:t>
            </a:r>
            <a:r>
              <a:rPr lang="it-IT" sz="2800" dirty="0">
                <a:solidFill>
                  <a:schemeClr val="tx2"/>
                </a:solidFill>
              </a:rPr>
              <a:t> con </a:t>
            </a:r>
            <a:r>
              <a:rPr lang="it-IT" sz="2800" u="sng" dirty="0">
                <a:solidFill>
                  <a:schemeClr val="tx2"/>
                </a:solidFill>
              </a:rPr>
              <a:t>il diritto di gestire il servizio o l’opera </a:t>
            </a:r>
            <a:r>
              <a:rPr lang="it-IT" sz="2800" dirty="0">
                <a:solidFill>
                  <a:schemeClr val="tx2"/>
                </a:solidFill>
              </a:rPr>
              <a:t>(art. 177</a:t>
            </a:r>
            <a:r>
              <a:rPr lang="it-IT" sz="2400" dirty="0">
                <a:solidFill>
                  <a:schemeClr val="tx2"/>
                </a:solidFill>
              </a:rPr>
              <a:t> </a:t>
            </a:r>
            <a:r>
              <a:rPr lang="it-IT" sz="2000" i="1" dirty="0">
                <a:solidFill>
                  <a:schemeClr val="tx2"/>
                </a:solidFill>
              </a:rPr>
              <a:t>Contratto di concessione e traslazione del rischio operativo</a:t>
            </a:r>
            <a:r>
              <a:rPr lang="it-IT" sz="2000" dirty="0">
                <a:solidFill>
                  <a:schemeClr val="tx2"/>
                </a:solidFill>
              </a:rPr>
              <a:t>) . </a:t>
            </a:r>
          </a:p>
        </p:txBody>
      </p:sp>
    </p:spTree>
    <p:extLst>
      <p:ext uri="{BB962C8B-B14F-4D97-AF65-F5344CB8AC3E}">
        <p14:creationId xmlns:p14="http://schemas.microsoft.com/office/powerpoint/2010/main" val="4219206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D9CC1-06E7-AA82-A484-E01C63260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B19F87B8-39BC-9CBD-6FDE-6B24CC148028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13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9E5FE859-3FE5-A107-05E8-25AA7936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12. Il concorso della PA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FB6721E-C574-C3C2-3793-9C49B83CBCB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494343" y="1626716"/>
            <a:ext cx="7958748" cy="4147936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 algn="just"/>
            <a:r>
              <a:rPr lang="it-IT" sz="2800" dirty="0"/>
              <a:t>Anche nella figura della concessione è possibile che la pubblica amministrazione </a:t>
            </a:r>
            <a:r>
              <a:rPr lang="it-IT" sz="2800" u="sng" dirty="0"/>
              <a:t>concorra economicamente</a:t>
            </a:r>
            <a:r>
              <a:rPr lang="it-IT" sz="2800" dirty="0"/>
              <a:t> in qualche modo alla realizzazione dell’opera o alla gestione del servizio, a volte semplicemente con la cessione di beni immobili o di porzioni di beni immobili. </a:t>
            </a:r>
          </a:p>
          <a:p>
            <a:pPr algn="just"/>
            <a:r>
              <a:rPr lang="it-IT" sz="2800" dirty="0"/>
              <a:t>Questa contribuzione </a:t>
            </a:r>
            <a:r>
              <a:rPr lang="it-IT" sz="2800" u="sng" dirty="0"/>
              <a:t>non può</a:t>
            </a:r>
            <a:r>
              <a:rPr lang="it-IT" sz="2800" dirty="0"/>
              <a:t> ovviamente </a:t>
            </a:r>
            <a:r>
              <a:rPr lang="it-IT" sz="2800" u="sng" dirty="0"/>
              <a:t>coprire il rischio</a:t>
            </a:r>
            <a:r>
              <a:rPr lang="it-IT" sz="2800" dirty="0"/>
              <a:t> di perdite a carico dell’operatore.</a:t>
            </a:r>
          </a:p>
        </p:txBody>
      </p:sp>
    </p:spTree>
    <p:extLst>
      <p:ext uri="{BB962C8B-B14F-4D97-AF65-F5344CB8AC3E}">
        <p14:creationId xmlns:p14="http://schemas.microsoft.com/office/powerpoint/2010/main" val="3452057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D6DC6-8714-06C6-88B9-89E1A7F02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4D6D7C45-8B6E-5AED-E6B4-D741A5667D21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9B4BFF32-7864-6447-5FB6-A05DACE10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13. La durata della concessione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A2DCB1F-230E-8429-C4A9-A32DE8306F6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9" y="2004290"/>
            <a:ext cx="9966881" cy="3754959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800" dirty="0"/>
              <a:t>La durata della concessione </a:t>
            </a:r>
            <a:r>
              <a:rPr lang="it-IT" sz="2800" u="sng" dirty="0"/>
              <a:t>non ha dei limiti stabiliti dalla legge</a:t>
            </a:r>
            <a:r>
              <a:rPr lang="it-IT" sz="2800" dirty="0"/>
              <a:t> (art. 178) come nel previgente codice, dove era stabilita una durata massima trentennale, ma viene </a:t>
            </a:r>
            <a:r>
              <a:rPr lang="it-IT" sz="2800" u="sng" dirty="0"/>
              <a:t>stabilita nel bando di gara</a:t>
            </a:r>
            <a:r>
              <a:rPr lang="it-IT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4219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FFBD1-21ED-F8F2-2E62-6A8DFA469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356FB8BD-502C-2478-FF20-D6D9ED2B5E64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34A02E11-3B4E-1F4D-10EE-9FBFF5B6E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68" y="632021"/>
            <a:ext cx="9947196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 dirty="0"/>
              <a:t>14. Il valore della concessione art. 179 </a:t>
            </a:r>
            <a:r>
              <a:rPr lang="it-IT" dirty="0" err="1"/>
              <a:t>D.Lgs.</a:t>
            </a:r>
            <a:r>
              <a:rPr lang="it-IT" dirty="0"/>
              <a:t> 36/2023</a:t>
            </a:r>
            <a:br>
              <a:rPr lang="it-IT" dirty="0"/>
            </a:br>
            <a:endParaRPr lang="it-IT" dirty="0"/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395CA-904D-E75A-BF67-B597905EFFFC}"/>
              </a:ext>
            </a:extLst>
          </p:cNvPr>
          <p:cNvSpPr txBox="1">
            <a:spLocks/>
          </p:cNvSpPr>
          <p:nvPr/>
        </p:nvSpPr>
        <p:spPr>
          <a:xfrm>
            <a:off x="6096001" y="1450108"/>
            <a:ext cx="5292436" cy="4544291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it-IT" sz="2400" b="0" dirty="0">
                <a:latin typeface="+mj-lt"/>
              </a:rPr>
              <a:t>Il codice dà indicazioni precise sulla stima del valore della concessione (art. 179) che deve essere messa a bando di gara e viene considerato </a:t>
            </a:r>
            <a:r>
              <a:rPr lang="it-IT" sz="2400" b="0" u="sng" dirty="0">
                <a:latin typeface="+mj-lt"/>
              </a:rPr>
              <a:t>sulla base di un’ipotetica redditività </a:t>
            </a:r>
            <a:r>
              <a:rPr lang="it-IT" sz="2400" b="0" dirty="0">
                <a:latin typeface="+mj-lt"/>
              </a:rPr>
              <a:t>della concessione </a:t>
            </a:r>
            <a:r>
              <a:rPr lang="it-IT" sz="2400" b="0" u="sng" dirty="0">
                <a:latin typeface="+mj-lt"/>
              </a:rPr>
              <a:t>moltiplicata per il numero di anni di durata</a:t>
            </a:r>
            <a:r>
              <a:rPr lang="it-IT" sz="2400" b="0" dirty="0">
                <a:latin typeface="+mj-lt"/>
              </a:rPr>
              <a:t> del contratto posto a base di gara. </a:t>
            </a:r>
            <a:endParaRPr lang="it-IT" sz="2400" b="0" i="1" dirty="0">
              <a:latin typeface="+mj-lt"/>
              <a:cs typeface="Segoe UI" panose="020B0502040204020203" pitchFamily="34" charset="0"/>
            </a:endParaRPr>
          </a:p>
        </p:txBody>
      </p:sp>
      <p:pic>
        <p:nvPicPr>
          <p:cNvPr id="7" name="Immagine 6" descr="Immagine che contiene Viso umano, schermata, donna, testo&#10;&#10;Il contenuto generato dall'IA potrebbe non essere corretto.">
            <a:extLst>
              <a:ext uri="{FF2B5EF4-FFF2-40B4-BE49-F238E27FC236}">
                <a16:creationId xmlns:a16="http://schemas.microsoft.com/office/drawing/2014/main" id="{5A74756A-1F2F-6BA5-9F44-9A52B7A51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50" y="1809026"/>
            <a:ext cx="5181232" cy="338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90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56D51-9F84-09CD-59E9-4682652A4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3141B0F2-5AD7-9D34-FE90-85EFE8264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15. Concessioni sotto soglia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497D695F-89CD-B171-B261-43AC4E03A57B}"/>
              </a:ext>
            </a:extLst>
          </p:cNvPr>
          <p:cNvSpPr txBox="1">
            <a:spLocks/>
          </p:cNvSpPr>
          <p:nvPr/>
        </p:nvSpPr>
        <p:spPr>
          <a:xfrm>
            <a:off x="1105118" y="1754909"/>
            <a:ext cx="9461282" cy="368533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Se si affidano concessioni di importo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inferiore alla soglia europea </a:t>
            </a:r>
          </a:p>
          <a:p>
            <a:pPr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(€ 5.382.000 – art. 14) è possibile procedere mediante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procedura negoziata senza pubblicazione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di un bando, previa consultazione, ove esistenti, di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almeno 10 operatori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economici (art. 187). </a:t>
            </a:r>
          </a:p>
        </p:txBody>
      </p:sp>
    </p:spTree>
    <p:extLst>
      <p:ext uri="{BB962C8B-B14F-4D97-AF65-F5344CB8AC3E}">
        <p14:creationId xmlns:p14="http://schemas.microsoft.com/office/powerpoint/2010/main" val="3392712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5FE72-FF7E-ECDF-1357-C63A1A8FE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E235E96A-634A-FB2F-FAF9-B92F665ED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16. Il bando di gara art. 183 D.lgs. 36/2023 e </a:t>
            </a:r>
            <a:r>
              <a:rPr lang="it-IT" dirty="0" err="1"/>
              <a:t>All</a:t>
            </a:r>
            <a:r>
              <a:rPr lang="it-IT" dirty="0"/>
              <a:t>. IV.1</a:t>
            </a:r>
            <a:br>
              <a:rPr lang="it-IT" dirty="0"/>
            </a:b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2DA1908C-51FE-96F4-A966-F8981A84D51C}"/>
              </a:ext>
            </a:extLst>
          </p:cNvPr>
          <p:cNvSpPr txBox="1">
            <a:spLocks/>
          </p:cNvSpPr>
          <p:nvPr/>
        </p:nvSpPr>
        <p:spPr>
          <a:xfrm>
            <a:off x="521208" y="1519356"/>
            <a:ext cx="5400000" cy="402248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Il bando di gara deve contenere </a:t>
            </a:r>
            <a:r>
              <a:rPr lang="it-IT" sz="2000" dirty="0">
                <a:latin typeface="Segoe UI" panose="020B0502040204020203" pitchFamily="34" charset="0"/>
                <a:cs typeface="Segoe UI" panose="020B0502040204020203" pitchFamily="34" charset="0"/>
              </a:rPr>
              <a:t>requisiti specifici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, tassativamente indicati all’</a:t>
            </a:r>
            <a:r>
              <a:rPr lang="it-IT" sz="20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All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. IV.1 del codice.</a:t>
            </a:r>
          </a:p>
          <a:p>
            <a:endParaRPr lang="it-IT" sz="2000" b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I </a:t>
            </a:r>
            <a:r>
              <a:rPr lang="it-IT" sz="2000" dirty="0">
                <a:latin typeface="Segoe UI" panose="020B0502040204020203" pitchFamily="34" charset="0"/>
                <a:cs typeface="Segoe UI" panose="020B0502040204020203" pitchFamily="34" charset="0"/>
              </a:rPr>
              <a:t>dati minimali 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richiesti riguardano: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la tipologia e </a:t>
            </a: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tutti i dati della S.A.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, codice NUTS, la sua principale attività;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descrizione della concessione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, natura e quantità dei lavori o dei servizi, valore e durata della concessione, codici CPV delle attività, codice NUTS del luogo di esecuzione;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disposizioni normative 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rilevanti per l’attività;</a:t>
            </a:r>
          </a:p>
        </p:txBody>
      </p:sp>
      <p:sp>
        <p:nvSpPr>
          <p:cNvPr id="4" name="Segnaposto contenuto 6">
            <a:extLst>
              <a:ext uri="{FF2B5EF4-FFF2-40B4-BE49-F238E27FC236}">
                <a16:creationId xmlns:a16="http://schemas.microsoft.com/office/drawing/2014/main" id="{F2AE12E5-167A-143D-D179-CA81C7B7F5F5}"/>
              </a:ext>
            </a:extLst>
          </p:cNvPr>
          <p:cNvSpPr txBox="1">
            <a:spLocks/>
          </p:cNvSpPr>
          <p:nvPr/>
        </p:nvSpPr>
        <p:spPr>
          <a:xfrm>
            <a:off x="6270794" y="1819564"/>
            <a:ext cx="5400000" cy="373179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elenco e descrizione dei </a:t>
            </a: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criteri di selezione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termini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 (delle domande di partecipazione o di presentazione delle offerte;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criteri di aggiudicazione 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(se non indicati in altri atti di gara).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data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 del bando;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organo competente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 per le procedure di </a:t>
            </a:r>
            <a:r>
              <a:rPr lang="it-IT" sz="20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ricorso/mediazione</a:t>
            </a:r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 con i relativi termini procedurali.</a:t>
            </a:r>
          </a:p>
        </p:txBody>
      </p:sp>
    </p:spTree>
    <p:extLst>
      <p:ext uri="{BB962C8B-B14F-4D97-AF65-F5344CB8AC3E}">
        <p14:creationId xmlns:p14="http://schemas.microsoft.com/office/powerpoint/2010/main" val="2728226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57A47-E0E0-63E1-EAF3-76EA0DCC0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14D09C5A-0150-2B99-176C-3BD4AF781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17. L’aggiudicazione art. 185 D.lgs. 36/2023</a:t>
            </a:r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7958EE21-8891-6071-A3BD-E80A49B473B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257204" y="1773381"/>
            <a:ext cx="9309195" cy="4127165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800" dirty="0"/>
              <a:t>L’aggiudicazione avviene </a:t>
            </a:r>
            <a:r>
              <a:rPr lang="it-IT" sz="2800" u="sng" dirty="0"/>
              <a:t>esclusivamente con il criterio dell’offerta economicamente più vantaggiosa</a:t>
            </a:r>
            <a:r>
              <a:rPr lang="it-IT" sz="2800" dirty="0"/>
              <a:t> (art. 185), con una scelta vincolata dell’ente concedente che deve includere criteri ambientali, sociali, relativi all’innovazione. </a:t>
            </a:r>
          </a:p>
        </p:txBody>
      </p:sp>
    </p:spTree>
    <p:extLst>
      <p:ext uri="{BB962C8B-B14F-4D97-AF65-F5344CB8AC3E}">
        <p14:creationId xmlns:p14="http://schemas.microsoft.com/office/powerpoint/2010/main" val="30836509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816BA-56EA-DD2E-3AE0-4E11ACCC8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389B53AD-1A7B-95A8-2B08-F12D6466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18. Concessioni negli Uffici Giudiziari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4803F5C0-6162-B812-D1A7-89E044FA9043}"/>
              </a:ext>
            </a:extLst>
          </p:cNvPr>
          <p:cNvSpPr txBox="1">
            <a:spLocks/>
          </p:cNvSpPr>
          <p:nvPr/>
        </p:nvSpPr>
        <p:spPr>
          <a:xfrm>
            <a:off x="1847273" y="1810327"/>
            <a:ext cx="9725891" cy="4424218"/>
          </a:xfrm>
          <a:prstGeom prst="rect">
            <a:avLst/>
          </a:prstGeom>
          <a:gradFill>
            <a:gsLst>
              <a:gs pos="100000">
                <a:srgbClr val="FDFFFE"/>
              </a:gs>
              <a:gs pos="66020">
                <a:srgbClr val="F3FFFF"/>
              </a:gs>
              <a:gs pos="37992">
                <a:srgbClr val="FFFFFF"/>
              </a:gs>
              <a:gs pos="7000">
                <a:srgbClr val="EAFCFE"/>
              </a:gs>
            </a:gsLst>
            <a:lin ang="4200000" scaled="0"/>
          </a:gradFill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it-IT" sz="2800" dirty="0">
                <a:solidFill>
                  <a:schemeClr val="tx2"/>
                </a:solidFill>
              </a:rPr>
              <a:t>Per le concessioni di servizi negli Uffici Giudiziari, il Ministero, con circolare m_dg.DOG.04/05/2022.0115262.U, ha fornito alcuni format caricati a SIGEG per le concessioni di servizi maggiormente affidate (bar e distributori automatici) nonché </a:t>
            </a:r>
            <a:r>
              <a:rPr lang="it-IT" sz="2800" u="sng" dirty="0">
                <a:solidFill>
                  <a:schemeClr val="tx2"/>
                </a:solidFill>
              </a:rPr>
              <a:t>indicazioni</a:t>
            </a:r>
            <a:r>
              <a:rPr lang="it-IT" sz="2800" dirty="0">
                <a:solidFill>
                  <a:schemeClr val="tx2"/>
                </a:solidFill>
              </a:rPr>
              <a:t> relativamente alla competenza </a:t>
            </a:r>
            <a:r>
              <a:rPr lang="it-IT" sz="2800" u="sng" dirty="0">
                <a:solidFill>
                  <a:schemeClr val="tx2"/>
                </a:solidFill>
              </a:rPr>
              <a:t>in caso di compresenza</a:t>
            </a:r>
            <a:r>
              <a:rPr lang="it-IT" sz="2800" dirty="0">
                <a:solidFill>
                  <a:schemeClr val="tx2"/>
                </a:solidFill>
              </a:rPr>
              <a:t> di più Uffici all’interno dello stesso immobile, ai </a:t>
            </a:r>
            <a:r>
              <a:rPr lang="it-IT" sz="2800" u="sng" dirty="0">
                <a:solidFill>
                  <a:schemeClr val="tx2"/>
                </a:solidFill>
              </a:rPr>
              <a:t>canoni</a:t>
            </a:r>
            <a:r>
              <a:rPr lang="it-IT" sz="2800" dirty="0">
                <a:solidFill>
                  <a:schemeClr val="tx2"/>
                </a:solidFill>
              </a:rPr>
              <a:t> da richiedere ai concessionari ed </a:t>
            </a:r>
            <a:r>
              <a:rPr lang="it-IT" sz="2800" u="sng" dirty="0">
                <a:solidFill>
                  <a:schemeClr val="tx2"/>
                </a:solidFill>
              </a:rPr>
              <a:t>altre specifiche </a:t>
            </a:r>
            <a:r>
              <a:rPr lang="it-IT" sz="2800" dirty="0">
                <a:solidFill>
                  <a:schemeClr val="tx2"/>
                </a:solidFill>
              </a:rPr>
              <a:t>sulle modalità di calcolo dei canoni e sugli oneri di gestione di competenza del Ministero.</a:t>
            </a:r>
          </a:p>
        </p:txBody>
      </p:sp>
    </p:spTree>
    <p:extLst>
      <p:ext uri="{BB962C8B-B14F-4D97-AF65-F5344CB8AC3E}">
        <p14:creationId xmlns:p14="http://schemas.microsoft.com/office/powerpoint/2010/main" val="264605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0D83115-C04F-D5C4-E3F7-BD410E9E4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1. Il PPP art. 174 </a:t>
            </a:r>
            <a:r>
              <a:rPr lang="it-IT" dirty="0" err="1"/>
              <a:t>D.lgs</a:t>
            </a:r>
            <a:r>
              <a:rPr lang="it-IT" dirty="0"/>
              <a:t> 36/2023</a:t>
            </a:r>
            <a:br>
              <a:rPr lang="it-IT" dirty="0"/>
            </a:br>
            <a:endParaRPr lang="it-IT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64C97F5-6F1F-4C24-CDA9-ADFE70EA2FE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223984" y="1380744"/>
            <a:ext cx="7713552" cy="4096512"/>
          </a:xfrm>
        </p:spPr>
        <p:txBody>
          <a:bodyPr rtlCol="0"/>
          <a:lstStyle>
            <a:defPPr>
              <a:defRPr lang="it-IT"/>
            </a:defPPr>
          </a:lstStyle>
          <a:p>
            <a:pPr algn="just">
              <a:lnSpc>
                <a:spcPct val="150000"/>
              </a:lnSpc>
            </a:pPr>
            <a:r>
              <a:rPr lang="it-IT" sz="2400" dirty="0"/>
              <a:t>Nella nozione di </a:t>
            </a:r>
            <a:r>
              <a:rPr lang="it-IT" sz="2400" b="1" dirty="0"/>
              <a:t>partenariato pubblico privato </a:t>
            </a:r>
            <a:r>
              <a:rPr lang="it-IT" sz="2400" dirty="0"/>
              <a:t>(PPP) rientrano sostanzialmente tutte le tipologie di contratti </a:t>
            </a:r>
            <a:r>
              <a:rPr lang="it-IT" sz="2400" u="sng" dirty="0"/>
              <a:t>alternative all’appalto</a:t>
            </a:r>
            <a:r>
              <a:rPr lang="it-IT" sz="2400" dirty="0"/>
              <a:t> per la realizzazione di un’opera pubblica o di un servizio (concessioni, finanza di progetto, locazione finanziaria, contratto di disponibilità, contratto di rendimento energetico o di prestazione energetica).</a:t>
            </a:r>
          </a:p>
        </p:txBody>
      </p:sp>
    </p:spTree>
    <p:extLst>
      <p:ext uri="{BB962C8B-B14F-4D97-AF65-F5344CB8AC3E}">
        <p14:creationId xmlns:p14="http://schemas.microsoft.com/office/powerpoint/2010/main" val="13243509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699BD-27EA-2617-171B-A386C1F92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27D3281E-F800-36D1-147C-5A083269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19. SIGEG</a:t>
            </a:r>
          </a:p>
        </p:txBody>
      </p:sp>
      <p:pic>
        <p:nvPicPr>
          <p:cNvPr id="6" name="Immagine 5" descr="Immagine che contiene testo, software, Pagina Web, Icona del computer&#10;&#10;Il contenuto generato dall'IA potrebbe non essere corretto.">
            <a:extLst>
              <a:ext uri="{FF2B5EF4-FFF2-40B4-BE49-F238E27FC236}">
                <a16:creationId xmlns:a16="http://schemas.microsoft.com/office/drawing/2014/main" id="{B2C8143C-ED25-B880-A556-C423F2731E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667" r="33863" b="47084"/>
          <a:stretch>
            <a:fillRect/>
          </a:stretch>
        </p:blipFill>
        <p:spPr>
          <a:xfrm>
            <a:off x="1016666" y="1265319"/>
            <a:ext cx="10128187" cy="432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55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4A8FC-3821-18D0-AA9E-2C1A138B6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cs typeface="Segoe UI"/>
              </a:rPr>
              <a:t>Parere</a:t>
            </a:r>
            <a:r>
              <a:rPr lang="en-US" dirty="0">
                <a:cs typeface="Segoe UI"/>
              </a:rPr>
              <a:t> MIT 3407/2025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926D3-6DDB-3BB2-A9D9-8E3E60B77DD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1378422"/>
            <a:ext cx="11546114" cy="47206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cs typeface="Segoe UI"/>
              </a:rPr>
              <a:t>Con il </a:t>
            </a:r>
            <a:r>
              <a:rPr lang="en-US" dirty="0" err="1">
                <a:cs typeface="Segoe UI"/>
              </a:rPr>
              <a:t>parere</a:t>
            </a:r>
            <a:r>
              <a:rPr lang="en-US" dirty="0">
                <a:cs typeface="Segoe UI"/>
              </a:rPr>
              <a:t> n. 3407 del 13 </a:t>
            </a:r>
            <a:r>
              <a:rPr lang="en-US" dirty="0" err="1">
                <a:cs typeface="Segoe UI"/>
              </a:rPr>
              <a:t>maggio</a:t>
            </a:r>
            <a:r>
              <a:rPr lang="en-US" dirty="0">
                <a:cs typeface="Segoe UI"/>
              </a:rPr>
              <a:t> 2025, il </a:t>
            </a:r>
            <a:r>
              <a:rPr lang="en-US" dirty="0" err="1">
                <a:cs typeface="Segoe UI"/>
              </a:rPr>
              <a:t>Ministero</a:t>
            </a:r>
            <a:r>
              <a:rPr lang="en-US" dirty="0">
                <a:cs typeface="Segoe UI"/>
              </a:rPr>
              <a:t> delle </a:t>
            </a:r>
            <a:r>
              <a:rPr lang="en-US" dirty="0" err="1">
                <a:cs typeface="Segoe UI"/>
              </a:rPr>
              <a:t>Infrastrutture</a:t>
            </a:r>
            <a:r>
              <a:rPr lang="en-US" dirty="0">
                <a:cs typeface="Segoe UI"/>
              </a:rPr>
              <a:t> e </a:t>
            </a:r>
            <a:r>
              <a:rPr lang="en-US" dirty="0" err="1">
                <a:cs typeface="Segoe UI"/>
              </a:rPr>
              <a:t>dei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Trasporti</a:t>
            </a:r>
            <a:r>
              <a:rPr lang="en-US" dirty="0">
                <a:cs typeface="Segoe UI"/>
              </a:rPr>
              <a:t> ha </a:t>
            </a:r>
            <a:r>
              <a:rPr lang="en-US" dirty="0" err="1">
                <a:cs typeface="Segoe UI"/>
              </a:rPr>
              <a:t>fornito</a:t>
            </a:r>
            <a:r>
              <a:rPr lang="en-US" dirty="0">
                <a:cs typeface="Segoe UI"/>
              </a:rPr>
              <a:t> un </a:t>
            </a:r>
            <a:r>
              <a:rPr lang="en-US" dirty="0" err="1">
                <a:cs typeface="Segoe UI"/>
              </a:rPr>
              <a:t>importante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chiarimento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sull'affidamento</a:t>
            </a:r>
            <a:r>
              <a:rPr lang="en-US" dirty="0">
                <a:cs typeface="Segoe UI"/>
              </a:rPr>
              <a:t> delle </a:t>
            </a:r>
            <a:r>
              <a:rPr lang="en-US" dirty="0" err="1">
                <a:cs typeface="Segoe UI"/>
              </a:rPr>
              <a:t>concessioni</a:t>
            </a:r>
            <a:r>
              <a:rPr lang="en-US" dirty="0">
                <a:cs typeface="Segoe UI"/>
              </a:rPr>
              <a:t> di </a:t>
            </a:r>
            <a:r>
              <a:rPr lang="en-US" dirty="0" err="1">
                <a:cs typeface="Segoe UI"/>
              </a:rPr>
              <a:t>servizi</a:t>
            </a:r>
            <a:r>
              <a:rPr lang="en-US" dirty="0">
                <a:cs typeface="Segoe UI"/>
              </a:rPr>
              <a:t> di </a:t>
            </a:r>
            <a:r>
              <a:rPr lang="en-US" dirty="0" err="1">
                <a:cs typeface="Segoe UI"/>
              </a:rPr>
              <a:t>importo</a:t>
            </a:r>
            <a:r>
              <a:rPr lang="en-US" dirty="0">
                <a:cs typeface="Segoe UI"/>
              </a:rPr>
              <a:t> </a:t>
            </a:r>
            <a:r>
              <a:rPr lang="en-US" dirty="0" err="1">
                <a:cs typeface="Segoe UI"/>
              </a:rPr>
              <a:t>inferiore</a:t>
            </a:r>
            <a:r>
              <a:rPr lang="en-US" dirty="0">
                <a:cs typeface="Segoe UI"/>
              </a:rPr>
              <a:t> alla </a:t>
            </a:r>
            <a:r>
              <a:rPr lang="en-US" dirty="0" err="1">
                <a:cs typeface="Segoe UI"/>
              </a:rPr>
              <a:t>soglia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comunitaria</a:t>
            </a:r>
            <a:r>
              <a:rPr lang="en-US" dirty="0">
                <a:cs typeface="Segoe UI"/>
              </a:rPr>
              <a:t> (140.000 euro).</a:t>
            </a:r>
            <a:endParaRPr lang="en-US" dirty="0"/>
          </a:p>
          <a:p>
            <a:r>
              <a:rPr lang="en-US" dirty="0">
                <a:cs typeface="Segoe UI"/>
              </a:rPr>
              <a:t>Nel </a:t>
            </a:r>
            <a:r>
              <a:rPr lang="en-US" dirty="0" err="1">
                <a:cs typeface="Segoe UI"/>
              </a:rPr>
              <a:t>caso</a:t>
            </a:r>
            <a:r>
              <a:rPr lang="en-US" dirty="0">
                <a:cs typeface="Segoe UI"/>
              </a:rPr>
              <a:t> in </a:t>
            </a:r>
            <a:r>
              <a:rPr lang="en-US" dirty="0" err="1">
                <a:cs typeface="Segoe UI"/>
              </a:rPr>
              <a:t>esame</a:t>
            </a:r>
            <a:r>
              <a:rPr lang="en-US" dirty="0">
                <a:cs typeface="Segoe UI"/>
              </a:rPr>
              <a:t> – </a:t>
            </a:r>
            <a:r>
              <a:rPr lang="en-US" dirty="0" err="1">
                <a:cs typeface="Segoe UI"/>
              </a:rPr>
              <a:t>relativo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all’installazione</a:t>
            </a:r>
            <a:r>
              <a:rPr lang="en-US" dirty="0">
                <a:cs typeface="Segoe UI"/>
              </a:rPr>
              <a:t> di </a:t>
            </a:r>
            <a:r>
              <a:rPr lang="en-US" dirty="0" err="1">
                <a:cs typeface="Segoe UI"/>
              </a:rPr>
              <a:t>distributori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automatici</a:t>
            </a:r>
            <a:r>
              <a:rPr lang="en-US" dirty="0">
                <a:cs typeface="Segoe UI"/>
              </a:rPr>
              <a:t> in </a:t>
            </a:r>
            <a:r>
              <a:rPr lang="en-US" dirty="0" err="1">
                <a:cs typeface="Segoe UI"/>
              </a:rPr>
              <a:t>una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biblioteca</a:t>
            </a:r>
            <a:r>
              <a:rPr lang="en-US" dirty="0">
                <a:cs typeface="Segoe UI"/>
              </a:rPr>
              <a:t> – </a:t>
            </a:r>
            <a:r>
              <a:rPr lang="en-US" dirty="0" err="1">
                <a:cs typeface="Segoe UI"/>
              </a:rPr>
              <a:t>l’Amministrazione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chiedeva</a:t>
            </a:r>
            <a:r>
              <a:rPr lang="en-US" dirty="0">
                <a:cs typeface="Segoe UI"/>
              </a:rPr>
              <a:t> se, </a:t>
            </a:r>
            <a:r>
              <a:rPr lang="en-US" dirty="0" err="1">
                <a:cs typeface="Segoe UI"/>
              </a:rPr>
              <a:t>considerato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l’importo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esiguo</a:t>
            </a:r>
            <a:r>
              <a:rPr lang="en-US" dirty="0">
                <a:cs typeface="Segoe UI"/>
              </a:rPr>
              <a:t>, fosse </a:t>
            </a:r>
            <a:r>
              <a:rPr lang="en-US" dirty="0" err="1">
                <a:cs typeface="Segoe UI"/>
              </a:rPr>
              <a:t>possibile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ricorrere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all’affidamento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diretto</a:t>
            </a:r>
            <a:r>
              <a:rPr lang="en-US" dirty="0">
                <a:cs typeface="Segoe UI"/>
              </a:rPr>
              <a:t> ai sensi </a:t>
            </a:r>
            <a:r>
              <a:rPr lang="en-US" dirty="0" err="1">
                <a:cs typeface="Segoe UI"/>
              </a:rPr>
              <a:t>dell’art</a:t>
            </a:r>
            <a:r>
              <a:rPr lang="en-US" dirty="0">
                <a:cs typeface="Segoe UI"/>
              </a:rPr>
              <a:t>. 3, </a:t>
            </a:r>
            <a:r>
              <a:rPr lang="en-US" dirty="0" err="1">
                <a:cs typeface="Segoe UI"/>
              </a:rPr>
              <a:t>lett</a:t>
            </a:r>
            <a:r>
              <a:rPr lang="en-US" dirty="0">
                <a:cs typeface="Segoe UI"/>
              </a:rPr>
              <a:t>. d) </a:t>
            </a:r>
            <a:r>
              <a:rPr lang="en-US" dirty="0" err="1">
                <a:cs typeface="Segoe UI"/>
              </a:rPr>
              <a:t>dell’Allegato</a:t>
            </a:r>
            <a:r>
              <a:rPr lang="en-US" dirty="0">
                <a:cs typeface="Segoe UI"/>
              </a:rPr>
              <a:t> I.1 al </a:t>
            </a:r>
            <a:r>
              <a:rPr lang="en-US" dirty="0" err="1">
                <a:cs typeface="Segoe UI"/>
              </a:rPr>
              <a:t>Codice</a:t>
            </a:r>
            <a:r>
              <a:rPr lang="en-US" dirty="0">
                <a:cs typeface="Segoe UI"/>
              </a:rPr>
              <a:t>.</a:t>
            </a:r>
            <a:endParaRPr lang="en-US" dirty="0"/>
          </a:p>
          <a:p>
            <a:pPr algn="just"/>
            <a:r>
              <a:rPr lang="en-US" dirty="0">
                <a:cs typeface="Segoe UI"/>
              </a:rPr>
              <a:t>Il MIT ha </a:t>
            </a:r>
            <a:r>
              <a:rPr lang="en-US" dirty="0" err="1">
                <a:cs typeface="Segoe UI"/>
              </a:rPr>
              <a:t>risposto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negativamente</a:t>
            </a:r>
            <a:r>
              <a:rPr lang="en-US" dirty="0">
                <a:cs typeface="Segoe UI"/>
              </a:rPr>
              <a:t>, </a:t>
            </a:r>
            <a:r>
              <a:rPr lang="en-US" dirty="0" err="1">
                <a:cs typeface="Segoe UI"/>
              </a:rPr>
              <a:t>affermando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che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anche</a:t>
            </a:r>
            <a:r>
              <a:rPr lang="en-US" dirty="0">
                <a:cs typeface="Segoe UI"/>
              </a:rPr>
              <a:t> per </a:t>
            </a:r>
            <a:r>
              <a:rPr lang="en-US" dirty="0" err="1">
                <a:cs typeface="Segoe UI"/>
              </a:rPr>
              <a:t>concessioni</a:t>
            </a:r>
            <a:r>
              <a:rPr lang="en-US" dirty="0">
                <a:cs typeface="Segoe UI"/>
              </a:rPr>
              <a:t> sotto </a:t>
            </a:r>
            <a:r>
              <a:rPr lang="en-US" dirty="0" err="1">
                <a:cs typeface="Segoe UI"/>
              </a:rPr>
              <a:t>soglia</a:t>
            </a:r>
            <a:r>
              <a:rPr lang="en-US" dirty="0">
                <a:cs typeface="Segoe UI"/>
              </a:rPr>
              <a:t> trova </a:t>
            </a:r>
            <a:r>
              <a:rPr lang="en-US" dirty="0" err="1">
                <a:cs typeface="Segoe UI"/>
              </a:rPr>
              <a:t>applicazione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l’art</a:t>
            </a:r>
            <a:r>
              <a:rPr lang="en-US" dirty="0">
                <a:cs typeface="Segoe UI"/>
              </a:rPr>
              <a:t>. 187 del </a:t>
            </a:r>
            <a:r>
              <a:rPr lang="en-US" dirty="0" err="1">
                <a:cs typeface="Segoe UI"/>
              </a:rPr>
              <a:t>Codice</a:t>
            </a:r>
            <a:r>
              <a:rPr lang="en-US" dirty="0">
                <a:cs typeface="Segoe UI"/>
              </a:rPr>
              <a:t>, </a:t>
            </a:r>
            <a:r>
              <a:rPr lang="en-US" dirty="0" err="1">
                <a:cs typeface="Segoe UI"/>
              </a:rPr>
              <a:t>che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prevede</a:t>
            </a:r>
            <a:r>
              <a:rPr lang="en-US" dirty="0">
                <a:cs typeface="Segoe UI"/>
              </a:rPr>
              <a:t> la </a:t>
            </a:r>
            <a:r>
              <a:rPr lang="en-US" dirty="0" err="1">
                <a:cs typeface="Segoe UI"/>
              </a:rPr>
              <a:t>procedura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negoziata</a:t>
            </a:r>
            <a:r>
              <a:rPr lang="en-US" dirty="0">
                <a:cs typeface="Segoe UI"/>
              </a:rPr>
              <a:t> senza bando, previa </a:t>
            </a:r>
            <a:r>
              <a:rPr lang="en-US" dirty="0" err="1">
                <a:cs typeface="Segoe UI"/>
              </a:rPr>
              <a:t>consultazione</a:t>
            </a:r>
            <a:r>
              <a:rPr lang="en-US" dirty="0">
                <a:cs typeface="Segoe UI"/>
              </a:rPr>
              <a:t>, </a:t>
            </a:r>
            <a:r>
              <a:rPr lang="en-US" dirty="0" err="1">
                <a:cs typeface="Segoe UI"/>
              </a:rPr>
              <a:t>ove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possibile</a:t>
            </a:r>
            <a:r>
              <a:rPr lang="en-US" dirty="0">
                <a:cs typeface="Segoe UI"/>
              </a:rPr>
              <a:t>, di </a:t>
            </a:r>
            <a:r>
              <a:rPr lang="en-US" dirty="0" err="1">
                <a:cs typeface="Segoe UI"/>
              </a:rPr>
              <a:t>almeno</a:t>
            </a:r>
            <a:r>
              <a:rPr lang="en-US" dirty="0">
                <a:cs typeface="Segoe UI"/>
              </a:rPr>
              <a:t> 10 </a:t>
            </a:r>
            <a:r>
              <a:rPr lang="en-US" dirty="0" err="1">
                <a:cs typeface="Segoe UI"/>
              </a:rPr>
              <a:t>operatori</a:t>
            </a:r>
            <a:r>
              <a:rPr lang="en-US" dirty="0">
                <a:cs typeface="Segoe UI"/>
              </a:rPr>
              <a:t> economici e </a:t>
            </a:r>
            <a:r>
              <a:rPr lang="en-US" dirty="0" err="1">
                <a:cs typeface="Segoe UI"/>
              </a:rPr>
              <a:t>nel</a:t>
            </a:r>
            <a:r>
              <a:rPr lang="en-US" dirty="0">
                <a:cs typeface="Segoe UI"/>
              </a:rPr>
              <a:t> rispetto del </a:t>
            </a:r>
            <a:r>
              <a:rPr lang="en-US" dirty="0" err="1">
                <a:cs typeface="Segoe UI"/>
              </a:rPr>
              <a:t>criterio</a:t>
            </a:r>
            <a:r>
              <a:rPr lang="en-US" dirty="0">
                <a:cs typeface="Segoe UI"/>
              </a:rPr>
              <a:t> di </a:t>
            </a:r>
            <a:r>
              <a:rPr lang="en-US" dirty="0" err="1">
                <a:cs typeface="Segoe UI"/>
              </a:rPr>
              <a:t>rotazione</a:t>
            </a:r>
            <a:r>
              <a:rPr lang="en-US" dirty="0">
                <a:cs typeface="Segoe UI"/>
              </a:rPr>
              <a:t>. </a:t>
            </a:r>
            <a:r>
              <a:rPr lang="en-US" dirty="0" err="1">
                <a:cs typeface="Segoe UI"/>
              </a:rPr>
              <a:t>Rimane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comunque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facoltà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dell’ente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concedente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utilizzare</a:t>
            </a:r>
            <a:r>
              <a:rPr lang="en-US" dirty="0">
                <a:cs typeface="Segoe UI"/>
              </a:rPr>
              <a:t> le </a:t>
            </a:r>
            <a:r>
              <a:rPr lang="en-US" dirty="0" err="1">
                <a:cs typeface="Segoe UI"/>
              </a:rPr>
              <a:t>altre</a:t>
            </a:r>
            <a:r>
              <a:rPr lang="en-US" dirty="0">
                <a:cs typeface="Segoe UI"/>
              </a:rPr>
              <a:t> procedure di </a:t>
            </a:r>
            <a:r>
              <a:rPr lang="en-US" dirty="0" err="1">
                <a:cs typeface="Segoe UI"/>
              </a:rPr>
              <a:t>gara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previste</a:t>
            </a:r>
            <a:r>
              <a:rPr lang="en-US" dirty="0">
                <a:cs typeface="Segoe UI"/>
              </a:rPr>
              <a:t> dal </a:t>
            </a:r>
            <a:r>
              <a:rPr lang="en-US" dirty="0" err="1">
                <a:cs typeface="Segoe UI"/>
              </a:rPr>
              <a:t>Codice</a:t>
            </a:r>
            <a:r>
              <a:rPr lang="en-US" dirty="0">
                <a:cs typeface="Segoe UI"/>
              </a:rPr>
              <a:t>.</a:t>
            </a:r>
            <a:endParaRPr lang="en-US" sz="1000" b="1" dirty="0">
              <a:solidFill>
                <a:srgbClr val="1A1A1A"/>
              </a:solidFill>
              <a:latin typeface="Arial"/>
              <a:cs typeface="Arial"/>
            </a:endParaRPr>
          </a:p>
          <a:p>
            <a:endParaRPr lang="en-US" dirty="0">
              <a:cs typeface="Segoe UI"/>
            </a:endParaRPr>
          </a:p>
          <a:p>
            <a:endParaRPr lang="en-US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037922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593C6-2907-6F45-BBB8-FF2865C67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cs typeface="Segoe UI"/>
              </a:rPr>
              <a:t>Procedura</a:t>
            </a:r>
            <a:r>
              <a:rPr lang="en-US" dirty="0">
                <a:cs typeface="Segoe UI"/>
              </a:rPr>
              <a:t> per le micro </a:t>
            </a:r>
            <a:r>
              <a:rPr lang="en-US" dirty="0" err="1">
                <a:cs typeface="Segoe UI"/>
              </a:rPr>
              <a:t>concessioni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3EF66B-EAA4-88B3-86D8-C2F45F7E959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2002536"/>
            <a:ext cx="11023599" cy="409651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In </a:t>
            </a:r>
            <a:r>
              <a:rPr lang="en-US" sz="2400" err="1">
                <a:solidFill>
                  <a:srgbClr val="005F73"/>
                </a:solidFill>
                <a:latin typeface="Segoe UI"/>
                <a:cs typeface="Segoe UI"/>
              </a:rPr>
              <a:t>sintesi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:</a:t>
            </a:r>
            <a:endParaRPr lang="en-US" sz="2400">
              <a:solidFill>
                <a:srgbClr val="000000"/>
              </a:solidFill>
              <a:latin typeface="Segoe UI"/>
              <a:cs typeface="Segoe UI"/>
            </a:endParaRPr>
          </a:p>
          <a:p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Per le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concessioni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sotto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i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140.000 euro </a:t>
            </a:r>
            <a:r>
              <a:rPr lang="en-US" sz="2400" u="sng" dirty="0">
                <a:solidFill>
                  <a:srgbClr val="005F73"/>
                </a:solidFill>
                <a:latin typeface="Segoe UI"/>
                <a:cs typeface="Segoe UI"/>
              </a:rPr>
              <a:t>non è </a:t>
            </a:r>
            <a:r>
              <a:rPr lang="en-US" sz="2400" u="sng" dirty="0" err="1">
                <a:solidFill>
                  <a:srgbClr val="005F73"/>
                </a:solidFill>
                <a:latin typeface="Segoe UI"/>
                <a:cs typeface="Segoe UI"/>
              </a:rPr>
              <a:t>ammesso</a:t>
            </a:r>
            <a:r>
              <a:rPr lang="en-US" sz="2400" u="sng" dirty="0">
                <a:solidFill>
                  <a:srgbClr val="005F73"/>
                </a:solidFill>
                <a:latin typeface="Segoe UI"/>
                <a:cs typeface="Segoe UI"/>
              </a:rPr>
              <a:t> </a:t>
            </a:r>
            <a:r>
              <a:rPr lang="en-US" sz="2400" u="sng" dirty="0" err="1">
                <a:solidFill>
                  <a:srgbClr val="005F73"/>
                </a:solidFill>
                <a:latin typeface="Segoe UI"/>
                <a:cs typeface="Segoe UI"/>
              </a:rPr>
              <a:t>l’affidamento</a:t>
            </a:r>
            <a:r>
              <a:rPr lang="en-US" sz="2400" u="sng" dirty="0">
                <a:solidFill>
                  <a:srgbClr val="005F73"/>
                </a:solidFill>
                <a:latin typeface="Segoe UI"/>
                <a:cs typeface="Segoe UI"/>
              </a:rPr>
              <a:t> </a:t>
            </a:r>
            <a:r>
              <a:rPr lang="en-US" sz="2400" u="sng" dirty="0" err="1">
                <a:solidFill>
                  <a:srgbClr val="005F73"/>
                </a:solidFill>
                <a:latin typeface="Segoe UI"/>
                <a:cs typeface="Segoe UI"/>
              </a:rPr>
              <a:t>diretto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.</a:t>
            </a:r>
            <a:endParaRPr lang="en-US" sz="2400">
              <a:solidFill>
                <a:srgbClr val="000000"/>
              </a:solidFill>
              <a:latin typeface="Segoe UI"/>
              <a:cs typeface="Segoe UI"/>
            </a:endParaRPr>
          </a:p>
          <a:p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È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obbligatoria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 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una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procedura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negoziata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semplificata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, con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consultazione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di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più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operatori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 (se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esistenti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) ed il rispetto della </a:t>
            </a:r>
            <a:r>
              <a:rPr lang="en-US" sz="2400" dirty="0" err="1">
                <a:solidFill>
                  <a:srgbClr val="005F73"/>
                </a:solidFill>
                <a:latin typeface="Segoe UI"/>
                <a:cs typeface="Segoe UI"/>
              </a:rPr>
              <a:t>rotazione</a:t>
            </a:r>
            <a:r>
              <a:rPr lang="en-US" sz="2400" dirty="0">
                <a:solidFill>
                  <a:srgbClr val="005F73"/>
                </a:solidFill>
                <a:latin typeface="Segoe UI"/>
                <a:cs typeface="Segoe UI"/>
              </a:rPr>
              <a:t>.</a:t>
            </a:r>
            <a:endParaRPr lang="en-US" sz="240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377080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28299C-8D5A-F8E6-8531-B283289AD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2BFC3F18-C4D6-A54F-FA54-780758633988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B4D500E0-FB54-62ED-720B-D8FD64842E4A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3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7BA3CA94-9195-1022-D8D5-5EC25E1E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2. Definizione di PPP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1A78567F-A801-2739-FF05-ED23C2DE5F0C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 dirty="0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AF180766-02B0-007C-BE5A-07677DE38C1A}"/>
              </a:ext>
            </a:extLst>
          </p:cNvPr>
          <p:cNvSpPr txBox="1">
            <a:spLocks/>
          </p:cNvSpPr>
          <p:nvPr/>
        </p:nvSpPr>
        <p:spPr>
          <a:xfrm>
            <a:off x="2239224" y="1640397"/>
            <a:ext cx="7713552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2400" dirty="0">
                <a:solidFill>
                  <a:schemeClr val="tx2"/>
                </a:solidFill>
              </a:rPr>
              <a:t>Il codice definisce il partenariato pubblico privato come </a:t>
            </a:r>
            <a:r>
              <a:rPr lang="it-IT" sz="2400" i="1" dirty="0">
                <a:solidFill>
                  <a:schemeClr val="tx2"/>
                </a:solidFill>
              </a:rPr>
              <a:t>operazione economica tra un ente concedente e uno o più operatori economici</a:t>
            </a:r>
            <a:r>
              <a:rPr lang="it-IT" sz="2400" dirty="0">
                <a:solidFill>
                  <a:schemeClr val="tx2"/>
                </a:solidFill>
              </a:rPr>
              <a:t> e ne individua le caratteristiche fondamentali prevedendo </a:t>
            </a:r>
            <a:r>
              <a:rPr lang="it-IT" sz="2400" u="sng" dirty="0">
                <a:solidFill>
                  <a:schemeClr val="tx2"/>
                </a:solidFill>
              </a:rPr>
              <a:t>una disciplina “quadro”</a:t>
            </a:r>
            <a:r>
              <a:rPr lang="it-IT" sz="2400" dirty="0">
                <a:solidFill>
                  <a:schemeClr val="tx2"/>
                </a:solidFill>
              </a:rPr>
              <a:t>, in materia di programmazione, gare ed esecuzione agli articoli 174 e seguenti del codice.</a:t>
            </a:r>
          </a:p>
        </p:txBody>
      </p:sp>
    </p:spTree>
    <p:extLst>
      <p:ext uri="{BB962C8B-B14F-4D97-AF65-F5344CB8AC3E}">
        <p14:creationId xmlns:p14="http://schemas.microsoft.com/office/powerpoint/2010/main" val="338540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4EC301-5B9B-2F6E-15BA-32871D16F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641BECCA-ECEB-001A-67C5-271936B2637C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7F9F53C2-6A8B-DCDD-4D7F-63DF1E5D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3. Due elementi fondamentali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4315C9B4-4AFB-CD30-D071-044C713315D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066154" y="1524031"/>
            <a:ext cx="8087081" cy="4895241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 algn="just">
              <a:lnSpc>
                <a:spcPct val="150000"/>
              </a:lnSpc>
            </a:pPr>
            <a:r>
              <a:rPr lang="it-IT" sz="2400" dirty="0"/>
              <a:t>L’elemento fondamentale che caratterizza il contratto di partenariato (e quindi anche la concessione) è lo </a:t>
            </a:r>
            <a:r>
              <a:rPr lang="it-IT" sz="2400" u="sng" dirty="0"/>
              <a:t>spostamento del rischio economico</a:t>
            </a:r>
            <a:r>
              <a:rPr lang="it-IT" sz="2400" dirty="0"/>
              <a:t>, che anziché gravare sull’amministrazione appaltante grava sull’operatore economico. </a:t>
            </a:r>
          </a:p>
          <a:p>
            <a:pPr algn="just">
              <a:lnSpc>
                <a:spcPct val="150000"/>
              </a:lnSpc>
            </a:pPr>
            <a:r>
              <a:rPr lang="it-IT" sz="2400" dirty="0"/>
              <a:t>Un ulteriore elemento è rappresentato dalla </a:t>
            </a:r>
            <a:r>
              <a:rPr lang="it-IT" sz="2400" u="sng" dirty="0"/>
              <a:t>lunga durata del rapporto contrattuale.</a:t>
            </a:r>
          </a:p>
        </p:txBody>
      </p:sp>
    </p:spTree>
    <p:extLst>
      <p:ext uri="{BB962C8B-B14F-4D97-AF65-F5344CB8AC3E}">
        <p14:creationId xmlns:p14="http://schemas.microsoft.com/office/powerpoint/2010/main" val="3043174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7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C45655-DE9F-3411-8AEF-C1599E0A8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F1229C37-3195-C8FD-984D-F2AF7B8549A5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7ADE8A40-A3C1-1374-75F9-956304C1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 dirty="0"/>
              <a:t>4. La ripartizione dei ruoli</a:t>
            </a:r>
            <a:br>
              <a:rPr lang="it-IT" dirty="0"/>
            </a:br>
            <a:endParaRPr lang="it-IT" dirty="0"/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8CC06189-4BD8-758F-3E97-2FB05DB0D0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9" y="1662738"/>
            <a:ext cx="5400000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 dirty="0"/>
              <a:t>Nell’ambito del partenariato pubblico privato vi è una ripartizione chiara dei ruoli: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/>
              <a:t>il soggetto pubblico</a:t>
            </a:r>
            <a:r>
              <a:rPr lang="it-IT" sz="2400" dirty="0"/>
              <a:t> </a:t>
            </a:r>
            <a:r>
              <a:rPr lang="it-IT" sz="2400" u="sng" dirty="0"/>
              <a:t>definisce </a:t>
            </a:r>
            <a:r>
              <a:rPr lang="it-IT" sz="2400" dirty="0"/>
              <a:t>quelli che sono </a:t>
            </a:r>
            <a:r>
              <a:rPr lang="it-IT" sz="2400" u="sng" dirty="0"/>
              <a:t>gli obiettivi </a:t>
            </a:r>
            <a:r>
              <a:rPr lang="it-IT" sz="2400" dirty="0"/>
              <a:t>e ne verifica l’attuazione;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/>
              <a:t>il soggetto privato </a:t>
            </a:r>
            <a:r>
              <a:rPr lang="it-IT" sz="2400" dirty="0"/>
              <a:t>individua </a:t>
            </a:r>
            <a:r>
              <a:rPr lang="it-IT" sz="2400" u="sng" dirty="0"/>
              <a:t>le modalità per la realizzazione </a:t>
            </a:r>
            <a:r>
              <a:rPr lang="it-IT" sz="2400" dirty="0"/>
              <a:t>degli obiettivi e vi provvede.</a:t>
            </a:r>
          </a:p>
        </p:txBody>
      </p:sp>
    </p:spTree>
    <p:extLst>
      <p:ext uri="{BB962C8B-B14F-4D97-AF65-F5344CB8AC3E}">
        <p14:creationId xmlns:p14="http://schemas.microsoft.com/office/powerpoint/2010/main" val="2739360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47DE2-08BE-4DE1-75D7-F3498131F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D00AD29F-4AA8-7B27-619D-CAD008F2E180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6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7D7733F6-6737-2B9A-9B20-6F02BA308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68" y="632021"/>
            <a:ext cx="7896723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5. La differenza rispetto all’appalto</a:t>
            </a:r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C010C-E5E2-891A-936B-51944626814C}"/>
              </a:ext>
            </a:extLst>
          </p:cNvPr>
          <p:cNvSpPr txBox="1">
            <a:spLocks/>
          </p:cNvSpPr>
          <p:nvPr/>
        </p:nvSpPr>
        <p:spPr>
          <a:xfrm>
            <a:off x="4516583" y="1681018"/>
            <a:ext cx="6760650" cy="40732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La differenza sostanziale rispetto all’appalto è che nello schema del partenariato pubblico privato (e della concessione) è </a:t>
            </a:r>
            <a:r>
              <a:rPr lang="it-IT" sz="2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il privato</a:t>
            </a:r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 che </a:t>
            </a:r>
            <a:r>
              <a:rPr lang="it-IT" sz="2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diventa protagonista</a:t>
            </a:r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 insieme all’amministrazione della realizzazione dell’intervento o della fornitura di un determinato servizio.</a:t>
            </a:r>
          </a:p>
        </p:txBody>
      </p:sp>
    </p:spTree>
    <p:extLst>
      <p:ext uri="{BB962C8B-B14F-4D97-AF65-F5344CB8AC3E}">
        <p14:creationId xmlns:p14="http://schemas.microsoft.com/office/powerpoint/2010/main" val="2807087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54569573-D30A-C114-8912-11A02E239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384" y="601215"/>
            <a:ext cx="11119104" cy="640080"/>
          </a:xfrm>
        </p:spPr>
        <p:txBody>
          <a:bodyPr/>
          <a:lstStyle/>
          <a:p>
            <a:pPr algn="l"/>
            <a:r>
              <a:rPr lang="it-IT" dirty="0"/>
              <a:t>6. I vantaggi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74D0AB1-4F77-631C-4AF8-5CD8C657B841}"/>
              </a:ext>
            </a:extLst>
          </p:cNvPr>
          <p:cNvSpPr txBox="1">
            <a:spLocks/>
          </p:cNvSpPr>
          <p:nvPr/>
        </p:nvSpPr>
        <p:spPr>
          <a:xfrm>
            <a:off x="720384" y="1570182"/>
            <a:ext cx="8017216" cy="40094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Il contratto di partenariato può essere vantaggioso per le amministrazioni che devono realizzare delle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opere particolarmente onerose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e non hanno la immediata disponibilità di risorse economiche adeguate,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oppure necessitano di un </a:t>
            </a:r>
            <a:r>
              <a:rPr lang="it-IT" sz="2400" b="0" i="1" u="sng" dirty="0">
                <a:latin typeface="Segoe UI" panose="020B0502040204020203" pitchFamily="34" charset="0"/>
                <a:cs typeface="Segoe UI" panose="020B0502040204020203" pitchFamily="34" charset="0"/>
              </a:rPr>
              <a:t>know </a:t>
            </a:r>
            <a:r>
              <a:rPr lang="it-IT" sz="2400" b="0" i="1" u="sng" dirty="0" err="1">
                <a:latin typeface="Segoe UI" panose="020B0502040204020203" pitchFamily="34" charset="0"/>
                <a:cs typeface="Segoe UI" panose="020B0502040204020203" pitchFamily="34" charset="0"/>
              </a:rPr>
              <a:t>how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appannaggio di soggetti privati.</a:t>
            </a:r>
          </a:p>
        </p:txBody>
      </p:sp>
    </p:spTree>
    <p:extLst>
      <p:ext uri="{BB962C8B-B14F-4D97-AF65-F5344CB8AC3E}">
        <p14:creationId xmlns:p14="http://schemas.microsoft.com/office/powerpoint/2010/main" val="3184467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F948B-1FB0-4BD8-5CC2-EED373A77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4F170EBB-D0A1-8E30-B2AE-EAD25C8CD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79" y="593292"/>
            <a:ext cx="10224889" cy="640080"/>
          </a:xfrm>
        </p:spPr>
        <p:txBody>
          <a:bodyPr/>
          <a:lstStyle/>
          <a:p>
            <a:pPr algn="l"/>
            <a:r>
              <a:rPr lang="it-IT" dirty="0"/>
              <a:t>7. Un contratto atipico</a:t>
            </a:r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F69C002B-7456-2E26-588F-68CF51DDFF2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48479" y="1782618"/>
            <a:ext cx="7722866" cy="4373737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200000"/>
              </a:lnSpc>
            </a:pPr>
            <a:r>
              <a:rPr lang="it-IT" sz="2800" dirty="0"/>
              <a:t>Il PPP ha una natura di contratto atipica, che lo rende </a:t>
            </a:r>
            <a:r>
              <a:rPr lang="it-IT" sz="2800" u="sng" dirty="0"/>
              <a:t>uno strumento molto flessibile</a:t>
            </a:r>
            <a:r>
              <a:rPr lang="it-IT" sz="2800" dirty="0"/>
              <a:t>, con un ampio spazio di manovra delle parti. </a:t>
            </a:r>
          </a:p>
        </p:txBody>
      </p:sp>
    </p:spTree>
    <p:extLst>
      <p:ext uri="{BB962C8B-B14F-4D97-AF65-F5344CB8AC3E}">
        <p14:creationId xmlns:p14="http://schemas.microsoft.com/office/powerpoint/2010/main" val="2021372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4512CBD8-57F2-1EFB-5C0A-47828ADD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8. Il rispetto dei princìpi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0EE90D8B-147C-B5A1-88C2-CFE194FCED9A}"/>
              </a:ext>
            </a:extLst>
          </p:cNvPr>
          <p:cNvSpPr txBox="1">
            <a:spLocks/>
          </p:cNvSpPr>
          <p:nvPr/>
        </p:nvSpPr>
        <p:spPr>
          <a:xfrm>
            <a:off x="5920509" y="1432276"/>
            <a:ext cx="5938982" cy="4457699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>
                <a:solidFill>
                  <a:schemeClr val="tx2"/>
                </a:solidFill>
                <a:latin typeface="+mj-lt"/>
              </a:rPr>
              <a:t>L’Amministrazione deve ovviamente sempre rispettare </a:t>
            </a:r>
            <a:r>
              <a:rPr lang="it-IT" sz="2400" u="sng" dirty="0">
                <a:solidFill>
                  <a:schemeClr val="tx2"/>
                </a:solidFill>
                <a:latin typeface="+mj-lt"/>
              </a:rPr>
              <a:t>i principi codicistici</a:t>
            </a:r>
            <a:r>
              <a:rPr lang="it-IT" sz="2400" dirty="0">
                <a:solidFill>
                  <a:schemeClr val="tx2"/>
                </a:solidFill>
                <a:latin typeface="+mj-lt"/>
              </a:rPr>
              <a:t> che riguardano le modalità procedurali (affidamento con procedure di evidenza pubblica) e anche una serie di </a:t>
            </a:r>
            <a:r>
              <a:rPr lang="it-IT" sz="2400" u="sng" dirty="0">
                <a:solidFill>
                  <a:schemeClr val="tx2"/>
                </a:solidFill>
                <a:latin typeface="+mj-lt"/>
              </a:rPr>
              <a:t>principi comuni di derivazione europea.</a:t>
            </a:r>
          </a:p>
        </p:txBody>
      </p:sp>
    </p:spTree>
    <p:extLst>
      <p:ext uri="{BB962C8B-B14F-4D97-AF65-F5344CB8AC3E}">
        <p14:creationId xmlns:p14="http://schemas.microsoft.com/office/powerpoint/2010/main" val="4073572216"/>
      </p:ext>
    </p:extLst>
  </p:cSld>
  <p:clrMapOvr>
    <a:masterClrMapping/>
  </p:clrMapOvr>
</p:sld>
</file>

<file path=ppt/theme/theme1.xml><?xml version="1.0" encoding="utf-8"?>
<a:theme xmlns:a="http://schemas.openxmlformats.org/drawingml/2006/main" name="esercitazione su PowerPoint">
  <a:themeElements>
    <a:clrScheme name="Custom 27">
      <a:dk1>
        <a:srgbClr val="000000"/>
      </a:dk1>
      <a:lt1>
        <a:srgbClr val="FFFFFF"/>
      </a:lt1>
      <a:dk2>
        <a:srgbClr val="005F73"/>
      </a:dk2>
      <a:lt2>
        <a:srgbClr val="E7E6E6"/>
      </a:lt2>
      <a:accent1>
        <a:srgbClr val="6A205F"/>
      </a:accent1>
      <a:accent2>
        <a:srgbClr val="C74F66"/>
      </a:accent2>
      <a:accent3>
        <a:srgbClr val="C40C67"/>
      </a:accent3>
      <a:accent4>
        <a:srgbClr val="FF7675"/>
      </a:accent4>
      <a:accent5>
        <a:srgbClr val="0696D0"/>
      </a:accent5>
      <a:accent6>
        <a:srgbClr val="360070"/>
      </a:accent6>
      <a:hlink>
        <a:srgbClr val="0563C1"/>
      </a:hlink>
      <a:folHlink>
        <a:srgbClr val="954F72"/>
      </a:folHlink>
    </a:clrScheme>
    <a:fontScheme name="Custom 25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39_TF23161501_Win32" id="{91FA49DC-4878-4EF6-896C-E5A066020F12}" vid="{5A54D612-CEF0-4269-9420-4DCE41D851B2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34991f-e101-4e9e-98a5-661f58210f9f" xsi:nil="true"/>
    <lcf76f155ced4ddcb4097134ff3c332f xmlns="e12a972a-819d-4895-a949-d9ee9534714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4DD16C7D9FCC4ABBCD6FBEE5832381" ma:contentTypeVersion="12" ma:contentTypeDescription="Creare un nuovo documento." ma:contentTypeScope="" ma:versionID="3f1cb4d3bae187d939bd2bc69f68cfa5">
  <xsd:schema xmlns:xsd="http://www.w3.org/2001/XMLSchema" xmlns:xs="http://www.w3.org/2001/XMLSchema" xmlns:p="http://schemas.microsoft.com/office/2006/metadata/properties" xmlns:ns2="e12a972a-819d-4895-a949-d9ee9534714a" xmlns:ns3="2834991f-e101-4e9e-98a5-661f58210f9f" targetNamespace="http://schemas.microsoft.com/office/2006/metadata/properties" ma:root="true" ma:fieldsID="76ba21d07d5c13a725bf35e62a3b9840" ns2:_="" ns3:_="">
    <xsd:import namespace="e12a972a-819d-4895-a949-d9ee9534714a"/>
    <xsd:import namespace="2834991f-e101-4e9e-98a5-661f58210f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2a972a-819d-4895-a949-d9ee953471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Tag immagine" ma:readOnly="false" ma:fieldId="{5cf76f15-5ced-4ddc-b409-7134ff3c332f}" ma:taxonomyMulti="true" ma:sspId="b96d6b56-9229-47fc-a629-c3c0cfd3ea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34991f-e101-4e9e-98a5-661f58210f9f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89328ce7-7d3b-44be-9464-09230d03e605}" ma:internalName="TaxCatchAll" ma:showField="CatchAllData" ma:web="2834991f-e101-4e9e-98a5-661f58210f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64B850-7054-4B90-AA3C-8D8AC9F48160}">
  <ds:schemaRefs>
    <ds:schemaRef ds:uri="http://schemas.microsoft.com/office/2006/metadata/properties"/>
    <ds:schemaRef ds:uri="http://schemas.microsoft.com/office/infopath/2007/PartnerControls"/>
    <ds:schemaRef ds:uri="2834991f-e101-4e9e-98a5-661f58210f9f"/>
    <ds:schemaRef ds:uri="e12a972a-819d-4895-a949-d9ee9534714a"/>
  </ds:schemaRefs>
</ds:datastoreItem>
</file>

<file path=customXml/itemProps2.xml><?xml version="1.0" encoding="utf-8"?>
<ds:datastoreItem xmlns:ds="http://schemas.openxmlformats.org/officeDocument/2006/customXml" ds:itemID="{EFD7310A-FFB4-4934-B18F-F9DA963B88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7B00F4-134C-4522-8822-CC5EA14552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2a972a-819d-4895-a949-d9ee9534714a"/>
    <ds:schemaRef ds:uri="2834991f-e101-4e9e-98a5-661f58210f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Sentirsi sopraffatto</Template>
  <TotalTime>451</TotalTime>
  <Words>1020</Words>
  <Application>Microsoft Office PowerPoint</Application>
  <PresentationFormat>Widescreen</PresentationFormat>
  <Paragraphs>74</Paragraphs>
  <Slides>22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esercitazione su PowerPoint</vt:lpstr>
      <vt:lpstr>Le concessioni</vt:lpstr>
      <vt:lpstr>1. Il PPP art. 174 D.lgs 36/2023 </vt:lpstr>
      <vt:lpstr>2. Definizione di PPP</vt:lpstr>
      <vt:lpstr>3. Due elementi fondamentali</vt:lpstr>
      <vt:lpstr>4. La ripartizione dei ruoli </vt:lpstr>
      <vt:lpstr>5. La differenza rispetto all’appalto</vt:lpstr>
      <vt:lpstr>6. I vantaggi</vt:lpstr>
      <vt:lpstr>7. Un contratto atipico</vt:lpstr>
      <vt:lpstr>8. Il rispetto dei princìpi</vt:lpstr>
      <vt:lpstr>9. I vantaggi per la PA</vt:lpstr>
      <vt:lpstr>10. La concessione</vt:lpstr>
      <vt:lpstr>11. Rischio e remunerazione</vt:lpstr>
      <vt:lpstr>12. Il concorso della PA</vt:lpstr>
      <vt:lpstr>13. La durata della concessione</vt:lpstr>
      <vt:lpstr>14. Il valore della concessione art. 179 D.Lgs. 36/2023 </vt:lpstr>
      <vt:lpstr>15. Concessioni sotto soglia</vt:lpstr>
      <vt:lpstr>16. Il bando di gara art. 183 D.lgs. 36/2023 e All. IV.1 </vt:lpstr>
      <vt:lpstr>17. L’aggiudicazione art. 185 D.lgs. 36/2023</vt:lpstr>
      <vt:lpstr>18. Concessioni negli Uffici Giudiziari</vt:lpstr>
      <vt:lpstr>19. SIGEG</vt:lpstr>
      <vt:lpstr>Parere MIT 3407/2025</vt:lpstr>
      <vt:lpstr>Procedura per le micro concessioni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concessioni</dc:title>
  <dc:creator>Roberta Nicoletta Roselli</dc:creator>
  <cp:lastModifiedBy>Roberta Roselli</cp:lastModifiedBy>
  <cp:revision>53</cp:revision>
  <dcterms:created xsi:type="dcterms:W3CDTF">2025-11-14T08:58:21Z</dcterms:created>
  <dcterms:modified xsi:type="dcterms:W3CDTF">2025-11-24T10:58:58Z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0x010100474DD16C7D9FCC4ABBCD6FBEE5832381</vt:lpwstr>
  </property>
  <property fmtid="{D5CDD505-2E9C-101B-9397-08002B2CF9AE}" pid="3" name="MediaServiceImageTags">
    <vt:lpwstr/>
  </property>
</Properties>
</file>