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authors.xml" ContentType="application/vnd.ms-powerpoint.author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4"/>
  </p:sldMasterIdLst>
  <p:notesMasterIdLst>
    <p:notesMasterId r:id="rId32"/>
  </p:notesMasterIdLst>
  <p:handoutMasterIdLst>
    <p:handoutMasterId r:id="rId33"/>
  </p:handoutMasterIdLst>
  <p:sldIdLst>
    <p:sldId id="1951" r:id="rId5"/>
    <p:sldId id="1939" r:id="rId6"/>
    <p:sldId id="1940" r:id="rId7"/>
    <p:sldId id="1941" r:id="rId8"/>
    <p:sldId id="1942" r:id="rId9"/>
    <p:sldId id="1943" r:id="rId10"/>
    <p:sldId id="1944" r:id="rId11"/>
    <p:sldId id="1945" r:id="rId12"/>
    <p:sldId id="1946" r:id="rId13"/>
    <p:sldId id="1947" r:id="rId14"/>
    <p:sldId id="1953" r:id="rId15"/>
    <p:sldId id="1954" r:id="rId16"/>
    <p:sldId id="1955" r:id="rId17"/>
    <p:sldId id="1956" r:id="rId18"/>
    <p:sldId id="1957" r:id="rId19"/>
    <p:sldId id="1958" r:id="rId20"/>
    <p:sldId id="1962" r:id="rId21"/>
    <p:sldId id="1959" r:id="rId22"/>
    <p:sldId id="1960" r:id="rId23"/>
    <p:sldId id="1961" r:id="rId24"/>
    <p:sldId id="1964" r:id="rId25"/>
    <p:sldId id="1965" r:id="rId26"/>
    <p:sldId id="1966" r:id="rId27"/>
    <p:sldId id="1967" r:id="rId28"/>
    <p:sldId id="1968" r:id="rId29"/>
    <p:sldId id="1969" r:id="rId30"/>
    <p:sldId id="1970" r:id="rId31"/>
  </p:sldIdLst>
  <p:sldSz cx="12192000" cy="6858000"/>
  <p:notesSz cx="6858000" cy="9144000"/>
  <p:defaultTextStyle>
    <a:defPPr rtl="0">
      <a:defRPr lang="it-IT"/>
    </a:defPPr>
    <a:lvl1pPr marL="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87A3"/>
    <a:srgbClr val="360071"/>
    <a:srgbClr val="FF7676"/>
    <a:srgbClr val="6A1F60"/>
    <a:srgbClr val="CA4F67"/>
    <a:srgbClr val="0796D0"/>
    <a:srgbClr val="C60B68"/>
    <a:srgbClr val="F7D6D6"/>
    <a:srgbClr val="A69AC7"/>
    <a:srgbClr val="EA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7B2431-F3DF-4343-9489-0801C61BEE07}" v="27" dt="2025-11-20T11:22:58.4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5042"/>
  </p:normalViewPr>
  <p:slideViewPr>
    <p:cSldViewPr snapToGrid="0">
      <p:cViewPr varScale="1">
        <p:scale>
          <a:sx n="104" d="100"/>
          <a:sy n="104" d="100"/>
        </p:scale>
        <p:origin x="2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282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50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49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Relationship Id="rId48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berta Nicoletta Roselli" userId="d4352cda-797a-4d12-9c97-80f8a1c160d0" providerId="ADAL" clId="{A6475635-EF62-4A65-917F-CBC8DD105338}"/>
    <pc:docChg chg="custSel modSld">
      <pc:chgData name="Roberta Nicoletta Roselli" userId="d4352cda-797a-4d12-9c97-80f8a1c160d0" providerId="ADAL" clId="{A6475635-EF62-4A65-917F-CBC8DD105338}" dt="2025-11-17T08:54:00.621" v="3" actId="123"/>
      <pc:docMkLst>
        <pc:docMk/>
      </pc:docMkLst>
      <pc:sldChg chg="modSp mod">
        <pc:chgData name="Roberta Nicoletta Roselli" userId="d4352cda-797a-4d12-9c97-80f8a1c160d0" providerId="ADAL" clId="{A6475635-EF62-4A65-917F-CBC8DD105338}" dt="2025-11-17T08:54:00.621" v="3" actId="123"/>
        <pc:sldMkLst>
          <pc:docMk/>
          <pc:sldMk cId="1388183236" sldId="1947"/>
        </pc:sldMkLst>
      </pc:sldChg>
      <pc:sldChg chg="addSp delSp modSp mod chgLayout">
        <pc:chgData name="Roberta Nicoletta Roselli" userId="d4352cda-797a-4d12-9c97-80f8a1c160d0" providerId="ADAL" clId="{A6475635-EF62-4A65-917F-CBC8DD105338}" dt="2025-11-14T13:25:01.416" v="0" actId="6264"/>
        <pc:sldMkLst>
          <pc:docMk/>
          <pc:sldMk cId="3484595745" sldId="1950"/>
        </pc:sldMkLst>
      </pc:sldChg>
    </pc:docChg>
  </pc:docChgLst>
  <pc:docChgLst>
    <pc:chgData name="Elia Gonella" userId="a3d216c6-cdb0-4cba-8671-90e9e595b690" providerId="ADAL" clId="{287EFBF9-EAD4-4D13-AF87-98E3DED93B3C}"/>
    <pc:docChg chg="undo custSel addSld delSld modSld sldOrd">
      <pc:chgData name="Elia Gonella" userId="a3d216c6-cdb0-4cba-8671-90e9e595b690" providerId="ADAL" clId="{287EFBF9-EAD4-4D13-AF87-98E3DED93B3C}" dt="2025-11-20T11:28:58.801" v="8114" actId="113"/>
      <pc:docMkLst>
        <pc:docMk/>
      </pc:docMkLst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1567427169" sldId="1877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343131496" sldId="1878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1503650227" sldId="1882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3701242864" sldId="1884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3990171912" sldId="1924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481378934" sldId="1929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1864328793" sldId="1935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602205006" sldId="1936"/>
        </pc:sldMkLst>
      </pc:sldChg>
      <pc:sldChg chg="del">
        <pc:chgData name="Elia Gonella" userId="a3d216c6-cdb0-4cba-8671-90e9e595b690" providerId="ADAL" clId="{287EFBF9-EAD4-4D13-AF87-98E3DED93B3C}" dt="2025-11-14T13:06:16.452" v="693" actId="47"/>
        <pc:sldMkLst>
          <pc:docMk/>
          <pc:sldMk cId="2159875524" sldId="1938"/>
        </pc:sldMkLst>
      </pc:sldChg>
      <pc:sldChg chg="addSp delSp modSp mod">
        <pc:chgData name="Elia Gonella" userId="a3d216c6-cdb0-4cba-8671-90e9e595b690" providerId="ADAL" clId="{287EFBF9-EAD4-4D13-AF87-98E3DED93B3C}" dt="2025-11-20T09:23:09.535" v="6249" actId="113"/>
        <pc:sldMkLst>
          <pc:docMk/>
          <pc:sldMk cId="1324350919" sldId="1939"/>
        </pc:sldMkLst>
        <pc:spChg chg="mod">
          <ac:chgData name="Elia Gonella" userId="a3d216c6-cdb0-4cba-8671-90e9e595b690" providerId="ADAL" clId="{287EFBF9-EAD4-4D13-AF87-98E3DED93B3C}" dt="2025-11-20T09:17:41.727" v="5895" actId="20577"/>
          <ac:spMkLst>
            <pc:docMk/>
            <pc:sldMk cId="1324350919" sldId="1939"/>
            <ac:spMk id="5" creationId="{D0D83115-C04F-D5C4-E3F7-BD410E9E47BB}"/>
          </ac:spMkLst>
        </pc:spChg>
        <pc:spChg chg="mod">
          <ac:chgData name="Elia Gonella" userId="a3d216c6-cdb0-4cba-8671-90e9e595b690" providerId="ADAL" clId="{287EFBF9-EAD4-4D13-AF87-98E3DED93B3C}" dt="2025-11-20T09:23:09.535" v="6249" actId="113"/>
          <ac:spMkLst>
            <pc:docMk/>
            <pc:sldMk cId="1324350919" sldId="1939"/>
            <ac:spMk id="6" creationId="{264C97F5-6F1F-4C24-CDA9-ADFE70EA2FE2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20T11:23:38.783" v="8097" actId="20577"/>
        <pc:sldMkLst>
          <pc:docMk/>
          <pc:sldMk cId="3385404639" sldId="1940"/>
        </pc:sldMkLst>
        <pc:spChg chg="add mod">
          <ac:chgData name="Elia Gonella" userId="a3d216c6-cdb0-4cba-8671-90e9e595b690" providerId="ADAL" clId="{287EFBF9-EAD4-4D13-AF87-98E3DED93B3C}" dt="2025-11-20T09:25:04.517" v="6287" actId="20577"/>
          <ac:spMkLst>
            <pc:docMk/>
            <pc:sldMk cId="3385404639" sldId="1940"/>
            <ac:spMk id="5" creationId="{7BA3CA94-9195-1022-D8D5-5EC25E1ED786}"/>
          </ac:spMkLst>
        </pc:spChg>
        <pc:spChg chg="mod">
          <ac:chgData name="Elia Gonella" userId="a3d216c6-cdb0-4cba-8671-90e9e595b690" providerId="ADAL" clId="{287EFBF9-EAD4-4D13-AF87-98E3DED93B3C}" dt="2025-11-14T10:15:22.973" v="80" actId="20577"/>
          <ac:spMkLst>
            <pc:docMk/>
            <pc:sldMk cId="3385404639" sldId="1940"/>
            <ac:spMk id="6" creationId="{2BFC3F18-C4D6-A54F-FA54-780758633988}"/>
          </ac:spMkLst>
        </pc:spChg>
        <pc:spChg chg="add mod">
          <ac:chgData name="Elia Gonella" userId="a3d216c6-cdb0-4cba-8671-90e9e595b690" providerId="ADAL" clId="{287EFBF9-EAD4-4D13-AF87-98E3DED93B3C}" dt="2025-11-20T11:23:38.783" v="8097" actId="20577"/>
          <ac:spMkLst>
            <pc:docMk/>
            <pc:sldMk cId="3385404639" sldId="1940"/>
            <ac:spMk id="7" creationId="{AF180766-02B0-007C-BE5A-07677DE38C1A}"/>
          </ac:spMkLst>
        </pc:spChg>
        <pc:spChg chg="add mod">
          <ac:chgData name="Elia Gonella" userId="a3d216c6-cdb0-4cba-8671-90e9e595b690" providerId="ADAL" clId="{287EFBF9-EAD4-4D13-AF87-98E3DED93B3C}" dt="2025-11-14T10:15:13.904" v="77" actId="21"/>
          <ac:spMkLst>
            <pc:docMk/>
            <pc:sldMk cId="3385404639" sldId="1940"/>
            <ac:spMk id="12" creationId="{1A78567F-A801-2739-FF05-ED23C2DE5F0C}"/>
          </ac:spMkLst>
        </pc:spChg>
        <pc:picChg chg="add mod">
          <ac:chgData name="Elia Gonella" userId="a3d216c6-cdb0-4cba-8671-90e9e595b690" providerId="ADAL" clId="{287EFBF9-EAD4-4D13-AF87-98E3DED93B3C}" dt="2025-11-20T11:23:12.243" v="8092" actId="1076"/>
          <ac:picMkLst>
            <pc:docMk/>
            <pc:sldMk cId="3385404639" sldId="1940"/>
            <ac:picMk id="3" creationId="{C6F08F00-CE4A-0B6C-1E32-332EF9317C56}"/>
          </ac:picMkLst>
        </pc:picChg>
      </pc:sldChg>
      <pc:sldChg chg="add del">
        <pc:chgData name="Elia Gonella" userId="a3d216c6-cdb0-4cba-8671-90e9e595b690" providerId="ADAL" clId="{287EFBF9-EAD4-4D13-AF87-98E3DED93B3C}" dt="2025-11-14T10:10:46.882" v="33" actId="2696"/>
        <pc:sldMkLst>
          <pc:docMk/>
          <pc:sldMk cId="1927085512" sldId="1941"/>
        </pc:sldMkLst>
      </pc:sldChg>
      <pc:sldChg chg="addSp delSp modSp add mod ord">
        <pc:chgData name="Elia Gonella" userId="a3d216c6-cdb0-4cba-8671-90e9e595b690" providerId="ADAL" clId="{287EFBF9-EAD4-4D13-AF87-98E3DED93B3C}" dt="2025-11-20T09:35:58.121" v="6435" actId="115"/>
        <pc:sldMkLst>
          <pc:docMk/>
          <pc:sldMk cId="3043174361" sldId="1941"/>
        </pc:sldMkLst>
        <pc:spChg chg="add mod">
          <ac:chgData name="Elia Gonella" userId="a3d216c6-cdb0-4cba-8671-90e9e595b690" providerId="ADAL" clId="{287EFBF9-EAD4-4D13-AF87-98E3DED93B3C}" dt="2025-11-20T09:34:59.345" v="6425" actId="21"/>
          <ac:spMkLst>
            <pc:docMk/>
            <pc:sldMk cId="3043174361" sldId="1941"/>
            <ac:spMk id="2" creationId="{B757DA2E-E9A2-42E7-4B9A-E2DB08C7D32F}"/>
          </ac:spMkLst>
        </pc:spChg>
        <pc:spChg chg="add mod">
          <ac:chgData name="Elia Gonella" userId="a3d216c6-cdb0-4cba-8671-90e9e595b690" providerId="ADAL" clId="{287EFBF9-EAD4-4D13-AF87-98E3DED93B3C}" dt="2025-11-20T09:30:39.856" v="6390" actId="20577"/>
          <ac:spMkLst>
            <pc:docMk/>
            <pc:sldMk cId="3043174361" sldId="1941"/>
            <ac:spMk id="6" creationId="{7F9F53C2-6A8B-DCDD-4D7F-63DF1E5D6920}"/>
          </ac:spMkLst>
        </pc:spChg>
        <pc:spChg chg="add mod">
          <ac:chgData name="Elia Gonella" userId="a3d216c6-cdb0-4cba-8671-90e9e595b690" providerId="ADAL" clId="{287EFBF9-EAD4-4D13-AF87-98E3DED93B3C}" dt="2025-11-20T09:35:58.121" v="6435" actId="115"/>
          <ac:spMkLst>
            <pc:docMk/>
            <pc:sldMk cId="3043174361" sldId="1941"/>
            <ac:spMk id="9" creationId="{4315C9B4-4AFB-CD30-D071-044C713315D9}"/>
          </ac:spMkLst>
        </pc:spChg>
        <pc:picChg chg="add mod">
          <ac:chgData name="Elia Gonella" userId="a3d216c6-cdb0-4cba-8671-90e9e595b690" providerId="ADAL" clId="{287EFBF9-EAD4-4D13-AF87-98E3DED93B3C}" dt="2025-11-20T09:34:44.914" v="6424" actId="1076"/>
          <ac:picMkLst>
            <pc:docMk/>
            <pc:sldMk cId="3043174361" sldId="1941"/>
            <ac:picMk id="4" creationId="{5604D992-B140-C5E7-4BE7-389CDF51F235}"/>
          </ac:picMkLst>
        </pc:picChg>
      </pc:sldChg>
      <pc:sldChg chg="addSp delSp modSp add mod ord">
        <pc:chgData name="Elia Gonella" userId="a3d216c6-cdb0-4cba-8671-90e9e595b690" providerId="ADAL" clId="{287EFBF9-EAD4-4D13-AF87-98E3DED93B3C}" dt="2025-11-20T09:37:53.977" v="6492" actId="20578"/>
        <pc:sldMkLst>
          <pc:docMk/>
          <pc:sldMk cId="2739360207" sldId="1942"/>
        </pc:sldMkLst>
        <pc:spChg chg="add mod">
          <ac:chgData name="Elia Gonella" userId="a3d216c6-cdb0-4cba-8671-90e9e595b690" providerId="ADAL" clId="{287EFBF9-EAD4-4D13-AF87-98E3DED93B3C}" dt="2025-11-20T09:36:53.751" v="6476" actId="20577"/>
          <ac:spMkLst>
            <pc:docMk/>
            <pc:sldMk cId="2739360207" sldId="1942"/>
            <ac:spMk id="7" creationId="{7ADE8A40-A3C1-1374-75F9-956304C19B1D}"/>
          </ac:spMkLst>
        </pc:spChg>
        <pc:spChg chg="add mod">
          <ac:chgData name="Elia Gonella" userId="a3d216c6-cdb0-4cba-8671-90e9e595b690" providerId="ADAL" clId="{287EFBF9-EAD4-4D13-AF87-98E3DED93B3C}" dt="2025-11-20T09:37:53.977" v="6492" actId="20578"/>
          <ac:spMkLst>
            <pc:docMk/>
            <pc:sldMk cId="2739360207" sldId="1942"/>
            <ac:spMk id="9" creationId="{8CC06189-4BD8-758F-3E97-2FB05DB0D0E9}"/>
          </ac:spMkLst>
        </pc:spChg>
      </pc:sldChg>
      <pc:sldChg chg="addSp delSp modSp add mod ord setBg chgLayout">
        <pc:chgData name="Elia Gonella" userId="a3d216c6-cdb0-4cba-8671-90e9e595b690" providerId="ADAL" clId="{287EFBF9-EAD4-4D13-AF87-98E3DED93B3C}" dt="2025-11-20T09:49:43.080" v="6655" actId="692"/>
        <pc:sldMkLst>
          <pc:docMk/>
          <pc:sldMk cId="2807087050" sldId="1943"/>
        </pc:sldMkLst>
        <pc:spChg chg="add mod">
          <ac:chgData name="Elia Gonella" userId="a3d216c6-cdb0-4cba-8671-90e9e595b690" providerId="ADAL" clId="{287EFBF9-EAD4-4D13-AF87-98E3DED93B3C}" dt="2025-11-20T09:49:43.080" v="6655" actId="692"/>
          <ac:spMkLst>
            <pc:docMk/>
            <pc:sldMk cId="2807087050" sldId="1943"/>
            <ac:spMk id="2" creationId="{DC5EC9C3-D9BC-7BAD-D7D1-1F1F143FF8DC}"/>
          </ac:spMkLst>
        </pc:spChg>
        <pc:spChg chg="add mod">
          <ac:chgData name="Elia Gonella" userId="a3d216c6-cdb0-4cba-8671-90e9e595b690" providerId="ADAL" clId="{287EFBF9-EAD4-4D13-AF87-98E3DED93B3C}" dt="2025-11-20T09:49:08.378" v="6654" actId="1076"/>
          <ac:spMkLst>
            <pc:docMk/>
            <pc:sldMk cId="2807087050" sldId="1943"/>
            <ac:spMk id="14" creationId="{7D7733F6-6737-2B9A-9B20-6F02BA3081EF}"/>
          </ac:spMkLst>
        </pc:spChg>
        <pc:spChg chg="add mod">
          <ac:chgData name="Elia Gonella" userId="a3d216c6-cdb0-4cba-8671-90e9e595b690" providerId="ADAL" clId="{287EFBF9-EAD4-4D13-AF87-98E3DED93B3C}" dt="2025-11-20T09:46:02.659" v="6641" actId="2710"/>
          <ac:spMkLst>
            <pc:docMk/>
            <pc:sldMk cId="2807087050" sldId="1943"/>
            <ac:spMk id="16" creationId="{272C010C-E5E2-891A-936B-51944626814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20T10:12:29.499" v="6723" actId="115"/>
        <pc:sldMkLst>
          <pc:docMk/>
          <pc:sldMk cId="3184467153" sldId="1944"/>
        </pc:sldMkLst>
        <pc:spChg chg="add mod">
          <ac:chgData name="Elia Gonella" userId="a3d216c6-cdb0-4cba-8671-90e9e595b690" providerId="ADAL" clId="{287EFBF9-EAD4-4D13-AF87-98E3DED93B3C}" dt="2025-11-20T10:12:29.499" v="6723" actId="115"/>
          <ac:spMkLst>
            <pc:docMk/>
            <pc:sldMk cId="3184467153" sldId="1944"/>
            <ac:spMk id="7" creationId="{874D0AB1-4F77-631C-4AF8-5CD8C657B841}"/>
          </ac:spMkLst>
        </pc:spChg>
        <pc:spChg chg="add mod ord">
          <ac:chgData name="Elia Gonella" userId="a3d216c6-cdb0-4cba-8671-90e9e595b690" providerId="ADAL" clId="{287EFBF9-EAD4-4D13-AF87-98E3DED93B3C}" dt="2025-11-20T09:50:43.480" v="6677" actId="20577"/>
          <ac:spMkLst>
            <pc:docMk/>
            <pc:sldMk cId="3184467153" sldId="1944"/>
            <ac:spMk id="8" creationId="{54569573-D30A-C114-8912-11A02E23955D}"/>
          </ac:spMkLst>
        </pc:spChg>
      </pc:sldChg>
      <pc:sldChg chg="delSp modSp add mod">
        <pc:chgData name="Elia Gonella" userId="a3d216c6-cdb0-4cba-8671-90e9e595b690" providerId="ADAL" clId="{287EFBF9-EAD4-4D13-AF87-98E3DED93B3C}" dt="2025-11-20T10:16:00.729" v="6900" actId="20577"/>
        <pc:sldMkLst>
          <pc:docMk/>
          <pc:sldMk cId="2021372818" sldId="1945"/>
        </pc:sldMkLst>
        <pc:spChg chg="mod">
          <ac:chgData name="Elia Gonella" userId="a3d216c6-cdb0-4cba-8671-90e9e595b690" providerId="ADAL" clId="{287EFBF9-EAD4-4D13-AF87-98E3DED93B3C}" dt="2025-11-20T10:13:18.520" v="6752" actId="20577"/>
          <ac:spMkLst>
            <pc:docMk/>
            <pc:sldMk cId="2021372818" sldId="1945"/>
            <ac:spMk id="8" creationId="{4F170EBB-D0A1-8E30-B2AE-EAD25C8CDF70}"/>
          </ac:spMkLst>
        </pc:spChg>
        <pc:spChg chg="mod">
          <ac:chgData name="Elia Gonella" userId="a3d216c6-cdb0-4cba-8671-90e9e595b690" providerId="ADAL" clId="{287EFBF9-EAD4-4D13-AF87-98E3DED93B3C}" dt="2025-11-20T10:16:00.729" v="6900" actId="20577"/>
          <ac:spMkLst>
            <pc:docMk/>
            <pc:sldMk cId="2021372818" sldId="1945"/>
            <ac:spMk id="11" creationId="{F69C002B-7456-2E26-588F-68CF51DDFF2C}"/>
          </ac:spMkLst>
        </pc:spChg>
      </pc:sldChg>
      <pc:sldChg chg="addSp delSp modSp new mod modClrScheme chgLayout">
        <pc:chgData name="Elia Gonella" userId="a3d216c6-cdb0-4cba-8671-90e9e595b690" providerId="ADAL" clId="{287EFBF9-EAD4-4D13-AF87-98E3DED93B3C}" dt="2025-11-20T10:26:23.996" v="6963" actId="113"/>
        <pc:sldMkLst>
          <pc:docMk/>
          <pc:sldMk cId="4073572216" sldId="1946"/>
        </pc:sldMkLst>
        <pc:spChg chg="add mod">
          <ac:chgData name="Elia Gonella" userId="a3d216c6-cdb0-4cba-8671-90e9e595b690" providerId="ADAL" clId="{287EFBF9-EAD4-4D13-AF87-98E3DED93B3C}" dt="2025-11-20T10:24:29.283" v="6914" actId="20577"/>
          <ac:spMkLst>
            <pc:docMk/>
            <pc:sldMk cId="4073572216" sldId="1946"/>
            <ac:spMk id="8" creationId="{4512CBD8-57F2-1EFB-5C0A-47828ADDF549}"/>
          </ac:spMkLst>
        </pc:spChg>
        <pc:spChg chg="add mod">
          <ac:chgData name="Elia Gonella" userId="a3d216c6-cdb0-4cba-8671-90e9e595b690" providerId="ADAL" clId="{287EFBF9-EAD4-4D13-AF87-98E3DED93B3C}" dt="2025-11-20T10:26:23.996" v="6963" actId="113"/>
          <ac:spMkLst>
            <pc:docMk/>
            <pc:sldMk cId="4073572216" sldId="1946"/>
            <ac:spMk id="10" creationId="{0EE90D8B-147C-B5A1-88C2-CFE194FCED9A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20T10:31:05.794" v="7123" actId="20577"/>
        <pc:sldMkLst>
          <pc:docMk/>
          <pc:sldMk cId="1388183236" sldId="1947"/>
        </pc:sldMkLst>
        <pc:spChg chg="add mod">
          <ac:chgData name="Elia Gonella" userId="a3d216c6-cdb0-4cba-8671-90e9e595b690" providerId="ADAL" clId="{287EFBF9-EAD4-4D13-AF87-98E3DED93B3C}" dt="2025-11-20T10:31:05.794" v="7123" actId="20577"/>
          <ac:spMkLst>
            <pc:docMk/>
            <pc:sldMk cId="1388183236" sldId="1947"/>
            <ac:spMk id="2" creationId="{DE092D81-2CDE-D1A1-6A5F-99AC1A8AC8AF}"/>
          </ac:spMkLst>
        </pc:spChg>
        <pc:spChg chg="mod">
          <ac:chgData name="Elia Gonella" userId="a3d216c6-cdb0-4cba-8671-90e9e595b690" providerId="ADAL" clId="{287EFBF9-EAD4-4D13-AF87-98E3DED93B3C}" dt="2025-11-20T10:29:37.161" v="7067" actId="20577"/>
          <ac:spMkLst>
            <pc:docMk/>
            <pc:sldMk cId="1388183236" sldId="1947"/>
            <ac:spMk id="5" creationId="{F4261FE7-8E5F-8D65-43B2-A64D2ACAA769}"/>
          </ac:spMkLst>
        </pc:spChg>
        <pc:spChg chg="mod">
          <ac:chgData name="Elia Gonella" userId="a3d216c6-cdb0-4cba-8671-90e9e595b690" providerId="ADAL" clId="{287EFBF9-EAD4-4D13-AF87-98E3DED93B3C}" dt="2025-11-20T10:30:52.836" v="7121" actId="115"/>
          <ac:spMkLst>
            <pc:docMk/>
            <pc:sldMk cId="1388183236" sldId="1947"/>
            <ac:spMk id="7" creationId="{2FD636AA-B1E6-C270-A8BB-6C25EA619B80}"/>
          </ac:spMkLst>
        </pc:spChg>
      </pc:sldChg>
      <pc:sldChg chg="addSp delSp modSp add del mod">
        <pc:chgData name="Elia Gonella" userId="a3d216c6-cdb0-4cba-8671-90e9e595b690" providerId="ADAL" clId="{287EFBF9-EAD4-4D13-AF87-98E3DED93B3C}" dt="2025-11-17T11:18:25.308" v="2850" actId="47"/>
        <pc:sldMkLst>
          <pc:docMk/>
          <pc:sldMk cId="663191019" sldId="1948"/>
        </pc:sldMkLst>
      </pc:sldChg>
      <pc:sldChg chg="addSp modSp add del mod ord">
        <pc:chgData name="Elia Gonella" userId="a3d216c6-cdb0-4cba-8671-90e9e595b690" providerId="ADAL" clId="{287EFBF9-EAD4-4D13-AF87-98E3DED93B3C}" dt="2025-11-17T11:18:25.308" v="2850" actId="47"/>
        <pc:sldMkLst>
          <pc:docMk/>
          <pc:sldMk cId="2845276334" sldId="1949"/>
        </pc:sldMkLst>
      </pc:sldChg>
      <pc:sldChg chg="modSp add del mod ord">
        <pc:chgData name="Elia Gonella" userId="a3d216c6-cdb0-4cba-8671-90e9e595b690" providerId="ADAL" clId="{287EFBF9-EAD4-4D13-AF87-98E3DED93B3C}" dt="2025-11-17T11:18:25.308" v="2850" actId="47"/>
        <pc:sldMkLst>
          <pc:docMk/>
          <pc:sldMk cId="3484595745" sldId="1950"/>
        </pc:sldMkLst>
      </pc:sldChg>
      <pc:sldChg chg="addSp delSp modSp new mod ord modClrScheme chgLayout">
        <pc:chgData name="Elia Gonella" userId="a3d216c6-cdb0-4cba-8671-90e9e595b690" providerId="ADAL" clId="{287EFBF9-EAD4-4D13-AF87-98E3DED93B3C}" dt="2025-11-20T09:17:22.552" v="5861"/>
        <pc:sldMkLst>
          <pc:docMk/>
          <pc:sldMk cId="3172380561" sldId="1951"/>
        </pc:sldMkLst>
        <pc:spChg chg="add mod">
          <ac:chgData name="Elia Gonella" userId="a3d216c6-cdb0-4cba-8671-90e9e595b690" providerId="ADAL" clId="{287EFBF9-EAD4-4D13-AF87-98E3DED93B3C}" dt="2025-11-20T09:16:44.865" v="5810" actId="20577"/>
          <ac:spMkLst>
            <pc:docMk/>
            <pc:sldMk cId="3172380561" sldId="1951"/>
            <ac:spMk id="8" creationId="{A70708D7-FCB5-06F7-76C6-8DFAC636C632}"/>
          </ac:spMkLst>
        </pc:spChg>
        <pc:spChg chg="add mod">
          <ac:chgData name="Elia Gonella" userId="a3d216c6-cdb0-4cba-8671-90e9e595b690" providerId="ADAL" clId="{287EFBF9-EAD4-4D13-AF87-98E3DED93B3C}" dt="2025-11-20T09:17:07.266" v="5860" actId="20577"/>
          <ac:spMkLst>
            <pc:docMk/>
            <pc:sldMk cId="3172380561" sldId="1951"/>
            <ac:spMk id="10" creationId="{5DA0222D-7B24-2735-21A3-0816C37BD6FE}"/>
          </ac:spMkLst>
        </pc:spChg>
        <pc:picChg chg="add mod">
          <ac:chgData name="Elia Gonella" userId="a3d216c6-cdb0-4cba-8671-90e9e595b690" providerId="ADAL" clId="{287EFBF9-EAD4-4D13-AF87-98E3DED93B3C}" dt="2025-11-20T09:17:22.552" v="5861"/>
          <ac:picMkLst>
            <pc:docMk/>
            <pc:sldMk cId="3172380561" sldId="1951"/>
            <ac:picMk id="2" creationId="{EB089AD1-1B03-CFAB-B3EB-285B076B3997}"/>
          </ac:picMkLst>
        </pc:picChg>
      </pc:sldChg>
      <pc:sldChg chg="add del">
        <pc:chgData name="Elia Gonella" userId="a3d216c6-cdb0-4cba-8671-90e9e595b690" providerId="ADAL" clId="{287EFBF9-EAD4-4D13-AF87-98E3DED93B3C}" dt="2025-11-17T09:19:45.194" v="703" actId="2890"/>
        <pc:sldMkLst>
          <pc:docMk/>
          <pc:sldMk cId="3787254421" sldId="1951"/>
        </pc:sldMkLst>
      </pc:sldChg>
      <pc:sldChg chg="addSp delSp modSp add del mod">
        <pc:chgData name="Elia Gonella" userId="a3d216c6-cdb0-4cba-8671-90e9e595b690" providerId="ADAL" clId="{287EFBF9-EAD4-4D13-AF87-98E3DED93B3C}" dt="2025-11-17T12:20:59.361" v="4059" actId="47"/>
        <pc:sldMkLst>
          <pc:docMk/>
          <pc:sldMk cId="392269626" sldId="1952"/>
        </pc:sldMkLst>
      </pc:sldChg>
      <pc:sldChg chg="addSp delSp modSp add mod">
        <pc:chgData name="Elia Gonella" userId="a3d216c6-cdb0-4cba-8671-90e9e595b690" providerId="ADAL" clId="{287EFBF9-EAD4-4D13-AF87-98E3DED93B3C}" dt="2025-11-20T10:35:54.888" v="7160" actId="115"/>
        <pc:sldMkLst>
          <pc:docMk/>
          <pc:sldMk cId="582920191" sldId="1953"/>
        </pc:sldMkLst>
        <pc:spChg chg="mod">
          <ac:chgData name="Elia Gonella" userId="a3d216c6-cdb0-4cba-8671-90e9e595b690" providerId="ADAL" clId="{287EFBF9-EAD4-4D13-AF87-98E3DED93B3C}" dt="2025-11-20T10:31:40.160" v="7137" actId="20577"/>
          <ac:spMkLst>
            <pc:docMk/>
            <pc:sldMk cId="582920191" sldId="1953"/>
            <ac:spMk id="5" creationId="{D3C7F222-2A19-5A1E-114C-D72B5C68A342}"/>
          </ac:spMkLst>
        </pc:spChg>
        <pc:spChg chg="mod">
          <ac:chgData name="Elia Gonella" userId="a3d216c6-cdb0-4cba-8671-90e9e595b690" providerId="ADAL" clId="{287EFBF9-EAD4-4D13-AF87-98E3DED93B3C}" dt="2025-11-20T10:35:54.888" v="7160" actId="115"/>
          <ac:spMkLst>
            <pc:docMk/>
            <pc:sldMk cId="582920191" sldId="1953"/>
            <ac:spMk id="6" creationId="{D4BCE7A2-B447-C930-B336-A26C06F60771}"/>
          </ac:spMkLst>
        </pc:spChg>
      </pc:sldChg>
      <pc:sldChg chg="addSp modSp add mod setBg">
        <pc:chgData name="Elia Gonella" userId="a3d216c6-cdb0-4cba-8671-90e9e595b690" providerId="ADAL" clId="{287EFBF9-EAD4-4D13-AF87-98E3DED93B3C}" dt="2025-11-20T10:38:34.838" v="7257" actId="113"/>
        <pc:sldMkLst>
          <pc:docMk/>
          <pc:sldMk cId="4219206694" sldId="1954"/>
        </pc:sldMkLst>
        <pc:spChg chg="add mod">
          <ac:chgData name="Elia Gonella" userId="a3d216c6-cdb0-4cba-8671-90e9e595b690" providerId="ADAL" clId="{287EFBF9-EAD4-4D13-AF87-98E3DED93B3C}" dt="2025-11-20T10:38:34.838" v="7257" actId="113"/>
          <ac:spMkLst>
            <pc:docMk/>
            <pc:sldMk cId="4219206694" sldId="1954"/>
            <ac:spMk id="2" creationId="{93727E45-5532-FDD7-F416-B77915C12AA4}"/>
          </ac:spMkLst>
        </pc:spChg>
        <pc:spChg chg="mod">
          <ac:chgData name="Elia Gonella" userId="a3d216c6-cdb0-4cba-8671-90e9e595b690" providerId="ADAL" clId="{287EFBF9-EAD4-4D13-AF87-98E3DED93B3C}" dt="2025-11-20T10:36:22.409" v="7194" actId="20577"/>
          <ac:spMkLst>
            <pc:docMk/>
            <pc:sldMk cId="4219206694" sldId="1954"/>
            <ac:spMk id="5" creationId="{2FBC4A7C-696F-B97C-E22C-002404B7FDE8}"/>
          </ac:spMkLst>
        </pc:spChg>
        <pc:spChg chg="mod">
          <ac:chgData name="Elia Gonella" userId="a3d216c6-cdb0-4cba-8671-90e9e595b690" providerId="ADAL" clId="{287EFBF9-EAD4-4D13-AF87-98E3DED93B3C}" dt="2025-11-20T10:38:30.745" v="7256" actId="115"/>
          <ac:spMkLst>
            <pc:docMk/>
            <pc:sldMk cId="4219206694" sldId="1954"/>
            <ac:spMk id="7" creationId="{41273A4D-CBBA-1D27-7DAC-44423EFEEB53}"/>
          </ac:spMkLst>
        </pc:spChg>
      </pc:sldChg>
      <pc:sldChg chg="delSp modSp add mod setBg">
        <pc:chgData name="Elia Gonella" userId="a3d216c6-cdb0-4cba-8671-90e9e595b690" providerId="ADAL" clId="{287EFBF9-EAD4-4D13-AF87-98E3DED93B3C}" dt="2025-11-20T10:41:01.375" v="7307" actId="1076"/>
        <pc:sldMkLst>
          <pc:docMk/>
          <pc:sldMk cId="3452057359" sldId="1955"/>
        </pc:sldMkLst>
        <pc:spChg chg="mod">
          <ac:chgData name="Elia Gonella" userId="a3d216c6-cdb0-4cba-8671-90e9e595b690" providerId="ADAL" clId="{287EFBF9-EAD4-4D13-AF87-98E3DED93B3C}" dt="2025-11-20T10:38:59.682" v="7277" actId="20577"/>
          <ac:spMkLst>
            <pc:docMk/>
            <pc:sldMk cId="3452057359" sldId="1955"/>
            <ac:spMk id="6" creationId="{9E5FE859-3FE5-A107-05E8-25AA793622A7}"/>
          </ac:spMkLst>
        </pc:spChg>
        <pc:spChg chg="mod">
          <ac:chgData name="Elia Gonella" userId="a3d216c6-cdb0-4cba-8671-90e9e595b690" providerId="ADAL" clId="{287EFBF9-EAD4-4D13-AF87-98E3DED93B3C}" dt="2025-11-20T10:41:01.375" v="7307" actId="1076"/>
          <ac:spMkLst>
            <pc:docMk/>
            <pc:sldMk cId="3452057359" sldId="1955"/>
            <ac:spMk id="9" creationId="{CFB6721E-C574-C3C2-3793-9C49B83CBCB3}"/>
          </ac:spMkLst>
        </pc:spChg>
      </pc:sldChg>
      <pc:sldChg chg="addSp delSp modSp add mod setBg">
        <pc:chgData name="Elia Gonella" userId="a3d216c6-cdb0-4cba-8671-90e9e595b690" providerId="ADAL" clId="{287EFBF9-EAD4-4D13-AF87-98E3DED93B3C}" dt="2025-11-20T10:44:47.115" v="7342" actId="114"/>
        <pc:sldMkLst>
          <pc:docMk/>
          <pc:sldMk cId="2874219860" sldId="1956"/>
        </pc:sldMkLst>
        <pc:spChg chg="mod">
          <ac:chgData name="Elia Gonella" userId="a3d216c6-cdb0-4cba-8671-90e9e595b690" providerId="ADAL" clId="{287EFBF9-EAD4-4D13-AF87-98E3DED93B3C}" dt="2025-11-20T10:41:17.665" v="7337" actId="20577"/>
          <ac:spMkLst>
            <pc:docMk/>
            <pc:sldMk cId="2874219860" sldId="1956"/>
            <ac:spMk id="7" creationId="{9B4BFF32-7864-6447-5FB6-A05DACE10F92}"/>
          </ac:spMkLst>
        </pc:spChg>
        <pc:spChg chg="mod">
          <ac:chgData name="Elia Gonella" userId="a3d216c6-cdb0-4cba-8671-90e9e595b690" providerId="ADAL" clId="{287EFBF9-EAD4-4D13-AF87-98E3DED93B3C}" dt="2025-11-20T10:44:47.115" v="7342" actId="114"/>
          <ac:spMkLst>
            <pc:docMk/>
            <pc:sldMk cId="2874219860" sldId="1956"/>
            <ac:spMk id="9" creationId="{CA2DCB1F-230E-8429-C4A9-A32DE8306F64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20T10:47:10.215" v="7404" actId="115"/>
        <pc:sldMkLst>
          <pc:docMk/>
          <pc:sldMk cId="3866190821" sldId="1957"/>
        </pc:sldMkLst>
        <pc:spChg chg="mod">
          <ac:chgData name="Elia Gonella" userId="a3d216c6-cdb0-4cba-8671-90e9e595b690" providerId="ADAL" clId="{287EFBF9-EAD4-4D13-AF87-98E3DED93B3C}" dt="2025-11-20T10:46:50.395" v="7400" actId="20577"/>
          <ac:spMkLst>
            <pc:docMk/>
            <pc:sldMk cId="3866190821" sldId="1957"/>
            <ac:spMk id="14" creationId="{34A02E11-3B4E-1F4D-10EE-9FBFF5B6E3BC}"/>
          </ac:spMkLst>
        </pc:spChg>
        <pc:spChg chg="mod">
          <ac:chgData name="Elia Gonella" userId="a3d216c6-cdb0-4cba-8671-90e9e595b690" providerId="ADAL" clId="{287EFBF9-EAD4-4D13-AF87-98E3DED93B3C}" dt="2025-11-20T10:47:10.215" v="7404" actId="115"/>
          <ac:spMkLst>
            <pc:docMk/>
            <pc:sldMk cId="3866190821" sldId="1957"/>
            <ac:spMk id="16" creationId="{272395CA-904D-E75A-BF67-B597905EFFFC}"/>
          </ac:spMkLst>
        </pc:spChg>
        <pc:picChg chg="add del mod">
          <ac:chgData name="Elia Gonella" userId="a3d216c6-cdb0-4cba-8671-90e9e595b690" providerId="ADAL" clId="{287EFBF9-EAD4-4D13-AF87-98E3DED93B3C}" dt="2025-11-20T10:46:43.708" v="7393" actId="478"/>
          <ac:picMkLst>
            <pc:docMk/>
            <pc:sldMk cId="3866190821" sldId="1957"/>
            <ac:picMk id="7" creationId="{5A74756A-1F2F-6BA5-9F44-9A52B7A51659}"/>
          </ac:picMkLst>
        </pc:picChg>
      </pc:sldChg>
      <pc:sldChg chg="addSp delSp modSp add mod">
        <pc:chgData name="Elia Gonella" userId="a3d216c6-cdb0-4cba-8671-90e9e595b690" providerId="ADAL" clId="{287EFBF9-EAD4-4D13-AF87-98E3DED93B3C}" dt="2025-11-20T10:49:00.301" v="7482" actId="20577"/>
        <pc:sldMkLst>
          <pc:docMk/>
          <pc:sldMk cId="3392712095" sldId="1958"/>
        </pc:sldMkLst>
        <pc:spChg chg="mod">
          <ac:chgData name="Elia Gonella" userId="a3d216c6-cdb0-4cba-8671-90e9e595b690" providerId="ADAL" clId="{287EFBF9-EAD4-4D13-AF87-98E3DED93B3C}" dt="2025-11-20T10:49:00.301" v="7482" actId="20577"/>
          <ac:spMkLst>
            <pc:docMk/>
            <pc:sldMk cId="3392712095" sldId="1958"/>
            <ac:spMk id="7" creationId="{497D695F-89CD-B171-B261-43AC4E03A57B}"/>
          </ac:spMkLst>
        </pc:spChg>
        <pc:spChg chg="mod">
          <ac:chgData name="Elia Gonella" userId="a3d216c6-cdb0-4cba-8671-90e9e595b690" providerId="ADAL" clId="{287EFBF9-EAD4-4D13-AF87-98E3DED93B3C}" dt="2025-11-20T10:47:58.820" v="7471" actId="20577"/>
          <ac:spMkLst>
            <pc:docMk/>
            <pc:sldMk cId="3392712095" sldId="1958"/>
            <ac:spMk id="8" creationId="{3141B0F2-5AD7-9D34-FE90-85EFE82646E0}"/>
          </ac:spMkLst>
        </pc:spChg>
      </pc:sldChg>
      <pc:sldChg chg="addSp modSp add mod">
        <pc:chgData name="Elia Gonella" userId="a3d216c6-cdb0-4cba-8671-90e9e595b690" providerId="ADAL" clId="{287EFBF9-EAD4-4D13-AF87-98E3DED93B3C}" dt="2025-11-20T10:52:32.998" v="7594" actId="113"/>
        <pc:sldMkLst>
          <pc:docMk/>
          <pc:sldMk cId="3083650978" sldId="1959"/>
        </pc:sldMkLst>
        <pc:spChg chg="add mod">
          <ac:chgData name="Elia Gonella" userId="a3d216c6-cdb0-4cba-8671-90e9e595b690" providerId="ADAL" clId="{287EFBF9-EAD4-4D13-AF87-98E3DED93B3C}" dt="2025-11-20T10:52:32.998" v="7594" actId="113"/>
          <ac:spMkLst>
            <pc:docMk/>
            <pc:sldMk cId="3083650978" sldId="1959"/>
            <ac:spMk id="2" creationId="{14DE26C3-D1E1-76AF-4DE3-91A0BF637904}"/>
          </ac:spMkLst>
        </pc:spChg>
        <pc:spChg chg="mod">
          <ac:chgData name="Elia Gonella" userId="a3d216c6-cdb0-4cba-8671-90e9e595b690" providerId="ADAL" clId="{287EFBF9-EAD4-4D13-AF87-98E3DED93B3C}" dt="2025-11-20T10:51:04.844" v="7582" actId="20577"/>
          <ac:spMkLst>
            <pc:docMk/>
            <pc:sldMk cId="3083650978" sldId="1959"/>
            <ac:spMk id="8" creationId="{14D09C5A-0150-2B99-176C-3BD4AF781684}"/>
          </ac:spMkLst>
        </pc:spChg>
        <pc:spChg chg="mod">
          <ac:chgData name="Elia Gonella" userId="a3d216c6-cdb0-4cba-8671-90e9e595b690" providerId="ADAL" clId="{287EFBF9-EAD4-4D13-AF87-98E3DED93B3C}" dt="2025-11-20T10:52:07.754" v="7590" actId="115"/>
          <ac:spMkLst>
            <pc:docMk/>
            <pc:sldMk cId="3083650978" sldId="1959"/>
            <ac:spMk id="11" creationId="{7958EE21-8891-6071-A3BD-E80A49B473B9}"/>
          </ac:spMkLst>
        </pc:spChg>
      </pc:sldChg>
      <pc:sldChg chg="addSp delSp modSp add mod">
        <pc:chgData name="Elia Gonella" userId="a3d216c6-cdb0-4cba-8671-90e9e595b690" providerId="ADAL" clId="{287EFBF9-EAD4-4D13-AF87-98E3DED93B3C}" dt="2025-11-20T10:55:39.900" v="7669" actId="207"/>
        <pc:sldMkLst>
          <pc:docMk/>
          <pc:sldMk cId="2646059893" sldId="1960"/>
        </pc:sldMkLst>
        <pc:spChg chg="mod">
          <ac:chgData name="Elia Gonella" userId="a3d216c6-cdb0-4cba-8671-90e9e595b690" providerId="ADAL" clId="{287EFBF9-EAD4-4D13-AF87-98E3DED93B3C}" dt="2025-11-20T10:54:08.251" v="7652" actId="20577"/>
          <ac:spMkLst>
            <pc:docMk/>
            <pc:sldMk cId="2646059893" sldId="1960"/>
            <ac:spMk id="8" creationId="{389B53AD-1A7B-95A8-2B08-F12D646616EB}"/>
          </ac:spMkLst>
        </pc:spChg>
        <pc:spChg chg="mod">
          <ac:chgData name="Elia Gonella" userId="a3d216c6-cdb0-4cba-8671-90e9e595b690" providerId="ADAL" clId="{287EFBF9-EAD4-4D13-AF87-98E3DED93B3C}" dt="2025-11-20T10:55:39.900" v="7669" actId="207"/>
          <ac:spMkLst>
            <pc:docMk/>
            <pc:sldMk cId="2646059893" sldId="1960"/>
            <ac:spMk id="10" creationId="{4803F5C0-6162-B812-D1A7-89E044FA9043}"/>
          </ac:spMkLst>
        </pc:spChg>
      </pc:sldChg>
      <pc:sldChg chg="addSp delSp modSp add mod ord">
        <pc:chgData name="Elia Gonella" userId="a3d216c6-cdb0-4cba-8671-90e9e595b690" providerId="ADAL" clId="{287EFBF9-EAD4-4D13-AF87-98E3DED93B3C}" dt="2025-11-20T11:02:04.136" v="7775" actId="20577"/>
        <pc:sldMkLst>
          <pc:docMk/>
          <pc:sldMk cId="307755473" sldId="1961"/>
        </pc:sldMkLst>
        <pc:spChg chg="add mod">
          <ac:chgData name="Elia Gonella" userId="a3d216c6-cdb0-4cba-8671-90e9e595b690" providerId="ADAL" clId="{287EFBF9-EAD4-4D13-AF87-98E3DED93B3C}" dt="2025-11-20T11:02:03.743" v="7774"/>
          <ac:spMkLst>
            <pc:docMk/>
            <pc:sldMk cId="307755473" sldId="1961"/>
            <ac:spMk id="2" creationId="{F23BE2AC-6668-EA4A-0D92-DEB8DA50113C}"/>
          </ac:spMkLst>
        </pc:spChg>
        <pc:spChg chg="mod">
          <ac:chgData name="Elia Gonella" userId="a3d216c6-cdb0-4cba-8671-90e9e595b690" providerId="ADAL" clId="{287EFBF9-EAD4-4D13-AF87-98E3DED93B3C}" dt="2025-11-20T11:02:04.136" v="7775" actId="20577"/>
          <ac:spMkLst>
            <pc:docMk/>
            <pc:sldMk cId="307755473" sldId="1961"/>
            <ac:spMk id="5" creationId="{27D3281E-F800-36D1-147C-5A083269FF14}"/>
          </ac:spMkLst>
        </pc:spChg>
        <pc:picChg chg="add del mod modCrop">
          <ac:chgData name="Elia Gonella" userId="a3d216c6-cdb0-4cba-8671-90e9e595b690" providerId="ADAL" clId="{287EFBF9-EAD4-4D13-AF87-98E3DED93B3C}" dt="2025-11-20T10:56:27.391" v="7706" actId="478"/>
          <ac:picMkLst>
            <pc:docMk/>
            <pc:sldMk cId="307755473" sldId="1961"/>
            <ac:picMk id="6" creationId="{B2C8143C-ED25-B880-A556-C423F2731E0B}"/>
          </ac:picMkLst>
        </pc:picChg>
      </pc:sldChg>
      <pc:sldChg chg="delSp modSp add del mod">
        <pc:chgData name="Elia Gonella" userId="a3d216c6-cdb0-4cba-8671-90e9e595b690" providerId="ADAL" clId="{287EFBF9-EAD4-4D13-AF87-98E3DED93B3C}" dt="2025-11-17T13:25:07.528" v="4873" actId="2696"/>
        <pc:sldMkLst>
          <pc:docMk/>
          <pc:sldMk cId="194103160" sldId="1962"/>
        </pc:sldMkLst>
      </pc:sldChg>
      <pc:sldChg chg="addSp delSp modSp add mod modClrScheme chgLayout">
        <pc:chgData name="Elia Gonella" userId="a3d216c6-cdb0-4cba-8671-90e9e595b690" providerId="ADAL" clId="{287EFBF9-EAD4-4D13-AF87-98E3DED93B3C}" dt="2025-11-20T10:50:27.861" v="7546" actId="20577"/>
        <pc:sldMkLst>
          <pc:docMk/>
          <pc:sldMk cId="2728226532" sldId="1962"/>
        </pc:sldMkLst>
        <pc:spChg chg="add del mod">
          <ac:chgData name="Elia Gonella" userId="a3d216c6-cdb0-4cba-8671-90e9e595b690" providerId="ADAL" clId="{287EFBF9-EAD4-4D13-AF87-98E3DED93B3C}" dt="2025-11-20T10:50:23.843" v="7545" actId="478"/>
          <ac:spMkLst>
            <pc:docMk/>
            <pc:sldMk cId="2728226532" sldId="1962"/>
            <ac:spMk id="4" creationId="{F2AE12E5-167A-143D-D179-CA81C7B7F5F5}"/>
          </ac:spMkLst>
        </pc:spChg>
        <pc:spChg chg="mod">
          <ac:chgData name="Elia Gonella" userId="a3d216c6-cdb0-4cba-8671-90e9e595b690" providerId="ADAL" clId="{287EFBF9-EAD4-4D13-AF87-98E3DED93B3C}" dt="2025-11-20T10:50:27.861" v="7546" actId="20577"/>
          <ac:spMkLst>
            <pc:docMk/>
            <pc:sldMk cId="2728226532" sldId="1962"/>
            <ac:spMk id="7" creationId="{2DA1908C-51FE-96F4-A966-F8981A84D51C}"/>
          </ac:spMkLst>
        </pc:spChg>
        <pc:spChg chg="mod ord">
          <ac:chgData name="Elia Gonella" userId="a3d216c6-cdb0-4cba-8671-90e9e595b690" providerId="ADAL" clId="{287EFBF9-EAD4-4D13-AF87-98E3DED93B3C}" dt="2025-11-20T10:49:28.558" v="7537" actId="20577"/>
          <ac:spMkLst>
            <pc:docMk/>
            <pc:sldMk cId="2728226532" sldId="1962"/>
            <ac:spMk id="8" creationId="{E235E96A-634A-FB2F-FAF9-B92F665EDD27}"/>
          </ac:spMkLst>
        </pc:spChg>
      </pc:sldChg>
      <pc:sldChg chg="add del">
        <pc:chgData name="Elia Gonella" userId="a3d216c6-cdb0-4cba-8671-90e9e595b690" providerId="ADAL" clId="{287EFBF9-EAD4-4D13-AF87-98E3DED93B3C}" dt="2025-11-20T11:00:04.807" v="7728" actId="2696"/>
        <pc:sldMkLst>
          <pc:docMk/>
          <pc:sldMk cId="42805006" sldId="1963"/>
        </pc:sldMkLst>
      </pc:sldChg>
      <pc:sldChg chg="addSp delSp modSp add del mod setBg">
        <pc:chgData name="Elia Gonella" userId="a3d216c6-cdb0-4cba-8671-90e9e595b690" providerId="ADAL" clId="{287EFBF9-EAD4-4D13-AF87-98E3DED93B3C}" dt="2025-11-17T13:25:19.646" v="4874" actId="2696"/>
        <pc:sldMkLst>
          <pc:docMk/>
          <pc:sldMk cId="1335183593" sldId="1963"/>
        </pc:sldMkLst>
      </pc:sldChg>
      <pc:sldChg chg="addSp delSp modSp add del mod setBg">
        <pc:chgData name="Elia Gonella" userId="a3d216c6-cdb0-4cba-8671-90e9e595b690" providerId="ADAL" clId="{287EFBF9-EAD4-4D13-AF87-98E3DED93B3C}" dt="2025-11-17T13:25:19.646" v="4874" actId="2696"/>
        <pc:sldMkLst>
          <pc:docMk/>
          <pc:sldMk cId="2139900114" sldId="1964"/>
        </pc:sldMkLst>
      </pc:sldChg>
      <pc:sldChg chg="modSp add mod replId">
        <pc:chgData name="Elia Gonella" userId="a3d216c6-cdb0-4cba-8671-90e9e595b690" providerId="ADAL" clId="{287EFBF9-EAD4-4D13-AF87-98E3DED93B3C}" dt="2025-11-20T11:02:49.349" v="7820" actId="115"/>
        <pc:sldMkLst>
          <pc:docMk/>
          <pc:sldMk cId="3465272188" sldId="1964"/>
        </pc:sldMkLst>
        <pc:spChg chg="mod">
          <ac:chgData name="Elia Gonella" userId="a3d216c6-cdb0-4cba-8671-90e9e595b690" providerId="ADAL" clId="{287EFBF9-EAD4-4D13-AF87-98E3DED93B3C}" dt="2025-11-20T11:02:19.277" v="7812" actId="20577"/>
          <ac:spMkLst>
            <pc:docMk/>
            <pc:sldMk cId="3465272188" sldId="1964"/>
            <ac:spMk id="5" creationId="{1D5C2485-FC7D-DF25-A98B-5B21CAD7A49A}"/>
          </ac:spMkLst>
        </pc:spChg>
        <pc:spChg chg="mod">
          <ac:chgData name="Elia Gonella" userId="a3d216c6-cdb0-4cba-8671-90e9e595b690" providerId="ADAL" clId="{287EFBF9-EAD4-4D13-AF87-98E3DED93B3C}" dt="2025-11-20T11:02:49.349" v="7820" actId="115"/>
          <ac:spMkLst>
            <pc:docMk/>
            <pc:sldMk cId="3465272188" sldId="1964"/>
            <ac:spMk id="7" creationId="{45FC744C-36ED-5FC8-123C-7B85C9BE8B5C}"/>
          </ac:spMkLst>
        </pc:spChg>
      </pc:sldChg>
      <pc:sldChg chg="delSp modSp add mod replId">
        <pc:chgData name="Elia Gonella" userId="a3d216c6-cdb0-4cba-8671-90e9e595b690" providerId="ADAL" clId="{287EFBF9-EAD4-4D13-AF87-98E3DED93B3C}" dt="2025-11-20T11:04:27.499" v="7880" actId="2710"/>
        <pc:sldMkLst>
          <pc:docMk/>
          <pc:sldMk cId="167932736" sldId="1965"/>
        </pc:sldMkLst>
        <pc:spChg chg="mod">
          <ac:chgData name="Elia Gonella" userId="a3d216c6-cdb0-4cba-8671-90e9e595b690" providerId="ADAL" clId="{287EFBF9-EAD4-4D13-AF87-98E3DED93B3C}" dt="2025-11-20T11:03:14.842" v="7857" actId="20577"/>
          <ac:spMkLst>
            <pc:docMk/>
            <pc:sldMk cId="167932736" sldId="1965"/>
            <ac:spMk id="6" creationId="{0219D0ED-CE54-2DFD-5344-110A63D92308}"/>
          </ac:spMkLst>
        </pc:spChg>
        <pc:spChg chg="mod">
          <ac:chgData name="Elia Gonella" userId="a3d216c6-cdb0-4cba-8671-90e9e595b690" providerId="ADAL" clId="{287EFBF9-EAD4-4D13-AF87-98E3DED93B3C}" dt="2025-11-20T11:04:27.499" v="7880" actId="2710"/>
          <ac:spMkLst>
            <pc:docMk/>
            <pc:sldMk cId="167932736" sldId="1965"/>
            <ac:spMk id="9" creationId="{6B4290D8-B2EF-F21C-0B3C-AAD479259018}"/>
          </ac:spMkLst>
        </pc:spChg>
        <pc:picChg chg="del">
          <ac:chgData name="Elia Gonella" userId="a3d216c6-cdb0-4cba-8671-90e9e595b690" providerId="ADAL" clId="{287EFBF9-EAD4-4D13-AF87-98E3DED93B3C}" dt="2025-11-20T11:03:16.821" v="7858" actId="478"/>
          <ac:picMkLst>
            <pc:docMk/>
            <pc:sldMk cId="167932736" sldId="1965"/>
            <ac:picMk id="4" creationId="{7A3F03FA-6121-F9E0-9240-3972EB9538CC}"/>
          </ac:picMkLst>
        </pc:picChg>
      </pc:sldChg>
      <pc:sldChg chg="modSp add del mod ord">
        <pc:chgData name="Elia Gonella" userId="a3d216c6-cdb0-4cba-8671-90e9e595b690" providerId="ADAL" clId="{287EFBF9-EAD4-4D13-AF87-98E3DED93B3C}" dt="2025-11-17T13:25:19.646" v="4874" actId="2696"/>
        <pc:sldMkLst>
          <pc:docMk/>
          <pc:sldMk cId="3701151221" sldId="1965"/>
        </pc:sldMkLst>
      </pc:sldChg>
      <pc:sldChg chg="modSp add mod replId">
        <pc:chgData name="Elia Gonella" userId="a3d216c6-cdb0-4cba-8671-90e9e595b690" providerId="ADAL" clId="{287EFBF9-EAD4-4D13-AF87-98E3DED93B3C}" dt="2025-11-20T11:07:00.253" v="7918" actId="113"/>
        <pc:sldMkLst>
          <pc:docMk/>
          <pc:sldMk cId="1041729975" sldId="1966"/>
        </pc:sldMkLst>
        <pc:spChg chg="mod">
          <ac:chgData name="Elia Gonella" userId="a3d216c6-cdb0-4cba-8671-90e9e595b690" providerId="ADAL" clId="{287EFBF9-EAD4-4D13-AF87-98E3DED93B3C}" dt="2025-11-20T11:05:56.329" v="7909" actId="20577"/>
          <ac:spMkLst>
            <pc:docMk/>
            <pc:sldMk cId="1041729975" sldId="1966"/>
            <ac:spMk id="7" creationId="{E16227BE-7E1B-73CB-29ED-56428B37C8AD}"/>
          </ac:spMkLst>
        </pc:spChg>
        <pc:spChg chg="mod">
          <ac:chgData name="Elia Gonella" userId="a3d216c6-cdb0-4cba-8671-90e9e595b690" providerId="ADAL" clId="{287EFBF9-EAD4-4D13-AF87-98E3DED93B3C}" dt="2025-11-20T11:07:00.253" v="7918" actId="113"/>
          <ac:spMkLst>
            <pc:docMk/>
            <pc:sldMk cId="1041729975" sldId="1966"/>
            <ac:spMk id="9" creationId="{55413934-C5A3-B94B-05DA-6C194ACF3D82}"/>
          </ac:spMkLst>
        </pc:spChg>
      </pc:sldChg>
      <pc:sldChg chg="addSp modSp add del mod">
        <pc:chgData name="Elia Gonella" userId="a3d216c6-cdb0-4cba-8671-90e9e595b690" providerId="ADAL" clId="{287EFBF9-EAD4-4D13-AF87-98E3DED93B3C}" dt="2025-11-18T11:41:52.131" v="4944" actId="2696"/>
        <pc:sldMkLst>
          <pc:docMk/>
          <pc:sldMk cId="1577951054" sldId="1966"/>
        </pc:sldMkLst>
      </pc:sldChg>
      <pc:sldChg chg="modSp add mod replId">
        <pc:chgData name="Elia Gonella" userId="a3d216c6-cdb0-4cba-8671-90e9e595b690" providerId="ADAL" clId="{287EFBF9-EAD4-4D13-AF87-98E3DED93B3C}" dt="2025-11-20T11:12:52.811" v="7986" actId="20577"/>
        <pc:sldMkLst>
          <pc:docMk/>
          <pc:sldMk cId="349300685" sldId="1967"/>
        </pc:sldMkLst>
        <pc:spChg chg="mod">
          <ac:chgData name="Elia Gonella" userId="a3d216c6-cdb0-4cba-8671-90e9e595b690" providerId="ADAL" clId="{287EFBF9-EAD4-4D13-AF87-98E3DED93B3C}" dt="2025-11-20T11:12:52.811" v="7986" actId="20577"/>
          <ac:spMkLst>
            <pc:docMk/>
            <pc:sldMk cId="349300685" sldId="1967"/>
            <ac:spMk id="2" creationId="{5E6D487C-EE5A-BD07-69B7-F3E4854B7152}"/>
          </ac:spMkLst>
        </pc:spChg>
        <pc:spChg chg="mod">
          <ac:chgData name="Elia Gonella" userId="a3d216c6-cdb0-4cba-8671-90e9e595b690" providerId="ADAL" clId="{287EFBF9-EAD4-4D13-AF87-98E3DED93B3C}" dt="2025-11-20T11:11:16.924" v="7984" actId="1076"/>
          <ac:spMkLst>
            <pc:docMk/>
            <pc:sldMk cId="349300685" sldId="1967"/>
            <ac:spMk id="14" creationId="{9EB5381E-0927-70EB-F86C-E44DD7096079}"/>
          </ac:spMkLst>
        </pc:spChg>
      </pc:sldChg>
      <pc:sldChg chg="addSp modSp add mod replId">
        <pc:chgData name="Elia Gonella" userId="a3d216c6-cdb0-4cba-8671-90e9e595b690" providerId="ADAL" clId="{287EFBF9-EAD4-4D13-AF87-98E3DED93B3C}" dt="2025-11-20T11:16:23.585" v="8040" actId="1076"/>
        <pc:sldMkLst>
          <pc:docMk/>
          <pc:sldMk cId="4148646022" sldId="1968"/>
        </pc:sldMkLst>
        <pc:spChg chg="add mod">
          <ac:chgData name="Elia Gonella" userId="a3d216c6-cdb0-4cba-8671-90e9e595b690" providerId="ADAL" clId="{287EFBF9-EAD4-4D13-AF87-98E3DED93B3C}" dt="2025-11-20T11:16:09.148" v="8038" actId="1076"/>
          <ac:spMkLst>
            <pc:docMk/>
            <pc:sldMk cId="4148646022" sldId="1968"/>
            <ac:spMk id="2" creationId="{15E2BA2A-C810-456A-35BA-2CCFA2B9F3E5}"/>
          </ac:spMkLst>
        </pc:spChg>
        <pc:spChg chg="mod">
          <ac:chgData name="Elia Gonella" userId="a3d216c6-cdb0-4cba-8671-90e9e595b690" providerId="ADAL" clId="{287EFBF9-EAD4-4D13-AF87-98E3DED93B3C}" dt="2025-11-20T11:16:17.604" v="8039" actId="1076"/>
          <ac:spMkLst>
            <pc:docMk/>
            <pc:sldMk cId="4148646022" sldId="1968"/>
            <ac:spMk id="7" creationId="{6F6A7750-851D-F594-5078-E2F226B64541}"/>
          </ac:spMkLst>
        </pc:spChg>
        <pc:spChg chg="mod">
          <ac:chgData name="Elia Gonella" userId="a3d216c6-cdb0-4cba-8671-90e9e595b690" providerId="ADAL" clId="{287EFBF9-EAD4-4D13-AF87-98E3DED93B3C}" dt="2025-11-20T11:16:23.585" v="8040" actId="1076"/>
          <ac:spMkLst>
            <pc:docMk/>
            <pc:sldMk cId="4148646022" sldId="1968"/>
            <ac:spMk id="8" creationId="{15EB5975-5556-C192-A350-ECA664C414A1}"/>
          </ac:spMkLst>
        </pc:spChg>
      </pc:sldChg>
      <pc:sldChg chg="modSp add mod replId">
        <pc:chgData name="Elia Gonella" userId="a3d216c6-cdb0-4cba-8671-90e9e595b690" providerId="ADAL" clId="{287EFBF9-EAD4-4D13-AF87-98E3DED93B3C}" dt="2025-11-20T11:20:45.242" v="8087" actId="20577"/>
        <pc:sldMkLst>
          <pc:docMk/>
          <pc:sldMk cId="361653855" sldId="1969"/>
        </pc:sldMkLst>
        <pc:spChg chg="mod">
          <ac:chgData name="Elia Gonella" userId="a3d216c6-cdb0-4cba-8671-90e9e595b690" providerId="ADAL" clId="{287EFBF9-EAD4-4D13-AF87-98E3DED93B3C}" dt="2025-11-20T11:17:00.785" v="8061" actId="20577"/>
          <ac:spMkLst>
            <pc:docMk/>
            <pc:sldMk cId="361653855" sldId="1969"/>
            <ac:spMk id="8" creationId="{7EB404BB-EE30-47E9-E66F-C271CB8E3CC1}"/>
          </ac:spMkLst>
        </pc:spChg>
        <pc:spChg chg="mod">
          <ac:chgData name="Elia Gonella" userId="a3d216c6-cdb0-4cba-8671-90e9e595b690" providerId="ADAL" clId="{287EFBF9-EAD4-4D13-AF87-98E3DED93B3C}" dt="2025-11-20T11:20:45.242" v="8087" actId="20577"/>
          <ac:spMkLst>
            <pc:docMk/>
            <pc:sldMk cId="361653855" sldId="1969"/>
            <ac:spMk id="11" creationId="{E3323CB1-F412-2844-AA51-15AE0635B588}"/>
          </ac:spMkLst>
        </pc:spChg>
      </pc:sldChg>
      <pc:sldChg chg="modSp add mod replId">
        <pc:chgData name="Elia Gonella" userId="a3d216c6-cdb0-4cba-8671-90e9e595b690" providerId="ADAL" clId="{287EFBF9-EAD4-4D13-AF87-98E3DED93B3C}" dt="2025-11-20T11:28:58.801" v="8114" actId="113"/>
        <pc:sldMkLst>
          <pc:docMk/>
          <pc:sldMk cId="1766728239" sldId="1970"/>
        </pc:sldMkLst>
        <pc:spChg chg="mod">
          <ac:chgData name="Elia Gonella" userId="a3d216c6-cdb0-4cba-8671-90e9e595b690" providerId="ADAL" clId="{287EFBF9-EAD4-4D13-AF87-98E3DED93B3C}" dt="2025-11-20T11:28:33.320" v="8112" actId="20577"/>
          <ac:spMkLst>
            <pc:docMk/>
            <pc:sldMk cId="1766728239" sldId="1970"/>
            <ac:spMk id="8" creationId="{6823ACAB-5049-6DE0-6829-C52361DCA1B6}"/>
          </ac:spMkLst>
        </pc:spChg>
        <pc:spChg chg="mod">
          <ac:chgData name="Elia Gonella" userId="a3d216c6-cdb0-4cba-8671-90e9e595b690" providerId="ADAL" clId="{287EFBF9-EAD4-4D13-AF87-98E3DED93B3C}" dt="2025-11-20T11:28:58.801" v="8114" actId="113"/>
          <ac:spMkLst>
            <pc:docMk/>
            <pc:sldMk cId="1766728239" sldId="1970"/>
            <ac:spMk id="10" creationId="{F998851A-3B49-E614-37F5-A57F174B3FB3}"/>
          </ac:spMkLst>
        </pc:spChg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2078557957" sldId="1971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1075859746" sldId="1972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451576142" sldId="1973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1778939674" sldId="1974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1466325233" sldId="1975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496037193" sldId="1976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1212071144" sldId="1977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2360537512" sldId="1978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3881947023" sldId="1979"/>
        </pc:sldMkLst>
      </pc:sldChg>
      <pc:sldChg chg="add replId">
        <pc:chgData name="Elia Gonella" userId="a3d216c6-cdb0-4cba-8671-90e9e595b690" providerId="ADAL" clId="{287EFBF9-EAD4-4D13-AF87-98E3DED93B3C}" dt="2025-11-20T10:59:19.447" v="7723" actId="2890"/>
        <pc:sldMkLst>
          <pc:docMk/>
          <pc:sldMk cId="3245171029" sldId="198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BDBE180-D6A4-810E-9E20-7EEB5884E6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2105EEC0-2279-E7D0-C82E-D58D9D72E5E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46884-669C-4D90-9FFB-3360D114A82B}" type="datetime1">
              <a:rPr lang="it-IT" smtClean="0"/>
              <a:t>23/11/2025</a:t>
            </a:fld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C3A846F-4BF8-FC27-48E5-00EC72DA2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907B508C-7B2F-CA85-C7B0-BE7A7CA8771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2FD194-DD8F-4A23-A78D-7CEADB23B16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206770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it-IT" sz="1200"/>
            </a:lvl1pPr>
          </a:lstStyle>
          <a:p>
            <a:fld id="{8721E680-49AA-42C5-9347-92EFDA06F26C}" type="datetime1">
              <a:rPr lang="it-IT" smtClean="0"/>
              <a:pPr/>
              <a:t>23/11/2025</a:t>
            </a:fld>
            <a:endParaRPr lang="it-IT" dirty="0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it-IT" sz="1200"/>
            </a:lvl1pPr>
          </a:lstStyle>
          <a:p>
            <a:pPr rtl="0"/>
            <a:endParaRPr lang="it-IT" noProof="0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it-IT" sz="1200"/>
            </a:lvl1pPr>
          </a:lstStyle>
          <a:p>
            <a:pPr rtl="0"/>
            <a:fld id="{E98F99F9-2769-4C52-8EE2-7278119F0A16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1292598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it-IT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61408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7890DD-002D-D7AE-A874-91EC9025DD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27007EC-A3A6-89B1-45EE-F07D12EACE5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A8B85F-C0C9-A1AA-A89B-F7C38159AE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65F456D-2E36-C88C-51E0-E02E4B3AB9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77506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4A457-19D0-84E5-AAD0-2CFE2B2ED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1BF917E-6B9A-4845-8A32-676AC197EB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ACFE4CA1-D6FC-E201-0426-C5369B7D7D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8042672-948C-B40F-0D48-83D6D267AB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60439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noProof="0" smtClean="0"/>
              <a:t>16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645691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D374D-577D-B294-98BD-147B4B31DC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9E35A45-1583-9C1B-2807-468CE45403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DE100DE5-59EC-4661-A597-5EA2D99571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5AEB52-0F9A-7F2C-FF11-94B283F964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681149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4FF11F-DD13-9DEA-8B41-FC2B198B9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CD3BCA04-76E1-83BF-30F8-019E8F165C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B98C4E8-30ED-D3CC-45FE-01FBE9456E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5FDF93DF-9327-200F-8195-A2FE157721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319585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49D25C-981F-A37F-7A6A-7A789E136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E5EEBF5F-2A9C-E2AC-298D-0BBADBFFA7E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10B63241-B9AE-6582-E578-0B66C08AEB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54EC12E-3A18-39C1-BFD1-A7A65F354C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5529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123C2A-A109-E0ED-6D95-431C77F645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6331BE7C-779B-5F61-F187-F6AB7B96C7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2A0D7C86-6E4F-CF8B-4927-17C0C2E8D3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0FA3679-D93C-D3D3-4653-16C6638F2F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793431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AAFC0-5F26-3705-8751-7E4DEDB77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7B6D0E4-F1E4-9650-F2F4-F57A8028B8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892221A8-6B0C-8BBC-A523-21F976E50C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EB6799EC-30FE-AEE1-3CA8-063DACADE3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24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55232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B6309-ADF1-CA41-FDAD-6024B15B70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B7DF3C0-6E51-8845-D0A0-BEB020C8F7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CB6370-4A19-54C7-B0CE-7D3A9FA23B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B63BB938-E6AE-F68C-A0DB-307AC0A11E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54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074C3-1626-E2CC-E2CD-EA88D9CDA9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F1C0F951-739D-ACD5-DC07-39D805780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90CB3BF-346A-CF95-4586-FEDCD9DED2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168FDC5-77A0-5280-2C87-BB975554FF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50601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4DC9A6-3734-A067-AD8F-88DDE6B7E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581B5B10-2524-2155-C27D-B335475CFC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F385113F-2542-E31A-2AEC-C2C03B30BE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86C11328-8136-382E-A749-BF8D3DA5FA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798218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529E43-6FCC-EA43-FB43-6B53403A4E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3ECC3982-42CD-16CC-DE2D-CBA05C7884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67FF9AFB-8CB3-E801-EAAC-71C713309B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9C7FAFE1-D6E4-2F5B-D3DF-B997740F37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439472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816E-17A8-C856-AAF1-36A0CA13C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2F619597-1C75-6AF9-C3F9-98D524FF23F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BC8CF977-E4BC-4A20-AFC9-0C1F4EFE7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D98EA072-3DCF-9448-458A-51D9DC3FB8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707741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6A59A8-55EA-CF9F-B6F2-9696A98070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473C51AC-92A5-EECF-9302-CD325F5DAF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614D25D-6BE3-1038-92EA-8EFDCC9111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FC4ED9-4253-4F04-9660-C6B427F038F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423920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70D0D-D114-DD6A-4426-6CBC9E9FBF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A30F1377-EEBE-4963-1A89-7865D7BBFD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E108D83E-9871-66E1-95C7-60E9815F63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67F883C-2C20-5EB5-DAB6-1608F30356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44997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78C0EC-F186-B902-C1D1-16B1F90CB0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>
            <a:extLst>
              <a:ext uri="{FF2B5EF4-FFF2-40B4-BE49-F238E27FC236}">
                <a16:creationId xmlns:a16="http://schemas.microsoft.com/office/drawing/2014/main" id="{7FBA05D9-4944-698A-C067-9BF09D5ED4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>
            <a:extLst>
              <a:ext uri="{FF2B5EF4-FFF2-40B4-BE49-F238E27FC236}">
                <a16:creationId xmlns:a16="http://schemas.microsoft.com/office/drawing/2014/main" id="{CCA0E2D5-3046-E725-9028-765BC09060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523C581-B6B5-B76E-5956-8A8FB21BFF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rtl="0"/>
            <a:fld id="{E98F99F9-2769-4C52-8EE2-7278119F0A16}" type="slidenum">
              <a:rPr lang="it-IT" smtClean="0"/>
              <a:t>13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594961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bg>
      <p:bgPr>
        <a:gradFill>
          <a:gsLst>
            <a:gs pos="99000">
              <a:srgbClr val="FDFFFE"/>
            </a:gs>
            <a:gs pos="66000">
              <a:srgbClr val="F3FFFF"/>
            </a:gs>
            <a:gs pos="37992">
              <a:srgbClr val="FFFFFF"/>
            </a:gs>
            <a:gs pos="5000">
              <a:srgbClr val="EAFCFE"/>
            </a:gs>
          </a:gsLst>
          <a:lin ang="17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A03A7DE-E2C6-D3DE-2D3C-0E50AB453153}"/>
              </a:ext>
            </a:extLst>
          </p:cNvPr>
          <p:cNvSpPr/>
          <p:nvPr userDrawn="1"/>
        </p:nvSpPr>
        <p:spPr>
          <a:xfrm>
            <a:off x="492348" y="822701"/>
            <a:ext cx="5439251" cy="5439251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E9155AC3-4048-A012-522F-9975DD4374A4}"/>
              </a:ext>
            </a:extLst>
          </p:cNvPr>
          <p:cNvSpPr/>
          <p:nvPr userDrawn="1"/>
        </p:nvSpPr>
        <p:spPr>
          <a:xfrm>
            <a:off x="11352413" y="1318559"/>
            <a:ext cx="389835" cy="389835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C66BC318-7E9C-A53F-C445-78301FFF7C95}"/>
              </a:ext>
            </a:extLst>
          </p:cNvPr>
          <p:cNvSpPr/>
          <p:nvPr userDrawn="1"/>
        </p:nvSpPr>
        <p:spPr>
          <a:xfrm>
            <a:off x="638841" y="5012346"/>
            <a:ext cx="837678" cy="837678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Figura a mano libera 12">
            <a:extLst>
              <a:ext uri="{FF2B5EF4-FFF2-40B4-BE49-F238E27FC236}">
                <a16:creationId xmlns:a16="http://schemas.microsoft.com/office/drawing/2014/main" id="{EC2B4886-6DF6-0A57-7118-513A7AAA40F3}"/>
              </a:ext>
            </a:extLst>
          </p:cNvPr>
          <p:cNvSpPr/>
          <p:nvPr userDrawn="1"/>
        </p:nvSpPr>
        <p:spPr>
          <a:xfrm>
            <a:off x="9853347" y="0"/>
            <a:ext cx="1499066" cy="1061910"/>
          </a:xfrm>
          <a:custGeom>
            <a:avLst/>
            <a:gdLst>
              <a:gd name="connsiteX0" fmla="*/ 70097 w 1499066"/>
              <a:gd name="connsiteY0" fmla="*/ 0 h 1061910"/>
              <a:gd name="connsiteX1" fmla="*/ 1428969 w 1499066"/>
              <a:gd name="connsiteY1" fmla="*/ 0 h 1061910"/>
              <a:gd name="connsiteX2" fmla="*/ 1440164 w 1499066"/>
              <a:gd name="connsiteY2" fmla="*/ 20625 h 1061910"/>
              <a:gd name="connsiteX3" fmla="*/ 1499066 w 1499066"/>
              <a:gd name="connsiteY3" fmla="*/ 312377 h 1061910"/>
              <a:gd name="connsiteX4" fmla="*/ 749533 w 1499066"/>
              <a:gd name="connsiteY4" fmla="*/ 1061910 h 1061910"/>
              <a:gd name="connsiteX5" fmla="*/ 0 w 1499066"/>
              <a:gd name="connsiteY5" fmla="*/ 312377 h 1061910"/>
              <a:gd name="connsiteX6" fmla="*/ 58902 w 1499066"/>
              <a:gd name="connsiteY6" fmla="*/ 20625 h 1061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9066" h="1061910">
                <a:moveTo>
                  <a:pt x="70097" y="0"/>
                </a:moveTo>
                <a:lnTo>
                  <a:pt x="1428969" y="0"/>
                </a:lnTo>
                <a:lnTo>
                  <a:pt x="1440164" y="20625"/>
                </a:lnTo>
                <a:cubicBezTo>
                  <a:pt x="1478092" y="110298"/>
                  <a:pt x="1499066" y="208888"/>
                  <a:pt x="1499066" y="312377"/>
                </a:cubicBezTo>
                <a:cubicBezTo>
                  <a:pt x="1499066" y="726333"/>
                  <a:pt x="1163489" y="1061910"/>
                  <a:pt x="749533" y="1061910"/>
                </a:cubicBezTo>
                <a:cubicBezTo>
                  <a:pt x="335577" y="1061910"/>
                  <a:pt x="0" y="726333"/>
                  <a:pt x="0" y="312377"/>
                </a:cubicBezTo>
                <a:cubicBezTo>
                  <a:pt x="0" y="208888"/>
                  <a:pt x="20974" y="110298"/>
                  <a:pt x="58902" y="20625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4BF993BB-6145-4D1C-B438-D1350312F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0216" y="2130552"/>
            <a:ext cx="4590288" cy="1764792"/>
          </a:xfrm>
        </p:spPr>
        <p:txBody>
          <a:bodyPr rtlCol="0" anchor="t">
            <a:noAutofit/>
          </a:bodyPr>
          <a:lstStyle>
            <a:lvl1pPr>
              <a:defRPr lang="it-IT" sz="54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7" name="Segnaposto immagine 6">
            <a:extLst>
              <a:ext uri="{FF2B5EF4-FFF2-40B4-BE49-F238E27FC236}">
                <a16:creationId xmlns:a16="http://schemas.microsoft.com/office/drawing/2014/main" id="{50EBEF97-3620-43B4-9D9A-099216F753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05840" y="1316736"/>
            <a:ext cx="4325112" cy="4325112"/>
          </a:xfrm>
          <a:noFill/>
        </p:spPr>
        <p:txBody>
          <a:bodyPr rtlCol="0" anchor="ctr">
            <a:noAutofit/>
          </a:bodyPr>
          <a:lstStyle>
            <a:lvl1pPr algn="ctr">
              <a:defRPr lang="it-IT"/>
            </a:lvl1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64030515-78CF-D472-B3D6-9EE48BCA26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98598" y="3895344"/>
            <a:ext cx="4591906" cy="1024128"/>
          </a:xfrm>
        </p:spPr>
        <p:txBody>
          <a:bodyPr rtlCol="0">
            <a:noAutofit/>
          </a:bodyPr>
          <a:lstStyle>
            <a:lvl1pPr marL="0" indent="0" algn="l">
              <a:lnSpc>
                <a:spcPct val="100000"/>
              </a:lnSpc>
              <a:buNone/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457200" indent="0" algn="ctr">
              <a:buNone/>
              <a:defRPr lang="it-IT" sz="2000"/>
            </a:lvl2pPr>
            <a:lvl3pPr marL="914400" indent="0" algn="ctr">
              <a:buNone/>
              <a:defRPr lang="it-IT" sz="1800"/>
            </a:lvl3pPr>
            <a:lvl4pPr marL="1371600" indent="0" algn="ctr">
              <a:buNone/>
              <a:defRPr lang="it-IT" sz="1600"/>
            </a:lvl4pPr>
            <a:lvl5pPr marL="1828800" indent="0" algn="ctr">
              <a:buNone/>
              <a:defRPr lang="it-IT" sz="1600"/>
            </a:lvl5pPr>
            <a:lvl6pPr marL="2286000" indent="0" algn="ctr">
              <a:buNone/>
              <a:defRPr lang="it-IT" sz="1600"/>
            </a:lvl6pPr>
            <a:lvl7pPr marL="2743200" indent="0" algn="ctr">
              <a:buNone/>
              <a:defRPr lang="it-IT" sz="1600"/>
            </a:lvl7pPr>
            <a:lvl8pPr marL="3200400" indent="0" algn="ctr">
              <a:buNone/>
              <a:defRPr lang="it-IT" sz="1600"/>
            </a:lvl8pPr>
            <a:lvl9pPr marL="3657600" indent="0" algn="ctr">
              <a:buNone/>
              <a:defRPr lang="it-IT" sz="1600"/>
            </a:lvl9pPr>
          </a:lstStyle>
          <a:p>
            <a:pPr rtl="0"/>
            <a:r>
              <a:rPr lang="it-IT" noProof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72962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 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9">
            <a:extLst>
              <a:ext uri="{FF2B5EF4-FFF2-40B4-BE49-F238E27FC236}">
                <a16:creationId xmlns:a16="http://schemas.microsoft.com/office/drawing/2014/main" id="{B016AB6E-3D8A-906E-416F-9B68623EA747}"/>
              </a:ext>
            </a:extLst>
          </p:cNvPr>
          <p:cNvSpPr/>
          <p:nvPr userDrawn="1"/>
        </p:nvSpPr>
        <p:spPr>
          <a:xfrm>
            <a:off x="6912398" y="4482109"/>
            <a:ext cx="5279603" cy="2386909"/>
          </a:xfrm>
          <a:custGeom>
            <a:avLst/>
            <a:gdLst>
              <a:gd name="connsiteX0" fmla="*/ 3601541 w 5279603"/>
              <a:gd name="connsiteY0" fmla="*/ 0 h 2386909"/>
              <a:gd name="connsiteX1" fmla="*/ 5123083 w 5279603"/>
              <a:gd name="connsiteY1" fmla="*/ 307185 h 2386909"/>
              <a:gd name="connsiteX2" fmla="*/ 5279603 w 5279603"/>
              <a:gd name="connsiteY2" fmla="*/ 377947 h 2386909"/>
              <a:gd name="connsiteX3" fmla="*/ 5279603 w 5279603"/>
              <a:gd name="connsiteY3" fmla="*/ 2386909 h 2386909"/>
              <a:gd name="connsiteX4" fmla="*/ 0 w 5279603"/>
              <a:gd name="connsiteY4" fmla="*/ 2386909 h 2386909"/>
              <a:gd name="connsiteX5" fmla="*/ 78053 w 5279603"/>
              <a:gd name="connsiteY5" fmla="*/ 2214261 h 2386909"/>
              <a:gd name="connsiteX6" fmla="*/ 3601541 w 5279603"/>
              <a:gd name="connsiteY6" fmla="*/ 0 h 238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279603" h="2386909">
                <a:moveTo>
                  <a:pt x="3601541" y="0"/>
                </a:moveTo>
                <a:cubicBezTo>
                  <a:pt x="4141255" y="0"/>
                  <a:pt x="4655422" y="109382"/>
                  <a:pt x="5123083" y="307185"/>
                </a:cubicBezTo>
                <a:lnTo>
                  <a:pt x="5279603" y="377947"/>
                </a:lnTo>
                <a:lnTo>
                  <a:pt x="5279603" y="2386909"/>
                </a:lnTo>
                <a:lnTo>
                  <a:pt x="0" y="2386909"/>
                </a:lnTo>
                <a:lnTo>
                  <a:pt x="78053" y="2214261"/>
                </a:lnTo>
                <a:cubicBezTo>
                  <a:pt x="709351" y="904104"/>
                  <a:pt x="2049863" y="0"/>
                  <a:pt x="3601541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Figura a mano libera 7">
            <a:extLst>
              <a:ext uri="{FF2B5EF4-FFF2-40B4-BE49-F238E27FC236}">
                <a16:creationId xmlns:a16="http://schemas.microsoft.com/office/drawing/2014/main" id="{471EA21E-8904-9B80-6EAB-BA76819B4C23}"/>
              </a:ext>
            </a:extLst>
          </p:cNvPr>
          <p:cNvSpPr/>
          <p:nvPr userDrawn="1"/>
        </p:nvSpPr>
        <p:spPr>
          <a:xfrm>
            <a:off x="6188287" y="5875583"/>
            <a:ext cx="1499066" cy="993434"/>
          </a:xfrm>
          <a:custGeom>
            <a:avLst/>
            <a:gdLst>
              <a:gd name="connsiteX0" fmla="*/ 749533 w 1499066"/>
              <a:gd name="connsiteY0" fmla="*/ 0 h 993434"/>
              <a:gd name="connsiteX1" fmla="*/ 1499066 w 1499066"/>
              <a:gd name="connsiteY1" fmla="*/ 749533 h 993434"/>
              <a:gd name="connsiteX2" fmla="*/ 1483838 w 1499066"/>
              <a:gd name="connsiteY2" fmla="*/ 900590 h 993434"/>
              <a:gd name="connsiteX3" fmla="*/ 1455018 w 1499066"/>
              <a:gd name="connsiteY3" fmla="*/ 993434 h 993434"/>
              <a:gd name="connsiteX4" fmla="*/ 44048 w 1499066"/>
              <a:gd name="connsiteY4" fmla="*/ 993434 h 993434"/>
              <a:gd name="connsiteX5" fmla="*/ 15228 w 1499066"/>
              <a:gd name="connsiteY5" fmla="*/ 900590 h 993434"/>
              <a:gd name="connsiteX6" fmla="*/ 0 w 1499066"/>
              <a:gd name="connsiteY6" fmla="*/ 749533 h 993434"/>
              <a:gd name="connsiteX7" fmla="*/ 749533 w 1499066"/>
              <a:gd name="connsiteY7" fmla="*/ 0 h 993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99066" h="993434">
                <a:moveTo>
                  <a:pt x="749533" y="0"/>
                </a:moveTo>
                <a:cubicBezTo>
                  <a:pt x="1163489" y="0"/>
                  <a:pt x="1499066" y="335577"/>
                  <a:pt x="1499066" y="749533"/>
                </a:cubicBezTo>
                <a:cubicBezTo>
                  <a:pt x="1499066" y="801278"/>
                  <a:pt x="1493823" y="851798"/>
                  <a:pt x="1483838" y="900590"/>
                </a:cubicBezTo>
                <a:lnTo>
                  <a:pt x="1455018" y="993434"/>
                </a:lnTo>
                <a:lnTo>
                  <a:pt x="44048" y="993434"/>
                </a:lnTo>
                <a:lnTo>
                  <a:pt x="15228" y="900590"/>
                </a:lnTo>
                <a:cubicBezTo>
                  <a:pt x="5244" y="851798"/>
                  <a:pt x="0" y="801278"/>
                  <a:pt x="0" y="749533"/>
                </a:cubicBezTo>
                <a:cubicBezTo>
                  <a:pt x="0" y="335577"/>
                  <a:pt x="335577" y="0"/>
                  <a:pt x="749533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029200" cy="4096512"/>
          </a:xfrm>
          <a:noFill/>
          <a:ln w="12700">
            <a:noFill/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18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11" name="Grafico 10">
            <a:extLst>
              <a:ext uri="{FF2B5EF4-FFF2-40B4-BE49-F238E27FC236}">
                <a16:creationId xmlns:a16="http://schemas.microsoft.com/office/drawing/2014/main" id="{9CB50393-ACAA-59FB-EDD9-D6A45246EE5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40080" y="5824445"/>
            <a:ext cx="735041" cy="735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179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ol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2" name="Titolo 3">
            <a:extLst>
              <a:ext uri="{FF2B5EF4-FFF2-40B4-BE49-F238E27FC236}">
                <a16:creationId xmlns:a16="http://schemas.microsoft.com/office/drawing/2014/main" id="{B5760B73-B111-FFDC-8074-91B4C106EE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6664416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uo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</p:spTree>
    <p:extLst>
      <p:ext uri="{BB962C8B-B14F-4D97-AF65-F5344CB8AC3E}">
        <p14:creationId xmlns:p14="http://schemas.microsoft.com/office/powerpoint/2010/main" val="1448933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6" name="Segnaposto elemento multimediale 15">
            <a:extLst>
              <a:ext uri="{FF2B5EF4-FFF2-40B4-BE49-F238E27FC236}">
                <a16:creationId xmlns:a16="http://schemas.microsoft.com/office/drawing/2014/main" id="{0D165AF2-A462-FCF3-81AE-ADB955740CCB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640080" y="1847088"/>
            <a:ext cx="7424928" cy="3776472"/>
          </a:xfrm>
        </p:spPr>
        <p:txBody>
          <a:bodyPr rtlCol="0">
            <a:noAutofit/>
          </a:bodyPr>
          <a:lstStyle>
            <a:lvl1pPr>
              <a:defRPr lang="it-IT">
                <a:solidFill>
                  <a:schemeClr val="tx2"/>
                </a:solidFill>
              </a:defRPr>
            </a:lvl1pPr>
          </a:lstStyle>
          <a:p>
            <a:pPr rtl="0"/>
            <a:r>
              <a:rPr lang="it-IT" noProof="0"/>
              <a:t>Fare clic sull'icona per inserire un contenuto multimediale</a:t>
            </a:r>
          </a:p>
        </p:txBody>
      </p:sp>
      <p:sp>
        <p:nvSpPr>
          <p:cNvPr id="5" name="Figura a mano libera 2">
            <a:extLst>
              <a:ext uri="{FF2B5EF4-FFF2-40B4-BE49-F238E27FC236}">
                <a16:creationId xmlns:a16="http://schemas.microsoft.com/office/drawing/2014/main" id="{5CA8910C-D8ED-5254-9603-C499A3F69701}"/>
              </a:ext>
            </a:extLst>
          </p:cNvPr>
          <p:cNvSpPr/>
          <p:nvPr userDrawn="1"/>
        </p:nvSpPr>
        <p:spPr>
          <a:xfrm flipV="1">
            <a:off x="6483077" y="1921304"/>
            <a:ext cx="5708922" cy="4941678"/>
          </a:xfrm>
          <a:custGeom>
            <a:avLst/>
            <a:gdLst>
              <a:gd name="connsiteX0" fmla="*/ 2681883 w 4953666"/>
              <a:gd name="connsiteY0" fmla="*/ 4293658 h 4294315"/>
              <a:gd name="connsiteX1" fmla="*/ 2962801 w 4953666"/>
              <a:gd name="connsiteY1" fmla="*/ 4285537 h 4294315"/>
              <a:gd name="connsiteX2" fmla="*/ 4834127 w 4953666"/>
              <a:gd name="connsiteY2" fmla="*/ 3330444 h 4294315"/>
              <a:gd name="connsiteX3" fmla="*/ 4953666 w 4953666"/>
              <a:gd name="connsiteY3" fmla="*/ 3175947 h 4294315"/>
              <a:gd name="connsiteX4" fmla="*/ 4953666 w 4953666"/>
              <a:gd name="connsiteY4" fmla="*/ 0 h 4294315"/>
              <a:gd name="connsiteX5" fmla="*/ 481203 w 4953666"/>
              <a:gd name="connsiteY5" fmla="*/ 0 h 4294315"/>
              <a:gd name="connsiteX6" fmla="*/ 354529 w 4953666"/>
              <a:gd name="connsiteY6" fmla="*/ 200752 h 4294315"/>
              <a:gd name="connsiteX7" fmla="*/ 8771 w 4953666"/>
              <a:gd name="connsiteY7" fmla="*/ 1767440 h 4294315"/>
              <a:gd name="connsiteX8" fmla="*/ 2681883 w 4953666"/>
              <a:gd name="connsiteY8" fmla="*/ 4293658 h 4294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953666" h="4294315">
                <a:moveTo>
                  <a:pt x="2681883" y="4293658"/>
                </a:moveTo>
                <a:cubicBezTo>
                  <a:pt x="2774620" y="4295683"/>
                  <a:pt x="2868342" y="4293047"/>
                  <a:pt x="2962801" y="4285537"/>
                </a:cubicBezTo>
                <a:cubicBezTo>
                  <a:pt x="3718476" y="4225460"/>
                  <a:pt x="4378268" y="3864871"/>
                  <a:pt x="4834127" y="3330444"/>
                </a:cubicBezTo>
                <a:lnTo>
                  <a:pt x="4953666" y="3175947"/>
                </a:lnTo>
                <a:lnTo>
                  <a:pt x="4953666" y="0"/>
                </a:lnTo>
                <a:lnTo>
                  <a:pt x="481203" y="0"/>
                </a:lnTo>
                <a:lnTo>
                  <a:pt x="354529" y="200752"/>
                </a:lnTo>
                <a:cubicBezTo>
                  <a:pt x="94175" y="660824"/>
                  <a:pt x="-36273" y="1200867"/>
                  <a:pt x="8771" y="1767440"/>
                </a:cubicBezTo>
                <a:cubicBezTo>
                  <a:pt x="121380" y="3183873"/>
                  <a:pt x="1290828" y="4263270"/>
                  <a:pt x="2681883" y="429365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7">
            <a:extLst>
              <a:ext uri="{FF2B5EF4-FFF2-40B4-BE49-F238E27FC236}">
                <a16:creationId xmlns:a16="http://schemas.microsoft.com/office/drawing/2014/main" id="{0FCE207E-49DC-89F0-6C2E-AEDEB1A668DB}"/>
              </a:ext>
            </a:extLst>
          </p:cNvPr>
          <p:cNvSpPr/>
          <p:nvPr userDrawn="1"/>
        </p:nvSpPr>
        <p:spPr>
          <a:xfrm>
            <a:off x="11201466" y="1425943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3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412480" y="2715768"/>
            <a:ext cx="3364992" cy="3017520"/>
          </a:xfrm>
        </p:spPr>
        <p:txBody>
          <a:bodyPr rtlCol="0" anchor="b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22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  <a:p>
            <a:pPr lvl="1" rtl="0"/>
            <a:r>
              <a:rPr lang="it-IT" noProof="0"/>
              <a:t>Secondo livello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666919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  <p15:guide id="3" orient="horz" pos="355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rm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6" name="Figura a mano libera 3">
            <a:extLst>
              <a:ext uri="{FF2B5EF4-FFF2-40B4-BE49-F238E27FC236}">
                <a16:creationId xmlns:a16="http://schemas.microsoft.com/office/drawing/2014/main" id="{8D76C9A2-7310-AC9A-D74B-465F4A044014}"/>
              </a:ext>
            </a:extLst>
          </p:cNvPr>
          <p:cNvSpPr/>
          <p:nvPr userDrawn="1"/>
        </p:nvSpPr>
        <p:spPr>
          <a:xfrm>
            <a:off x="8612029" y="3432619"/>
            <a:ext cx="3586781" cy="3425381"/>
          </a:xfrm>
          <a:custGeom>
            <a:avLst/>
            <a:gdLst>
              <a:gd name="connsiteX0" fmla="*/ 2057400 w 3586781"/>
              <a:gd name="connsiteY0" fmla="*/ 0 h 3425381"/>
              <a:gd name="connsiteX1" fmla="*/ 3512202 w 3586781"/>
              <a:gd name="connsiteY1" fmla="*/ 602599 h 3425381"/>
              <a:gd name="connsiteX2" fmla="*/ 3586781 w 3586781"/>
              <a:gd name="connsiteY2" fmla="*/ 684657 h 3425381"/>
              <a:gd name="connsiteX3" fmla="*/ 3586781 w 3586781"/>
              <a:gd name="connsiteY3" fmla="*/ 3425381 h 3425381"/>
              <a:gd name="connsiteX4" fmla="*/ 523691 w 3586781"/>
              <a:gd name="connsiteY4" fmla="*/ 3425381 h 3425381"/>
              <a:gd name="connsiteX5" fmla="*/ 469810 w 3586781"/>
              <a:gd name="connsiteY5" fmla="*/ 3366098 h 3425381"/>
              <a:gd name="connsiteX6" fmla="*/ 0 w 3586781"/>
              <a:gd name="connsiteY6" fmla="*/ 2057400 h 3425381"/>
              <a:gd name="connsiteX7" fmla="*/ 2057400 w 3586781"/>
              <a:gd name="connsiteY7" fmla="*/ 0 h 34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86781" h="3425381">
                <a:moveTo>
                  <a:pt x="2057400" y="0"/>
                </a:moveTo>
                <a:cubicBezTo>
                  <a:pt x="2625535" y="0"/>
                  <a:pt x="3139885" y="230282"/>
                  <a:pt x="3512202" y="602599"/>
                </a:cubicBezTo>
                <a:lnTo>
                  <a:pt x="3586781" y="684657"/>
                </a:lnTo>
                <a:lnTo>
                  <a:pt x="3586781" y="3425381"/>
                </a:lnTo>
                <a:lnTo>
                  <a:pt x="523691" y="3425381"/>
                </a:lnTo>
                <a:lnTo>
                  <a:pt x="469810" y="3366098"/>
                </a:lnTo>
                <a:cubicBezTo>
                  <a:pt x="176310" y="3010458"/>
                  <a:pt x="0" y="2554519"/>
                  <a:pt x="0" y="2057400"/>
                </a:cubicBezTo>
                <a:cubicBezTo>
                  <a:pt x="0" y="921129"/>
                  <a:pt x="921129" y="0"/>
                  <a:pt x="2057400" y="0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37622" y="1953365"/>
            <a:ext cx="5149695" cy="368455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1B05A4D-E9FB-4913-E53E-1DE2DC2D9B04}"/>
              </a:ext>
            </a:extLst>
          </p:cNvPr>
          <p:cNvSpPr/>
          <p:nvPr userDrawn="1"/>
        </p:nvSpPr>
        <p:spPr>
          <a:xfrm>
            <a:off x="8558269" y="6194361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Figura a mano libera 1">
            <a:extLst>
              <a:ext uri="{FF2B5EF4-FFF2-40B4-BE49-F238E27FC236}">
                <a16:creationId xmlns:a16="http://schemas.microsoft.com/office/drawing/2014/main" id="{CC1FF5F2-E394-6897-C493-6584D74D8CEB}"/>
              </a:ext>
            </a:extLst>
          </p:cNvPr>
          <p:cNvSpPr/>
          <p:nvPr userDrawn="1"/>
        </p:nvSpPr>
        <p:spPr>
          <a:xfrm rot="16200000">
            <a:off x="446860" y="-169312"/>
            <a:ext cx="990534" cy="1329158"/>
          </a:xfrm>
          <a:custGeom>
            <a:avLst/>
            <a:gdLst>
              <a:gd name="connsiteX0" fmla="*/ 664579 w 990534"/>
              <a:gd name="connsiteY0" fmla="*/ 0 h 1329158"/>
              <a:gd name="connsiteX1" fmla="*/ 923263 w 990534"/>
              <a:gd name="connsiteY1" fmla="*/ 52226 h 1329158"/>
              <a:gd name="connsiteX2" fmla="*/ 990534 w 990534"/>
              <a:gd name="connsiteY2" fmla="*/ 88739 h 1329158"/>
              <a:gd name="connsiteX3" fmla="*/ 990534 w 990534"/>
              <a:gd name="connsiteY3" fmla="*/ 1240419 h 1329158"/>
              <a:gd name="connsiteX4" fmla="*/ 923263 w 990534"/>
              <a:gd name="connsiteY4" fmla="*/ 1276932 h 1329158"/>
              <a:gd name="connsiteX5" fmla="*/ 664579 w 990534"/>
              <a:gd name="connsiteY5" fmla="*/ 1329158 h 1329158"/>
              <a:gd name="connsiteX6" fmla="*/ 0 w 990534"/>
              <a:gd name="connsiteY6" fmla="*/ 664579 h 1329158"/>
              <a:gd name="connsiteX7" fmla="*/ 664579 w 990534"/>
              <a:gd name="connsiteY7" fmla="*/ 0 h 1329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0534" h="1329158">
                <a:moveTo>
                  <a:pt x="664579" y="0"/>
                </a:moveTo>
                <a:cubicBezTo>
                  <a:pt x="756338" y="0"/>
                  <a:pt x="843754" y="18597"/>
                  <a:pt x="923263" y="52226"/>
                </a:cubicBezTo>
                <a:lnTo>
                  <a:pt x="990534" y="88739"/>
                </a:lnTo>
                <a:lnTo>
                  <a:pt x="990534" y="1240419"/>
                </a:lnTo>
                <a:lnTo>
                  <a:pt x="923263" y="1276932"/>
                </a:lnTo>
                <a:cubicBezTo>
                  <a:pt x="843754" y="1310562"/>
                  <a:pt x="756338" y="1329158"/>
                  <a:pt x="664579" y="1329158"/>
                </a:cubicBezTo>
                <a:cubicBezTo>
                  <a:pt x="297542" y="1329158"/>
                  <a:pt x="0" y="1031616"/>
                  <a:pt x="0" y="664579"/>
                </a:cubicBezTo>
                <a:cubicBezTo>
                  <a:pt x="0" y="297542"/>
                  <a:pt x="297542" y="0"/>
                  <a:pt x="664579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22" name="Segnaposto contenuto 2">
            <a:extLst>
              <a:ext uri="{FF2B5EF4-FFF2-40B4-BE49-F238E27FC236}">
                <a16:creationId xmlns:a16="http://schemas.microsoft.com/office/drawing/2014/main" id="{D0478807-656D-4B2C-5C1E-4A08154F6567}"/>
              </a:ext>
            </a:extLst>
          </p:cNvPr>
          <p:cNvSpPr txBox="1">
            <a:spLocks/>
          </p:cNvSpPr>
          <p:nvPr userDrawn="1"/>
        </p:nvSpPr>
        <p:spPr>
          <a:xfrm>
            <a:off x="824131" y="2343177"/>
            <a:ext cx="4557428" cy="28304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FA8D9022-B854-F233-7BEE-8185E402F657}"/>
              </a:ext>
            </a:extLst>
          </p:cNvPr>
          <p:cNvGrpSpPr/>
          <p:nvPr userDrawn="1"/>
        </p:nvGrpSpPr>
        <p:grpSpPr>
          <a:xfrm>
            <a:off x="1203700" y="2891437"/>
            <a:ext cx="4183547" cy="2282229"/>
            <a:chOff x="6448201" y="2832180"/>
            <a:chExt cx="4483608" cy="2139696"/>
          </a:xfrm>
        </p:grpSpPr>
        <p:cxnSp>
          <p:nvCxnSpPr>
            <p:cNvPr id="24" name="Connettore diritto 23">
              <a:extLst>
                <a:ext uri="{FF2B5EF4-FFF2-40B4-BE49-F238E27FC236}">
                  <a16:creationId xmlns:a16="http://schemas.microsoft.com/office/drawing/2014/main" id="{A1459528-99D6-5A0F-AEFA-AC4E7BC126D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5A5AD794-5E76-98BF-3FC7-85579E091361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CEDD1146-913C-8E63-E619-A08A11AAF125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ttore diritto 26">
              <a:extLst>
                <a:ext uri="{FF2B5EF4-FFF2-40B4-BE49-F238E27FC236}">
                  <a16:creationId xmlns:a16="http://schemas.microsoft.com/office/drawing/2014/main" id="{4943E402-60F2-D003-3878-233462D26AA9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144528" y="2454311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44528" y="3222369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44528" y="3992637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44528" y="4775296"/>
            <a:ext cx="4557428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8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/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16793679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85AC3F0E-B550-5DF3-6FEE-B1EFAC15A05B}"/>
              </a:ext>
            </a:extLst>
          </p:cNvPr>
          <p:cNvSpPr/>
          <p:nvPr userDrawn="1"/>
        </p:nvSpPr>
        <p:spPr>
          <a:xfrm>
            <a:off x="5622727" y="3014462"/>
            <a:ext cx="642974" cy="642974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5" name="Figura a mano libera 17">
            <a:extLst>
              <a:ext uri="{FF2B5EF4-FFF2-40B4-BE49-F238E27FC236}">
                <a16:creationId xmlns:a16="http://schemas.microsoft.com/office/drawing/2014/main" id="{4B8B6206-1D28-8534-BE4D-6893F8FE67B7}"/>
              </a:ext>
            </a:extLst>
          </p:cNvPr>
          <p:cNvSpPr/>
          <p:nvPr userDrawn="1"/>
        </p:nvSpPr>
        <p:spPr>
          <a:xfrm>
            <a:off x="8484620" y="5988532"/>
            <a:ext cx="2953834" cy="883756"/>
          </a:xfrm>
          <a:custGeom>
            <a:avLst/>
            <a:gdLst>
              <a:gd name="connsiteX0" fmla="*/ 1476917 w 2953834"/>
              <a:gd name="connsiteY0" fmla="*/ 0 h 883756"/>
              <a:gd name="connsiteX1" fmla="*/ 2950639 w 2953834"/>
              <a:gd name="connsiteY1" fmla="*/ 877123 h 883756"/>
              <a:gd name="connsiteX2" fmla="*/ 2953834 w 2953834"/>
              <a:gd name="connsiteY2" fmla="*/ 883756 h 883756"/>
              <a:gd name="connsiteX3" fmla="*/ 0 w 2953834"/>
              <a:gd name="connsiteY3" fmla="*/ 883756 h 883756"/>
              <a:gd name="connsiteX4" fmla="*/ 3195 w 2953834"/>
              <a:gd name="connsiteY4" fmla="*/ 877123 h 883756"/>
              <a:gd name="connsiteX5" fmla="*/ 1476917 w 2953834"/>
              <a:gd name="connsiteY5" fmla="*/ 0 h 88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53834" h="883756">
                <a:moveTo>
                  <a:pt x="1476917" y="0"/>
                </a:moveTo>
                <a:cubicBezTo>
                  <a:pt x="2113290" y="0"/>
                  <a:pt x="2666825" y="354669"/>
                  <a:pt x="2950639" y="877123"/>
                </a:cubicBezTo>
                <a:lnTo>
                  <a:pt x="2953834" y="883756"/>
                </a:lnTo>
                <a:lnTo>
                  <a:pt x="0" y="883756"/>
                </a:lnTo>
                <a:lnTo>
                  <a:pt x="3195" y="877123"/>
                </a:lnTo>
                <a:cubicBezTo>
                  <a:pt x="287009" y="354669"/>
                  <a:pt x="840544" y="0"/>
                  <a:pt x="147691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1" name="Ovale 10">
            <a:extLst>
              <a:ext uri="{FF2B5EF4-FFF2-40B4-BE49-F238E27FC236}">
                <a16:creationId xmlns:a16="http://schemas.microsoft.com/office/drawing/2014/main" id="{7F5405D2-9527-BA12-A7AC-4B93151CCBC5}"/>
              </a:ext>
            </a:extLst>
          </p:cNvPr>
          <p:cNvSpPr/>
          <p:nvPr userDrawn="1"/>
        </p:nvSpPr>
        <p:spPr>
          <a:xfrm>
            <a:off x="8484620" y="6069965"/>
            <a:ext cx="510053" cy="510053"/>
          </a:xfrm>
          <a:prstGeom prst="ellipse">
            <a:avLst/>
          </a:prstGeom>
          <a:solidFill>
            <a:schemeClr val="accent5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4" name="Figura a mano libera 10">
            <a:extLst>
              <a:ext uri="{FF2B5EF4-FFF2-40B4-BE49-F238E27FC236}">
                <a16:creationId xmlns:a16="http://schemas.microsoft.com/office/drawing/2014/main" id="{A0CC5EDC-49D4-6111-36CB-3C8A2D02A8DE}"/>
              </a:ext>
            </a:extLst>
          </p:cNvPr>
          <p:cNvSpPr/>
          <p:nvPr userDrawn="1"/>
        </p:nvSpPr>
        <p:spPr>
          <a:xfrm>
            <a:off x="0" y="0"/>
            <a:ext cx="6306096" cy="5630799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21" name="Segnaposto immagine 20">
            <a:extLst>
              <a:ext uri="{FF2B5EF4-FFF2-40B4-BE49-F238E27FC236}">
                <a16:creationId xmlns:a16="http://schemas.microsoft.com/office/drawing/2014/main" id="{1E8918F9-D4D2-6FB5-B4FD-8FB3A979A2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76" y="2002536"/>
            <a:ext cx="5120640" cy="3685032"/>
          </a:xfrm>
        </p:spPr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sull'icona per inserire un'immagine</a:t>
            </a:r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911522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4">
            <a:extLst>
              <a:ext uri="{FF2B5EF4-FFF2-40B4-BE49-F238E27FC236}">
                <a16:creationId xmlns:a16="http://schemas.microsoft.com/office/drawing/2014/main" id="{82D433C4-79DD-42C5-9147-9E5DDECB6624}"/>
              </a:ext>
            </a:extLst>
          </p:cNvPr>
          <p:cNvSpPr/>
          <p:nvPr userDrawn="1"/>
        </p:nvSpPr>
        <p:spPr>
          <a:xfrm>
            <a:off x="8544421" y="1377730"/>
            <a:ext cx="3658597" cy="5494558"/>
          </a:xfrm>
          <a:custGeom>
            <a:avLst/>
            <a:gdLst>
              <a:gd name="connsiteX0" fmla="*/ 3224347 w 3658597"/>
              <a:gd name="connsiteY0" fmla="*/ 0 h 5494558"/>
              <a:gd name="connsiteX1" fmla="*/ 3554018 w 3658597"/>
              <a:gd name="connsiteY1" fmla="*/ 16647 h 5494558"/>
              <a:gd name="connsiteX2" fmla="*/ 3658597 w 3658597"/>
              <a:gd name="connsiteY2" fmla="*/ 29936 h 5494558"/>
              <a:gd name="connsiteX3" fmla="*/ 3658597 w 3658597"/>
              <a:gd name="connsiteY3" fmla="*/ 5494558 h 5494558"/>
              <a:gd name="connsiteX4" fmla="*/ 935531 w 3658597"/>
              <a:gd name="connsiteY4" fmla="*/ 5494558 h 5494558"/>
              <a:gd name="connsiteX5" fmla="*/ 736284 w 3658597"/>
              <a:gd name="connsiteY5" fmla="*/ 5275331 h 5494558"/>
              <a:gd name="connsiteX6" fmla="*/ 0 w 3658597"/>
              <a:gd name="connsiteY6" fmla="*/ 3224347 h 5494558"/>
              <a:gd name="connsiteX7" fmla="*/ 3224347 w 3658597"/>
              <a:gd name="connsiteY7" fmla="*/ 0 h 5494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658597" h="5494558">
                <a:moveTo>
                  <a:pt x="3224347" y="0"/>
                </a:moveTo>
                <a:cubicBezTo>
                  <a:pt x="3335644" y="0"/>
                  <a:pt x="3445625" y="5639"/>
                  <a:pt x="3554018" y="16647"/>
                </a:cubicBezTo>
                <a:lnTo>
                  <a:pt x="3658597" y="29936"/>
                </a:lnTo>
                <a:lnTo>
                  <a:pt x="3658597" y="5494558"/>
                </a:lnTo>
                <a:lnTo>
                  <a:pt x="935531" y="5494558"/>
                </a:lnTo>
                <a:lnTo>
                  <a:pt x="736284" y="5275331"/>
                </a:lnTo>
                <a:cubicBezTo>
                  <a:pt x="276312" y="4717974"/>
                  <a:pt x="0" y="4003429"/>
                  <a:pt x="0" y="3224347"/>
                </a:cubicBezTo>
                <a:cubicBezTo>
                  <a:pt x="0" y="1443589"/>
                  <a:pt x="1443589" y="0"/>
                  <a:pt x="3224347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12">
            <a:extLst>
              <a:ext uri="{FF2B5EF4-FFF2-40B4-BE49-F238E27FC236}">
                <a16:creationId xmlns:a16="http://schemas.microsoft.com/office/drawing/2014/main" id="{B6078FDE-6CEC-993E-3339-544DEDA6AB82}"/>
              </a:ext>
            </a:extLst>
          </p:cNvPr>
          <p:cNvSpPr/>
          <p:nvPr userDrawn="1"/>
        </p:nvSpPr>
        <p:spPr>
          <a:xfrm>
            <a:off x="-11551" y="0"/>
            <a:ext cx="1175601" cy="1651285"/>
          </a:xfrm>
          <a:custGeom>
            <a:avLst/>
            <a:gdLst>
              <a:gd name="connsiteX0" fmla="*/ 0 w 1858209"/>
              <a:gd name="connsiteY0" fmla="*/ 0 h 2610096"/>
              <a:gd name="connsiteX1" fmla="*/ 1532533 w 1858209"/>
              <a:gd name="connsiteY1" fmla="*/ 0 h 2610096"/>
              <a:gd name="connsiteX2" fmla="*/ 1579125 w 1858209"/>
              <a:gd name="connsiteY2" fmla="*/ 62307 h 2610096"/>
              <a:gd name="connsiteX3" fmla="*/ 1858209 w 1858209"/>
              <a:gd name="connsiteY3" fmla="*/ 975965 h 2610096"/>
              <a:gd name="connsiteX4" fmla="*/ 224078 w 1858209"/>
              <a:gd name="connsiteY4" fmla="*/ 2610096 h 2610096"/>
              <a:gd name="connsiteX5" fmla="*/ 56998 w 1858209"/>
              <a:gd name="connsiteY5" fmla="*/ 2601659 h 2610096"/>
              <a:gd name="connsiteX6" fmla="*/ 0 w 1858209"/>
              <a:gd name="connsiteY6" fmla="*/ 2592960 h 2610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58209" h="2610096">
                <a:moveTo>
                  <a:pt x="0" y="0"/>
                </a:moveTo>
                <a:lnTo>
                  <a:pt x="1532533" y="0"/>
                </a:lnTo>
                <a:lnTo>
                  <a:pt x="1579125" y="62307"/>
                </a:lnTo>
                <a:cubicBezTo>
                  <a:pt x="1755324" y="323116"/>
                  <a:pt x="1858209" y="637525"/>
                  <a:pt x="1858209" y="975965"/>
                </a:cubicBezTo>
                <a:cubicBezTo>
                  <a:pt x="1858209" y="1878471"/>
                  <a:pt x="1126584" y="2610096"/>
                  <a:pt x="224078" y="2610096"/>
                </a:cubicBezTo>
                <a:cubicBezTo>
                  <a:pt x="167671" y="2610096"/>
                  <a:pt x="111932" y="2607238"/>
                  <a:pt x="56998" y="2601659"/>
                </a:cubicBezTo>
                <a:lnTo>
                  <a:pt x="0" y="2592960"/>
                </a:ln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E6A9E29-841B-F63A-A4FB-958C2A39A40A}"/>
              </a:ext>
            </a:extLst>
          </p:cNvPr>
          <p:cNvSpPr/>
          <p:nvPr userDrawn="1"/>
        </p:nvSpPr>
        <p:spPr>
          <a:xfrm>
            <a:off x="7897386" y="4880996"/>
            <a:ext cx="1499065" cy="1499065"/>
          </a:xfrm>
          <a:prstGeom prst="ellipse">
            <a:avLst/>
          </a:pr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41E8E1F-3A86-62FC-58AB-E196456B4583}"/>
              </a:ext>
            </a:extLst>
          </p:cNvPr>
          <p:cNvSpPr/>
          <p:nvPr userDrawn="1"/>
        </p:nvSpPr>
        <p:spPr>
          <a:xfrm>
            <a:off x="651124" y="1169282"/>
            <a:ext cx="389835" cy="38983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 anchor="t" anchorCtr="0">
            <a:noAutofit/>
          </a:bodyPr>
          <a:lstStyle>
            <a:lvl1pPr algn="ctr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>
            <a:noAutofit/>
          </a:bodyPr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7" name="Segnaposto contenuto 16">
            <a:extLst>
              <a:ext uri="{FF2B5EF4-FFF2-40B4-BE49-F238E27FC236}">
                <a16:creationId xmlns:a16="http://schemas.microsoft.com/office/drawing/2014/main" id="{F4DDC946-276A-D975-DF69-141E11E4CA64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40080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16" name="Segnaposto contenuto 16">
            <a:extLst>
              <a:ext uri="{FF2B5EF4-FFF2-40B4-BE49-F238E27FC236}">
                <a16:creationId xmlns:a16="http://schemas.microsoft.com/office/drawing/2014/main" id="{09C5826C-6081-DF9F-2832-3E46BA58C6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2002536"/>
            <a:ext cx="5138928" cy="3685032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7544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enc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e 32">
            <a:extLst>
              <a:ext uri="{FF2B5EF4-FFF2-40B4-BE49-F238E27FC236}">
                <a16:creationId xmlns:a16="http://schemas.microsoft.com/office/drawing/2014/main" id="{EA15E1F6-FCC0-B1B8-8F0A-02FAAB3F0D1E}"/>
              </a:ext>
            </a:extLst>
          </p:cNvPr>
          <p:cNvSpPr/>
          <p:nvPr userDrawn="1"/>
        </p:nvSpPr>
        <p:spPr>
          <a:xfrm>
            <a:off x="9965453" y="5422957"/>
            <a:ext cx="600979" cy="600979"/>
          </a:xfrm>
          <a:prstGeom prst="ellipse">
            <a:avLst/>
          </a:prstGeom>
          <a:solidFill>
            <a:schemeClr val="accent5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5" name="Figura a mano libera 7">
            <a:extLst>
              <a:ext uri="{FF2B5EF4-FFF2-40B4-BE49-F238E27FC236}">
                <a16:creationId xmlns:a16="http://schemas.microsoft.com/office/drawing/2014/main" id="{8A0AB697-65DD-D82E-FD2B-BB10E141E719}"/>
              </a:ext>
            </a:extLst>
          </p:cNvPr>
          <p:cNvSpPr/>
          <p:nvPr userDrawn="1"/>
        </p:nvSpPr>
        <p:spPr>
          <a:xfrm>
            <a:off x="0" y="684941"/>
            <a:ext cx="5739305" cy="6173059"/>
          </a:xfrm>
          <a:custGeom>
            <a:avLst/>
            <a:gdLst>
              <a:gd name="connsiteX0" fmla="*/ 2105216 w 5739305"/>
              <a:gd name="connsiteY0" fmla="*/ 0 h 6173059"/>
              <a:gd name="connsiteX1" fmla="*/ 5739305 w 5739305"/>
              <a:gd name="connsiteY1" fmla="*/ 3634089 h 6173059"/>
              <a:gd name="connsiteX2" fmla="*/ 4909456 w 5739305"/>
              <a:gd name="connsiteY2" fmla="*/ 5945707 h 6173059"/>
              <a:gd name="connsiteX3" fmla="*/ 4702825 w 5739305"/>
              <a:gd name="connsiteY3" fmla="*/ 6173059 h 6173059"/>
              <a:gd name="connsiteX4" fmla="*/ 0 w 5739305"/>
              <a:gd name="connsiteY4" fmla="*/ 6173059 h 6173059"/>
              <a:gd name="connsiteX5" fmla="*/ 0 w 5739305"/>
              <a:gd name="connsiteY5" fmla="*/ 675505 h 6173059"/>
              <a:gd name="connsiteX6" fmla="*/ 73362 w 5739305"/>
              <a:gd name="connsiteY6" fmla="*/ 620646 h 6173059"/>
              <a:gd name="connsiteX7" fmla="*/ 2105216 w 5739305"/>
              <a:gd name="connsiteY7" fmla="*/ 0 h 617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39305" h="6173059">
                <a:moveTo>
                  <a:pt x="2105216" y="0"/>
                </a:moveTo>
                <a:cubicBezTo>
                  <a:pt x="4112268" y="0"/>
                  <a:pt x="5739305" y="1627037"/>
                  <a:pt x="5739305" y="3634089"/>
                </a:cubicBezTo>
                <a:cubicBezTo>
                  <a:pt x="5739305" y="4512174"/>
                  <a:pt x="5427880" y="5317522"/>
                  <a:pt x="4909456" y="5945707"/>
                </a:cubicBezTo>
                <a:lnTo>
                  <a:pt x="4702825" y="6173059"/>
                </a:lnTo>
                <a:lnTo>
                  <a:pt x="0" y="6173059"/>
                </a:lnTo>
                <a:lnTo>
                  <a:pt x="0" y="675505"/>
                </a:lnTo>
                <a:lnTo>
                  <a:pt x="73362" y="620646"/>
                </a:lnTo>
                <a:cubicBezTo>
                  <a:pt x="653367" y="228802"/>
                  <a:pt x="1352572" y="0"/>
                  <a:pt x="2105216" y="0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6DF637CE-F1AA-EB3D-67EB-815F56FFB509}"/>
              </a:ext>
            </a:extLst>
          </p:cNvPr>
          <p:cNvSpPr/>
          <p:nvPr userDrawn="1"/>
        </p:nvSpPr>
        <p:spPr>
          <a:xfrm>
            <a:off x="3500869" y="447695"/>
            <a:ext cx="1499065" cy="1499065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8" name="Rettangolo 7">
            <a:extLst>
              <a:ext uri="{FF2B5EF4-FFF2-40B4-BE49-F238E27FC236}">
                <a16:creationId xmlns:a16="http://schemas.microsoft.com/office/drawing/2014/main" id="{CCC7F2D7-0500-18AD-893F-3BFF96B94526}"/>
              </a:ext>
            </a:extLst>
          </p:cNvPr>
          <p:cNvSpPr/>
          <p:nvPr userDrawn="1"/>
        </p:nvSpPr>
        <p:spPr>
          <a:xfrm>
            <a:off x="6412386" y="1273861"/>
            <a:ext cx="5149695" cy="426405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9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18" name="Segnaposto testo 17">
            <a:extLst>
              <a:ext uri="{FF2B5EF4-FFF2-40B4-BE49-F238E27FC236}">
                <a16:creationId xmlns:a16="http://schemas.microsoft.com/office/drawing/2014/main" id="{C1550097-BD5F-E98D-20E3-A22C0C0388E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155536" y="1605845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 dirty="0"/>
              <a:t>Fare clic per modificare lo stile del titolo</a:t>
            </a:r>
          </a:p>
        </p:txBody>
      </p:sp>
      <p:sp>
        <p:nvSpPr>
          <p:cNvPr id="30" name="Segnaposto testo 17">
            <a:extLst>
              <a:ext uri="{FF2B5EF4-FFF2-40B4-BE49-F238E27FC236}">
                <a16:creationId xmlns:a16="http://schemas.microsoft.com/office/drawing/2014/main" id="{D366D221-FD48-C909-F65B-085F44205E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55536" y="2373903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1" name="Segnaposto testo 17">
            <a:extLst>
              <a:ext uri="{FF2B5EF4-FFF2-40B4-BE49-F238E27FC236}">
                <a16:creationId xmlns:a16="http://schemas.microsoft.com/office/drawing/2014/main" id="{9BD84418-94A8-777A-FEF5-E2B3E93F44C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55536" y="3144171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sp>
        <p:nvSpPr>
          <p:cNvPr id="32" name="Segnaposto testo 17">
            <a:extLst>
              <a:ext uri="{FF2B5EF4-FFF2-40B4-BE49-F238E27FC236}">
                <a16:creationId xmlns:a16="http://schemas.microsoft.com/office/drawing/2014/main" id="{EFF35093-CCA2-ABAA-FBB6-03256FB06BD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55536" y="3926830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grpSp>
        <p:nvGrpSpPr>
          <p:cNvPr id="4" name="Gruppo 3">
            <a:extLst>
              <a:ext uri="{FF2B5EF4-FFF2-40B4-BE49-F238E27FC236}">
                <a16:creationId xmlns:a16="http://schemas.microsoft.com/office/drawing/2014/main" id="{E93D01B9-382B-1FFC-B0E8-50A5B1AA53F2}"/>
              </a:ext>
            </a:extLst>
          </p:cNvPr>
          <p:cNvGrpSpPr/>
          <p:nvPr userDrawn="1"/>
        </p:nvGrpSpPr>
        <p:grpSpPr>
          <a:xfrm>
            <a:off x="7155536" y="2000952"/>
            <a:ext cx="3844355" cy="3094988"/>
            <a:chOff x="6448201" y="2832180"/>
            <a:chExt cx="4489704" cy="2901696"/>
          </a:xfrm>
        </p:grpSpPr>
        <p:cxnSp>
          <p:nvCxnSpPr>
            <p:cNvPr id="5" name="Connettore diritto 4">
              <a:extLst>
                <a:ext uri="{FF2B5EF4-FFF2-40B4-BE49-F238E27FC236}">
                  <a16:creationId xmlns:a16="http://schemas.microsoft.com/office/drawing/2014/main" id="{2DE06067-B8E1-70ED-D2D3-44CF8CDCDA07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283218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ttore diritto 6">
              <a:extLst>
                <a:ext uri="{FF2B5EF4-FFF2-40B4-BE49-F238E27FC236}">
                  <a16:creationId xmlns:a16="http://schemas.microsoft.com/office/drawing/2014/main" id="{830DAD0A-6F95-3AC2-7012-1BFF86880C36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353322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ttore diritto 10">
              <a:extLst>
                <a:ext uri="{FF2B5EF4-FFF2-40B4-BE49-F238E27FC236}">
                  <a16:creationId xmlns:a16="http://schemas.microsoft.com/office/drawing/2014/main" id="{668BE1B0-4E81-D3BC-6252-7981ADD19C22}"/>
                </a:ext>
              </a:extLst>
            </p:cNvPr>
            <p:cNvCxnSpPr>
              <a:cxnSpLocks/>
            </p:cNvCxnSpPr>
            <p:nvPr/>
          </p:nvCxnSpPr>
          <p:spPr>
            <a:xfrm>
              <a:off x="6448201" y="4234260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diritto 12">
              <a:extLst>
                <a:ext uri="{FF2B5EF4-FFF2-40B4-BE49-F238E27FC236}">
                  <a16:creationId xmlns:a16="http://schemas.microsoft.com/office/drawing/2014/main" id="{D402BDCE-1B33-A927-9656-8B1F13D3E546}"/>
                </a:ext>
              </a:extLst>
            </p:cNvPr>
            <p:cNvCxnSpPr>
              <a:cxnSpLocks/>
            </p:cNvCxnSpPr>
            <p:nvPr/>
          </p:nvCxnSpPr>
          <p:spPr>
            <a:xfrm>
              <a:off x="6454297" y="4971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ttore diritto 13">
              <a:extLst>
                <a:ext uri="{FF2B5EF4-FFF2-40B4-BE49-F238E27FC236}">
                  <a16:creationId xmlns:a16="http://schemas.microsoft.com/office/drawing/2014/main" id="{2E0822DF-56EF-F16B-1D58-9C3EAC7944A0}"/>
                </a:ext>
              </a:extLst>
            </p:cNvPr>
            <p:cNvCxnSpPr>
              <a:cxnSpLocks/>
            </p:cNvCxnSpPr>
            <p:nvPr/>
          </p:nvCxnSpPr>
          <p:spPr>
            <a:xfrm>
              <a:off x="6460393" y="5733876"/>
              <a:ext cx="4477512" cy="0"/>
            </a:xfrm>
            <a:prstGeom prst="line">
              <a:avLst/>
            </a:prstGeom>
            <a:ln w="22225">
              <a:solidFill>
                <a:schemeClr val="bg2">
                  <a:lumMod val="7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egnaposto contenuto 2">
            <a:extLst>
              <a:ext uri="{FF2B5EF4-FFF2-40B4-BE49-F238E27FC236}">
                <a16:creationId xmlns:a16="http://schemas.microsoft.com/office/drawing/2014/main" id="{B70A54A3-3D1B-FF08-2460-114DA5BF6D5A}"/>
              </a:ext>
            </a:extLst>
          </p:cNvPr>
          <p:cNvSpPr txBox="1">
            <a:spLocks/>
          </p:cNvSpPr>
          <p:nvPr userDrawn="1"/>
        </p:nvSpPr>
        <p:spPr>
          <a:xfrm>
            <a:off x="6812124" y="1474457"/>
            <a:ext cx="4187767" cy="4065646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1.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2.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3.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4. </a:t>
            </a:r>
          </a:p>
          <a:p>
            <a:pPr rtl="0">
              <a:lnSpc>
                <a:spcPct val="150000"/>
              </a:lnSpc>
            </a:pPr>
            <a:r>
              <a:rPr lang="it-IT" sz="2200" b="1" noProof="0">
                <a:solidFill>
                  <a:schemeClr val="tx2"/>
                </a:solidFill>
                <a:latin typeface="Segoe UI Semibold" panose="020B0502040204020203" pitchFamily="34" charset="0"/>
                <a:cs typeface="Segoe UI Semibold" panose="020B0502040204020203" pitchFamily="34" charset="0"/>
              </a:rPr>
              <a:t>5.</a:t>
            </a:r>
          </a:p>
        </p:txBody>
      </p:sp>
      <p:sp>
        <p:nvSpPr>
          <p:cNvPr id="28" name="Segnaposto testo 17">
            <a:extLst>
              <a:ext uri="{FF2B5EF4-FFF2-40B4-BE49-F238E27FC236}">
                <a16:creationId xmlns:a16="http://schemas.microsoft.com/office/drawing/2014/main" id="{6FF71D66-09F6-C545-173C-E4918A91F00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55536" y="4693042"/>
            <a:ext cx="4090669" cy="477764"/>
          </a:xfrm>
        </p:spPr>
        <p:txBody>
          <a:bodyPr rtlCol="0"/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lang="it-IT" sz="1600" b="1">
                <a:solidFill>
                  <a:schemeClr val="tx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defRPr>
            </a:lvl1pPr>
            <a:lvl2pPr marL="0" inden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  <a:defRPr lang="it-IT" sz="1800">
                <a:solidFill>
                  <a:schemeClr val="tx2"/>
                </a:solidFill>
              </a:defRPr>
            </a:lvl2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  <p:pic>
        <p:nvPicPr>
          <p:cNvPr id="37" name="Segnaposto immagine 10">
            <a:extLst>
              <a:ext uri="{FF2B5EF4-FFF2-40B4-BE49-F238E27FC236}">
                <a16:creationId xmlns:a16="http://schemas.microsoft.com/office/drawing/2014/main" id="{670B5801-42BD-259B-180E-B4706551C0A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200000">
            <a:off x="10406331" y="598826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6354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22">
            <a:extLst>
              <a:ext uri="{FF2B5EF4-FFF2-40B4-BE49-F238E27FC236}">
                <a16:creationId xmlns:a16="http://schemas.microsoft.com/office/drawing/2014/main" id="{CCB0938D-C7B4-782B-BFAF-F503DE1CAEF0}"/>
              </a:ext>
            </a:extLst>
          </p:cNvPr>
          <p:cNvSpPr/>
          <p:nvPr userDrawn="1"/>
        </p:nvSpPr>
        <p:spPr>
          <a:xfrm>
            <a:off x="-14287" y="4334114"/>
            <a:ext cx="1149441" cy="1499066"/>
          </a:xfrm>
          <a:custGeom>
            <a:avLst/>
            <a:gdLst>
              <a:gd name="connsiteX0" fmla="*/ 399908 w 1149441"/>
              <a:gd name="connsiteY0" fmla="*/ 0 h 1499066"/>
              <a:gd name="connsiteX1" fmla="*/ 1149441 w 1149441"/>
              <a:gd name="connsiteY1" fmla="*/ 749533 h 1499066"/>
              <a:gd name="connsiteX2" fmla="*/ 399908 w 1149441"/>
              <a:gd name="connsiteY2" fmla="*/ 1499066 h 1499066"/>
              <a:gd name="connsiteX3" fmla="*/ 108156 w 1149441"/>
              <a:gd name="connsiteY3" fmla="*/ 1440164 h 1499066"/>
              <a:gd name="connsiteX4" fmla="*/ 0 w 1149441"/>
              <a:gd name="connsiteY4" fmla="*/ 1381459 h 1499066"/>
              <a:gd name="connsiteX5" fmla="*/ 0 w 1149441"/>
              <a:gd name="connsiteY5" fmla="*/ 117607 h 1499066"/>
              <a:gd name="connsiteX6" fmla="*/ 108156 w 1149441"/>
              <a:gd name="connsiteY6" fmla="*/ 58902 h 1499066"/>
              <a:gd name="connsiteX7" fmla="*/ 399908 w 1149441"/>
              <a:gd name="connsiteY7" fmla="*/ 0 h 149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9441" h="1499066">
                <a:moveTo>
                  <a:pt x="399908" y="0"/>
                </a:moveTo>
                <a:cubicBezTo>
                  <a:pt x="813864" y="0"/>
                  <a:pt x="1149441" y="335577"/>
                  <a:pt x="1149441" y="749533"/>
                </a:cubicBezTo>
                <a:cubicBezTo>
                  <a:pt x="1149441" y="1163489"/>
                  <a:pt x="813864" y="1499066"/>
                  <a:pt x="399908" y="1499066"/>
                </a:cubicBezTo>
                <a:cubicBezTo>
                  <a:pt x="296419" y="1499066"/>
                  <a:pt x="197829" y="1478093"/>
                  <a:pt x="108156" y="1440164"/>
                </a:cubicBezTo>
                <a:lnTo>
                  <a:pt x="0" y="1381459"/>
                </a:lnTo>
                <a:lnTo>
                  <a:pt x="0" y="117607"/>
                </a:lnTo>
                <a:lnTo>
                  <a:pt x="108156" y="58902"/>
                </a:lnTo>
                <a:cubicBezTo>
                  <a:pt x="197829" y="20974"/>
                  <a:pt x="296419" y="0"/>
                  <a:pt x="399908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19">
            <a:extLst>
              <a:ext uri="{FF2B5EF4-FFF2-40B4-BE49-F238E27FC236}">
                <a16:creationId xmlns:a16="http://schemas.microsoft.com/office/drawing/2014/main" id="{27AD3143-C49E-0951-0DB8-A9ABF0AB7E13}"/>
              </a:ext>
            </a:extLst>
          </p:cNvPr>
          <p:cNvSpPr/>
          <p:nvPr userDrawn="1"/>
        </p:nvSpPr>
        <p:spPr>
          <a:xfrm>
            <a:off x="6018661" y="-1535"/>
            <a:ext cx="6184356" cy="5906209"/>
          </a:xfrm>
          <a:custGeom>
            <a:avLst/>
            <a:gdLst>
              <a:gd name="connsiteX0" fmla="*/ 605352 w 6184356"/>
              <a:gd name="connsiteY0" fmla="*/ 0 h 5906209"/>
              <a:gd name="connsiteX1" fmla="*/ 6184356 w 6184356"/>
              <a:gd name="connsiteY1" fmla="*/ 0 h 5906209"/>
              <a:gd name="connsiteX2" fmla="*/ 6184356 w 6184356"/>
              <a:gd name="connsiteY2" fmla="*/ 5104584 h 5906209"/>
              <a:gd name="connsiteX3" fmla="*/ 5989771 w 6184356"/>
              <a:gd name="connsiteY3" fmla="*/ 5250092 h 5906209"/>
              <a:gd name="connsiteX4" fmla="*/ 3841790 w 6184356"/>
              <a:gd name="connsiteY4" fmla="*/ 5906209 h 5906209"/>
              <a:gd name="connsiteX5" fmla="*/ 0 w 6184356"/>
              <a:gd name="connsiteY5" fmla="*/ 2064419 h 5906209"/>
              <a:gd name="connsiteX6" fmla="*/ 463684 w 6184356"/>
              <a:gd name="connsiteY6" fmla="*/ 233194 h 590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84356" h="5906209">
                <a:moveTo>
                  <a:pt x="605352" y="0"/>
                </a:moveTo>
                <a:lnTo>
                  <a:pt x="6184356" y="0"/>
                </a:lnTo>
                <a:lnTo>
                  <a:pt x="6184356" y="5104584"/>
                </a:lnTo>
                <a:lnTo>
                  <a:pt x="5989771" y="5250092"/>
                </a:lnTo>
                <a:cubicBezTo>
                  <a:pt x="5376618" y="5664330"/>
                  <a:pt x="4637451" y="5906209"/>
                  <a:pt x="3841790" y="5906209"/>
                </a:cubicBezTo>
                <a:cubicBezTo>
                  <a:pt x="1720028" y="5906209"/>
                  <a:pt x="0" y="4186181"/>
                  <a:pt x="0" y="2064419"/>
                </a:cubicBezTo>
                <a:cubicBezTo>
                  <a:pt x="0" y="1401369"/>
                  <a:pt x="167972" y="777550"/>
                  <a:pt x="463684" y="23319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>
              <a:solidFill>
                <a:schemeClr val="tx2"/>
              </a:solidFill>
            </a:endParaRPr>
          </a:p>
        </p:txBody>
      </p:sp>
      <p:pic>
        <p:nvPicPr>
          <p:cNvPr id="16" name="Segnaposto immagine 10">
            <a:extLst>
              <a:ext uri="{FF2B5EF4-FFF2-40B4-BE49-F238E27FC236}">
                <a16:creationId xmlns:a16="http://schemas.microsoft.com/office/drawing/2014/main" id="{354EAA14-8DA6-82B8-268B-6AC9013113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2964226" y="-5834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91F142C3-F309-0D74-D5C5-3EAB19D43031}"/>
              </a:ext>
            </a:extLst>
          </p:cNvPr>
          <p:cNvSpPr/>
          <p:nvPr userDrawn="1"/>
        </p:nvSpPr>
        <p:spPr>
          <a:xfrm>
            <a:off x="5689666" y="1067784"/>
            <a:ext cx="635955" cy="635955"/>
          </a:xfrm>
          <a:prstGeom prst="ellipse">
            <a:avLst/>
          </a:prstGeom>
          <a:solidFill>
            <a:schemeClr val="accent6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146778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2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igura a mano libera 13">
            <a:extLst>
              <a:ext uri="{FF2B5EF4-FFF2-40B4-BE49-F238E27FC236}">
                <a16:creationId xmlns:a16="http://schemas.microsoft.com/office/drawing/2014/main" id="{3444D42C-1BDD-684F-2ED7-CBF2B31FA0BD}"/>
              </a:ext>
            </a:extLst>
          </p:cNvPr>
          <p:cNvSpPr/>
          <p:nvPr userDrawn="1"/>
        </p:nvSpPr>
        <p:spPr>
          <a:xfrm>
            <a:off x="0" y="-11017"/>
            <a:ext cx="5797960" cy="5177077"/>
          </a:xfrm>
          <a:custGeom>
            <a:avLst/>
            <a:gdLst>
              <a:gd name="connsiteX0" fmla="*/ 0 w 6306096"/>
              <a:gd name="connsiteY0" fmla="*/ 0 h 5630799"/>
              <a:gd name="connsiteX1" fmla="*/ 5864035 w 6306096"/>
              <a:gd name="connsiteY1" fmla="*/ 0 h 5630799"/>
              <a:gd name="connsiteX2" fmla="*/ 5927254 w 6306096"/>
              <a:gd name="connsiteY2" fmla="*/ 123434 h 5630799"/>
              <a:gd name="connsiteX3" fmla="*/ 6306096 w 6306096"/>
              <a:gd name="connsiteY3" fmla="*/ 1789009 h 5630799"/>
              <a:gd name="connsiteX4" fmla="*/ 2464306 w 6306096"/>
              <a:gd name="connsiteY4" fmla="*/ 5630799 h 5630799"/>
              <a:gd name="connsiteX5" fmla="*/ 20571 w 6306096"/>
              <a:gd name="connsiteY5" fmla="*/ 4753521 h 5630799"/>
              <a:gd name="connsiteX6" fmla="*/ 0 w 6306096"/>
              <a:gd name="connsiteY6" fmla="*/ 4734825 h 5630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06096" h="5630799">
                <a:moveTo>
                  <a:pt x="0" y="0"/>
                </a:moveTo>
                <a:lnTo>
                  <a:pt x="5864035" y="0"/>
                </a:lnTo>
                <a:lnTo>
                  <a:pt x="5927254" y="123434"/>
                </a:lnTo>
                <a:cubicBezTo>
                  <a:pt x="6170039" y="627296"/>
                  <a:pt x="6306096" y="1192264"/>
                  <a:pt x="6306096" y="1789009"/>
                </a:cubicBezTo>
                <a:cubicBezTo>
                  <a:pt x="6306096" y="3910771"/>
                  <a:pt x="4586068" y="5630799"/>
                  <a:pt x="2464306" y="5630799"/>
                </a:cubicBezTo>
                <a:cubicBezTo>
                  <a:pt x="1536035" y="5630799"/>
                  <a:pt x="684659" y="5301575"/>
                  <a:pt x="20571" y="4753521"/>
                </a:cubicBezTo>
                <a:lnTo>
                  <a:pt x="0" y="4734825"/>
                </a:ln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6" name="Ovale 5">
            <a:extLst>
              <a:ext uri="{FF2B5EF4-FFF2-40B4-BE49-F238E27FC236}">
                <a16:creationId xmlns:a16="http://schemas.microsoft.com/office/drawing/2014/main" id="{2B266F6B-F29A-5957-62EB-27F8C2FAEB4C}"/>
              </a:ext>
            </a:extLst>
          </p:cNvPr>
          <p:cNvSpPr/>
          <p:nvPr userDrawn="1"/>
        </p:nvSpPr>
        <p:spPr>
          <a:xfrm>
            <a:off x="5282616" y="378865"/>
            <a:ext cx="813384" cy="813384"/>
          </a:xfrm>
          <a:prstGeom prst="ellipse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pic>
        <p:nvPicPr>
          <p:cNvPr id="8" name="Segnaposto immagine 10">
            <a:extLst>
              <a:ext uri="{FF2B5EF4-FFF2-40B4-BE49-F238E27FC236}">
                <a16:creationId xmlns:a16="http://schemas.microsoft.com/office/drawing/2014/main" id="{C18B912F-D300-065E-2807-E2EA07EBA5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3206" y="5671159"/>
            <a:ext cx="2384497" cy="1186841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  <p:sp>
        <p:nvSpPr>
          <p:cNvPr id="13" name="Ovale 12">
            <a:extLst>
              <a:ext uri="{FF2B5EF4-FFF2-40B4-BE49-F238E27FC236}">
                <a16:creationId xmlns:a16="http://schemas.microsoft.com/office/drawing/2014/main" id="{10AC709F-F9A3-D8F0-A42E-A2C94191DFC0}"/>
              </a:ext>
            </a:extLst>
          </p:cNvPr>
          <p:cNvSpPr/>
          <p:nvPr userDrawn="1"/>
        </p:nvSpPr>
        <p:spPr>
          <a:xfrm>
            <a:off x="6875619" y="5909834"/>
            <a:ext cx="397747" cy="397747"/>
          </a:xfrm>
          <a:prstGeom prst="ellipse">
            <a:avLst/>
          </a:prstGeom>
          <a:solidFill>
            <a:schemeClr val="accent6">
              <a:alpha val="3033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14780351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 3">
    <p:bg>
      <p:bgPr>
        <a:gradFill>
          <a:gsLst>
            <a:gs pos="100000">
              <a:srgbClr val="FDFFFE"/>
            </a:gs>
            <a:gs pos="66020">
              <a:srgbClr val="F3FFFF"/>
            </a:gs>
            <a:gs pos="37992">
              <a:srgbClr val="FFFFFF"/>
            </a:gs>
            <a:gs pos="7000">
              <a:srgbClr val="EAFCFE"/>
            </a:gs>
          </a:gsLst>
          <a:lin ang="4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igura a mano libera 17">
            <a:extLst>
              <a:ext uri="{FF2B5EF4-FFF2-40B4-BE49-F238E27FC236}">
                <a16:creationId xmlns:a16="http://schemas.microsoft.com/office/drawing/2014/main" id="{B85198C3-2E2B-8874-B190-913F6956F27F}"/>
              </a:ext>
            </a:extLst>
          </p:cNvPr>
          <p:cNvSpPr/>
          <p:nvPr userDrawn="1"/>
        </p:nvSpPr>
        <p:spPr>
          <a:xfrm>
            <a:off x="8934171" y="2087276"/>
            <a:ext cx="3262907" cy="4770723"/>
          </a:xfrm>
          <a:custGeom>
            <a:avLst/>
            <a:gdLst>
              <a:gd name="connsiteX0" fmla="*/ 2635767 w 3262907"/>
              <a:gd name="connsiteY0" fmla="*/ 0 h 4770723"/>
              <a:gd name="connsiteX1" fmla="*/ 3166966 w 3262907"/>
              <a:gd name="connsiteY1" fmla="*/ 53550 h 4770723"/>
              <a:gd name="connsiteX2" fmla="*/ 3262907 w 3262907"/>
              <a:gd name="connsiteY2" fmla="*/ 78219 h 4770723"/>
              <a:gd name="connsiteX3" fmla="*/ 3262907 w 3262907"/>
              <a:gd name="connsiteY3" fmla="*/ 4770723 h 4770723"/>
              <a:gd name="connsiteX4" fmla="*/ 1094334 w 3262907"/>
              <a:gd name="connsiteY4" fmla="*/ 4770723 h 4770723"/>
              <a:gd name="connsiteX5" fmla="*/ 959175 w 3262907"/>
              <a:gd name="connsiteY5" fmla="*/ 4669653 h 4770723"/>
              <a:gd name="connsiteX6" fmla="*/ 0 w 3262907"/>
              <a:gd name="connsiteY6" fmla="*/ 2635767 h 4770723"/>
              <a:gd name="connsiteX7" fmla="*/ 2635767 w 3262907"/>
              <a:gd name="connsiteY7" fmla="*/ 0 h 477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2907" h="4770723">
                <a:moveTo>
                  <a:pt x="2635767" y="0"/>
                </a:moveTo>
                <a:cubicBezTo>
                  <a:pt x="2817729" y="0"/>
                  <a:pt x="2995384" y="18439"/>
                  <a:pt x="3166966" y="53550"/>
                </a:cubicBezTo>
                <a:lnTo>
                  <a:pt x="3262907" y="78219"/>
                </a:lnTo>
                <a:lnTo>
                  <a:pt x="3262907" y="4770723"/>
                </a:lnTo>
                <a:lnTo>
                  <a:pt x="1094334" y="4770723"/>
                </a:lnTo>
                <a:lnTo>
                  <a:pt x="959175" y="4669653"/>
                </a:lnTo>
                <a:cubicBezTo>
                  <a:pt x="373383" y="4186215"/>
                  <a:pt x="0" y="3454595"/>
                  <a:pt x="0" y="2635767"/>
                </a:cubicBezTo>
                <a:cubicBezTo>
                  <a:pt x="0" y="1180073"/>
                  <a:pt x="1180073" y="0"/>
                  <a:pt x="2635767" y="0"/>
                </a:cubicBezTo>
                <a:close/>
              </a:path>
            </a:pathLst>
          </a:cu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7" name="Figura a mano libera 21">
            <a:extLst>
              <a:ext uri="{FF2B5EF4-FFF2-40B4-BE49-F238E27FC236}">
                <a16:creationId xmlns:a16="http://schemas.microsoft.com/office/drawing/2014/main" id="{9C80863B-5076-EB08-18A2-8E31F090A5C9}"/>
              </a:ext>
            </a:extLst>
          </p:cNvPr>
          <p:cNvSpPr/>
          <p:nvPr userDrawn="1"/>
        </p:nvSpPr>
        <p:spPr>
          <a:xfrm>
            <a:off x="537021" y="0"/>
            <a:ext cx="1824598" cy="1392971"/>
          </a:xfrm>
          <a:custGeom>
            <a:avLst/>
            <a:gdLst>
              <a:gd name="connsiteX0" fmla="*/ 139847 w 1824598"/>
              <a:gd name="connsiteY0" fmla="*/ 0 h 1392971"/>
              <a:gd name="connsiteX1" fmla="*/ 1684751 w 1824598"/>
              <a:gd name="connsiteY1" fmla="*/ 0 h 1392971"/>
              <a:gd name="connsiteX2" fmla="*/ 1752905 w 1824598"/>
              <a:gd name="connsiteY2" fmla="*/ 125564 h 1392971"/>
              <a:gd name="connsiteX3" fmla="*/ 1824598 w 1824598"/>
              <a:gd name="connsiteY3" fmla="*/ 480672 h 1392971"/>
              <a:gd name="connsiteX4" fmla="*/ 912299 w 1824598"/>
              <a:gd name="connsiteY4" fmla="*/ 1392971 h 1392971"/>
              <a:gd name="connsiteX5" fmla="*/ 0 w 1824598"/>
              <a:gd name="connsiteY5" fmla="*/ 480672 h 1392971"/>
              <a:gd name="connsiteX6" fmla="*/ 71693 w 1824598"/>
              <a:gd name="connsiteY6" fmla="*/ 125564 h 139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824598" h="1392971">
                <a:moveTo>
                  <a:pt x="139847" y="0"/>
                </a:moveTo>
                <a:lnTo>
                  <a:pt x="1684751" y="0"/>
                </a:lnTo>
                <a:lnTo>
                  <a:pt x="1752905" y="125564"/>
                </a:lnTo>
                <a:cubicBezTo>
                  <a:pt x="1799070" y="234710"/>
                  <a:pt x="1824598" y="354710"/>
                  <a:pt x="1824598" y="480672"/>
                </a:cubicBezTo>
                <a:cubicBezTo>
                  <a:pt x="1824598" y="984521"/>
                  <a:pt x="1416148" y="1392971"/>
                  <a:pt x="912299" y="1392971"/>
                </a:cubicBezTo>
                <a:cubicBezTo>
                  <a:pt x="408450" y="1392971"/>
                  <a:pt x="0" y="984521"/>
                  <a:pt x="0" y="480672"/>
                </a:cubicBezTo>
                <a:cubicBezTo>
                  <a:pt x="0" y="354710"/>
                  <a:pt x="25528" y="234710"/>
                  <a:pt x="71693" y="125564"/>
                </a:cubicBezTo>
                <a:close/>
              </a:path>
            </a:pathLst>
          </a:custGeom>
          <a:solidFill>
            <a:schemeClr val="accent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2" name="Figura a mano libera 23">
            <a:extLst>
              <a:ext uri="{FF2B5EF4-FFF2-40B4-BE49-F238E27FC236}">
                <a16:creationId xmlns:a16="http://schemas.microsoft.com/office/drawing/2014/main" id="{BDD0B550-942E-F4E9-B09A-16F6C4F00DE0}"/>
              </a:ext>
            </a:extLst>
          </p:cNvPr>
          <p:cNvSpPr/>
          <p:nvPr userDrawn="1"/>
        </p:nvSpPr>
        <p:spPr>
          <a:xfrm>
            <a:off x="3165666" y="5908181"/>
            <a:ext cx="3046380" cy="949818"/>
          </a:xfrm>
          <a:custGeom>
            <a:avLst/>
            <a:gdLst>
              <a:gd name="connsiteX0" fmla="*/ 1523190 w 3046380"/>
              <a:gd name="connsiteY0" fmla="*/ 0 h 949818"/>
              <a:gd name="connsiteX1" fmla="*/ 3017169 w 3046380"/>
              <a:gd name="connsiteY1" fmla="*/ 889179 h 949818"/>
              <a:gd name="connsiteX2" fmla="*/ 3046380 w 3046380"/>
              <a:gd name="connsiteY2" fmla="*/ 949818 h 949818"/>
              <a:gd name="connsiteX3" fmla="*/ 0 w 3046380"/>
              <a:gd name="connsiteY3" fmla="*/ 949818 h 949818"/>
              <a:gd name="connsiteX4" fmla="*/ 29212 w 3046380"/>
              <a:gd name="connsiteY4" fmla="*/ 889179 h 949818"/>
              <a:gd name="connsiteX5" fmla="*/ 1523190 w 3046380"/>
              <a:gd name="connsiteY5" fmla="*/ 0 h 949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6380" h="949818">
                <a:moveTo>
                  <a:pt x="1523190" y="0"/>
                </a:moveTo>
                <a:cubicBezTo>
                  <a:pt x="2168310" y="0"/>
                  <a:pt x="2729454" y="359544"/>
                  <a:pt x="3017169" y="889179"/>
                </a:cubicBezTo>
                <a:lnTo>
                  <a:pt x="3046380" y="949818"/>
                </a:lnTo>
                <a:lnTo>
                  <a:pt x="0" y="949818"/>
                </a:lnTo>
                <a:lnTo>
                  <a:pt x="29212" y="889179"/>
                </a:lnTo>
                <a:cubicBezTo>
                  <a:pt x="316927" y="359544"/>
                  <a:pt x="878070" y="0"/>
                  <a:pt x="1523190" y="0"/>
                </a:cubicBez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00450AD-469A-81EC-8D58-093490CDE6F4}"/>
              </a:ext>
            </a:extLst>
          </p:cNvPr>
          <p:cNvSpPr/>
          <p:nvPr userDrawn="1"/>
        </p:nvSpPr>
        <p:spPr>
          <a:xfrm>
            <a:off x="537021" y="948393"/>
            <a:ext cx="420622" cy="420622"/>
          </a:xfrm>
          <a:prstGeom prst="ellipse">
            <a:avLst/>
          </a:prstGeom>
          <a:solidFill>
            <a:schemeClr val="accent1">
              <a:alpha val="3319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it-IT"/>
            </a:defPPr>
          </a:lstStyle>
          <a:p>
            <a:pPr algn="ctr" rtl="0"/>
            <a:endParaRPr lang="it-IT" noProof="0"/>
          </a:p>
        </p:txBody>
      </p:sp>
      <p:sp>
        <p:nvSpPr>
          <p:cNvPr id="9" name="Rectangle 8" hidden="1"/>
          <p:cNvSpPr/>
          <p:nvPr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>
            <a:defPPr>
              <a:defRPr lang="it-IT"/>
            </a:defPPr>
          </a:lstStyle>
          <a:p>
            <a:pPr algn="ctr" rtl="0"/>
            <a:endParaRPr lang="it-IT" sz="1800" dirty="0"/>
          </a:p>
        </p:txBody>
      </p:sp>
      <p:sp>
        <p:nvSpPr>
          <p:cNvPr id="10" name="Titolo 3">
            <a:extLst>
              <a:ext uri="{FF2B5EF4-FFF2-40B4-BE49-F238E27FC236}">
                <a16:creationId xmlns:a16="http://schemas.microsoft.com/office/drawing/2014/main" id="{AD72A3CF-7B92-425B-B6F6-280533A6D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2386584"/>
            <a:ext cx="4837176" cy="2103120"/>
          </a:xfrm>
        </p:spPr>
        <p:txBody>
          <a:bodyPr rtlCol="0" anchor="t" anchorCtr="0">
            <a:normAutofit/>
          </a:bodyPr>
          <a:lstStyle>
            <a:lvl1pPr algn="l">
              <a:defRPr lang="it-IT" sz="3200" b="1">
                <a:solidFill>
                  <a:schemeClr val="tx2"/>
                </a:solidFill>
                <a:latin typeface="+mn-lt"/>
              </a:defRPr>
            </a:lvl1pPr>
          </a:lstStyle>
          <a:p>
            <a:pPr rtl="0"/>
            <a:r>
              <a:rPr lang="it-IT" noProof="0"/>
              <a:t>Fare clic per modificare lo stile del titolo dello schema</a:t>
            </a:r>
          </a:p>
        </p:txBody>
      </p:sp>
      <p:sp>
        <p:nvSpPr>
          <p:cNvPr id="19" name="Segnaposto piè di pagina 18">
            <a:extLst>
              <a:ext uri="{FF2B5EF4-FFF2-40B4-BE49-F238E27FC236}">
                <a16:creationId xmlns:a16="http://schemas.microsoft.com/office/drawing/2014/main" id="{7EAB2424-7563-1DC0-626C-6310A612A59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endParaRPr lang="it-IT" noProof="0"/>
          </a:p>
        </p:txBody>
      </p:sp>
      <p:sp>
        <p:nvSpPr>
          <p:cNvPr id="20" name="Segnaposto numero diapositiva 19">
            <a:extLst>
              <a:ext uri="{FF2B5EF4-FFF2-40B4-BE49-F238E27FC236}">
                <a16:creationId xmlns:a16="http://schemas.microsoft.com/office/drawing/2014/main" id="{49C39743-B767-01E5-1998-BD844DD09624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  <p:sp>
        <p:nvSpPr>
          <p:cNvPr id="23" name="Segnaposto contenuto 16">
            <a:extLst>
              <a:ext uri="{FF2B5EF4-FFF2-40B4-BE49-F238E27FC236}">
                <a16:creationId xmlns:a16="http://schemas.microsoft.com/office/drawing/2014/main" id="{A56C6565-B97C-5C01-FA9D-8CF1B20447E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419088" y="1280160"/>
            <a:ext cx="5129784" cy="4261104"/>
          </a:xfrm>
          <a:solidFill>
            <a:schemeClr val="bg1"/>
          </a:solidFill>
          <a:ln w="12700">
            <a:solidFill>
              <a:schemeClr val="bg2">
                <a:lumMod val="90000"/>
              </a:schemeClr>
            </a:solidFill>
            <a:prstDash val="dash"/>
          </a:ln>
        </p:spPr>
        <p:txBody>
          <a:bodyPr lIns="91440" rIns="91440" rtlCol="0">
            <a:noAutofit/>
          </a:bodyPr>
          <a:lstStyle>
            <a:lvl1pPr>
              <a:lnSpc>
                <a:spcPct val="100000"/>
              </a:lnSpc>
              <a:defRPr lang="it-IT" sz="2000">
                <a:solidFill>
                  <a:schemeClr val="tx2"/>
                </a:solidFill>
              </a:defRPr>
            </a:lvl1pPr>
          </a:lstStyle>
          <a:p>
            <a:pPr lvl="0" rtl="0"/>
            <a:r>
              <a:rPr lang="it-IT" noProof="0"/>
              <a:t>Fare clic per modificare lo stile del titolo</a:t>
            </a:r>
          </a:p>
        </p:txBody>
      </p:sp>
    </p:spTree>
    <p:extLst>
      <p:ext uri="{BB962C8B-B14F-4D97-AF65-F5344CB8AC3E}">
        <p14:creationId xmlns:p14="http://schemas.microsoft.com/office/powerpoint/2010/main" val="30287448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32">
          <p15:clr>
            <a:srgbClr val="FBAE40"/>
          </p15:clr>
        </p15:guide>
        <p15:guide id="2" pos="336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defPPr>
              <a:defRPr lang="it-IT"/>
            </a:defPPr>
          </a:lstStyle>
          <a:p>
            <a:pPr rtl="0"/>
            <a:r>
              <a:rPr lang="it-IT" noProof="0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</a:lstStyle>
          <a:p>
            <a:pPr lvl="0" rtl="0"/>
            <a:r>
              <a:rPr lang="it-IT" noProof="0"/>
              <a:t>Fare clic per modificare gli stili del testo dello schema</a:t>
            </a:r>
          </a:p>
          <a:p>
            <a:pPr lvl="1" rtl="0"/>
            <a:r>
              <a:rPr lang="it-IT" noProof="0"/>
              <a:t>Secondo livello</a:t>
            </a:r>
          </a:p>
          <a:p>
            <a:pPr lvl="2" rtl="0"/>
            <a:r>
              <a:rPr lang="it-IT" noProof="0"/>
              <a:t>Terzo livello</a:t>
            </a:r>
          </a:p>
          <a:p>
            <a:pPr lvl="3" rtl="0"/>
            <a:r>
              <a:rPr lang="it-IT" noProof="0"/>
              <a:t>Quarto livello</a:t>
            </a:r>
          </a:p>
          <a:p>
            <a:pPr lvl="4" rtl="0"/>
            <a:r>
              <a:rPr lang="it-IT" noProof="0"/>
              <a:t>Quinto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539496" y="612648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lang="it-IT" sz="1400" baseline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rtl="0"/>
            <a:endParaRPr lang="it-IT" noProof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897112" y="6190487"/>
            <a:ext cx="2743200" cy="3657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r">
              <a:defRPr lang="it-IT" sz="1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D1BC2EDA-D519-4F34-BF3F-BFFF500F4B03}" type="slidenum">
              <a:rPr lang="it-IT" noProof="0" smtClean="0"/>
              <a:t>‹N›</a:t>
            </a:fld>
            <a:endParaRPr lang="it-IT" noProof="0"/>
          </a:p>
        </p:txBody>
      </p:sp>
    </p:spTree>
    <p:extLst>
      <p:ext uri="{BB962C8B-B14F-4D97-AF65-F5344CB8AC3E}">
        <p14:creationId xmlns:p14="http://schemas.microsoft.com/office/powerpoint/2010/main" val="2240362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914400" rtl="0" eaLnBrk="1" latinLnBrk="0" hangingPunct="1">
        <a:spcBef>
          <a:spcPct val="0"/>
        </a:spcBef>
        <a:buNone/>
        <a:defRPr lang="it-IT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0574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0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it-IT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lang="it-IT"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it-IT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A70708D7-FCB5-06F7-76C6-8DFAC636C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1891" y="1847273"/>
            <a:ext cx="6040581" cy="1581727"/>
          </a:xfrm>
        </p:spPr>
        <p:txBody>
          <a:bodyPr/>
          <a:lstStyle/>
          <a:p>
            <a:r>
              <a:rPr lang="it-IT" sz="4800" dirty="0"/>
              <a:t>Il contenzioso</a:t>
            </a:r>
          </a:p>
        </p:txBody>
      </p:sp>
      <p:sp>
        <p:nvSpPr>
          <p:cNvPr id="10" name="Titolo 4">
            <a:extLst>
              <a:ext uri="{FF2B5EF4-FFF2-40B4-BE49-F238E27FC236}">
                <a16:creationId xmlns:a16="http://schemas.microsoft.com/office/drawing/2014/main" id="{5DA0222D-7B24-2735-21A3-0816C37BD6FE}"/>
              </a:ext>
            </a:extLst>
          </p:cNvPr>
          <p:cNvSpPr txBox="1">
            <a:spLocks/>
          </p:cNvSpPr>
          <p:nvPr/>
        </p:nvSpPr>
        <p:spPr>
          <a:xfrm>
            <a:off x="6096000" y="3429000"/>
            <a:ext cx="4794504" cy="130759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defPPr>
              <a:defRPr lang="it-IT"/>
            </a:defPPr>
            <a:lvl1pPr algn="l" defTabSz="914400" rtl="0" eaLnBrk="1" latinLnBrk="0" hangingPunct="1">
              <a:spcBef>
                <a:spcPct val="0"/>
              </a:spcBef>
              <a:buNone/>
              <a:defRPr lang="it-IT" sz="5400" b="1" kern="12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it-IT" sz="3600" b="0" dirty="0"/>
              <a:t>ricorsi giurisdizionali</a:t>
            </a:r>
          </a:p>
          <a:p>
            <a:r>
              <a:rPr lang="it-IT" sz="3600" b="0" dirty="0"/>
              <a:t>e rimedi alternativi</a:t>
            </a:r>
          </a:p>
        </p:txBody>
      </p:sp>
      <p:pic>
        <p:nvPicPr>
          <p:cNvPr id="2" name="Segnaposto immagine 10" descr="Immagine mostro sopraffatto">
            <a:extLst>
              <a:ext uri="{FF2B5EF4-FFF2-40B4-BE49-F238E27FC236}">
                <a16:creationId xmlns:a16="http://schemas.microsoft.com/office/drawing/2014/main" id="{EB089AD1-1B03-CFAB-B3EB-285B076B399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40" y="1316736"/>
            <a:ext cx="4325112" cy="4325112"/>
          </a:xfrm>
          <a:prstGeom prst="rect">
            <a:avLst/>
          </a:prstGeom>
          <a:noFill/>
          <a:effectLst>
            <a:outerShdw blurRad="66753" dist="39609" dir="12780000" sx="101109" sy="101109" algn="t" rotWithShape="0">
              <a:prstClr val="black">
                <a:alpha val="17409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72380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8B323-26E1-DD1A-60D9-7517378B8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F4261FE7-8E5F-8D65-43B2-A64D2ACAA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9. La </a:t>
            </a:r>
            <a:r>
              <a:rPr lang="it-IT" dirty="0" smtClean="0"/>
              <a:t>transazione. Il parere obbligatorio.</a:t>
            </a:r>
            <a:endParaRPr lang="it-IT" dirty="0"/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FD636AA-B1E6-C270-A8BB-6C25EA619B80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7381" y="1336820"/>
            <a:ext cx="5960436" cy="4459864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 dirty="0"/>
              <a:t>Il </a:t>
            </a:r>
            <a:r>
              <a:rPr lang="it-IT" sz="2400" b="1" dirty="0"/>
              <a:t>parere dell’Avvocatura dello Stato</a:t>
            </a:r>
            <a:r>
              <a:rPr lang="it-IT" sz="2400" dirty="0"/>
              <a:t> è necessario </a:t>
            </a:r>
            <a:r>
              <a:rPr lang="it-IT" sz="2400" u="sng" dirty="0"/>
              <a:t>per le Amministrazioni Centrali</a:t>
            </a:r>
            <a:r>
              <a:rPr lang="it-IT" sz="2400" dirty="0"/>
              <a:t> ove l’</a:t>
            </a:r>
            <a:r>
              <a:rPr lang="it-IT" sz="2400" u="sng" dirty="0"/>
              <a:t>importo</a:t>
            </a:r>
            <a:r>
              <a:rPr lang="it-IT" sz="2400" dirty="0"/>
              <a:t> che riguarda l’oggetto della controversia </a:t>
            </a:r>
            <a:r>
              <a:rPr lang="it-IT" sz="2400" u="sng" dirty="0"/>
              <a:t>superi i 100.000 €</a:t>
            </a:r>
            <a:r>
              <a:rPr lang="it-IT" sz="2400" dirty="0"/>
              <a:t> per contratti di </a:t>
            </a:r>
            <a:r>
              <a:rPr lang="it-IT" sz="2400" u="sng" dirty="0"/>
              <a:t>servizi e forniture</a:t>
            </a:r>
            <a:r>
              <a:rPr lang="it-IT" sz="2400" dirty="0"/>
              <a:t> ed i </a:t>
            </a:r>
            <a:r>
              <a:rPr lang="it-IT" sz="2400" u="sng" dirty="0"/>
              <a:t>200.000 € per i lavori</a:t>
            </a:r>
            <a:r>
              <a:rPr lang="it-IT" sz="2400" dirty="0"/>
              <a:t>. </a:t>
            </a:r>
          </a:p>
          <a:p>
            <a:r>
              <a:rPr lang="it-IT" sz="2400" dirty="0"/>
              <a:t>Per le altre Amministrazioni </a:t>
            </a:r>
            <a:r>
              <a:rPr lang="it-IT" sz="2400" u="sng" dirty="0"/>
              <a:t>è sufficiente</a:t>
            </a:r>
            <a:r>
              <a:rPr lang="it-IT" sz="2400" dirty="0"/>
              <a:t> il </a:t>
            </a:r>
            <a:r>
              <a:rPr lang="it-IT" sz="2400" b="1" dirty="0"/>
              <a:t>parere del Dirigente </a:t>
            </a:r>
            <a:r>
              <a:rPr lang="it-IT" sz="2400" dirty="0"/>
              <a:t>dell’ufficio legale interno o del Dirigente che si occupa del contenzioso.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DE092D81-2CDE-D1A1-6A5F-99AC1A8AC8AF}"/>
              </a:ext>
            </a:extLst>
          </p:cNvPr>
          <p:cNvSpPr txBox="1">
            <a:spLocks/>
          </p:cNvSpPr>
          <p:nvPr/>
        </p:nvSpPr>
        <p:spPr>
          <a:xfrm>
            <a:off x="6724073" y="3066472"/>
            <a:ext cx="5329382" cy="2730211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/>
              <a:t>Il parere legale </a:t>
            </a:r>
            <a:r>
              <a:rPr lang="it-IT" sz="2400" dirty="0"/>
              <a:t>è obbligatoriamente da acquisire ma non è vincolante.</a:t>
            </a:r>
          </a:p>
        </p:txBody>
      </p:sp>
    </p:spTree>
    <p:extLst>
      <p:ext uri="{BB962C8B-B14F-4D97-AF65-F5344CB8AC3E}">
        <p14:creationId xmlns:p14="http://schemas.microsoft.com/office/powerpoint/2010/main" val="1388183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C820D5-C0AC-267D-5816-D1554D62A7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3C7F222-2A19-5A1E-114C-D72B5C68A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1242" y="517696"/>
            <a:ext cx="9906647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10. </a:t>
            </a:r>
            <a:r>
              <a:rPr lang="it-IT" dirty="0" smtClean="0"/>
              <a:t>L’arbitrato art. 213 </a:t>
            </a:r>
            <a:r>
              <a:rPr lang="it-IT" dirty="0" err="1" smtClean="0"/>
              <a:t>D.Lgs.</a:t>
            </a:r>
            <a:r>
              <a:rPr lang="it-IT" dirty="0" smtClean="0"/>
              <a:t> 36/2023.</a:t>
            </a:r>
            <a:endParaRPr lang="it-IT" dirty="0"/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4BCE7A2-B447-C930-B336-A26C06F60771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711242" y="1690255"/>
            <a:ext cx="9504176" cy="3648364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È il rimedio </a:t>
            </a:r>
            <a:r>
              <a:rPr lang="it-IT" sz="2400" u="sng" dirty="0"/>
              <a:t>alternativo al ricorso</a:t>
            </a:r>
            <a:r>
              <a:rPr lang="it-IT" sz="2400" dirty="0"/>
              <a:t> al giudice ordinario, che ha come </a:t>
            </a:r>
            <a:r>
              <a:rPr lang="it-IT" sz="2400" u="sng" dirty="0"/>
              <a:t>condizione</a:t>
            </a:r>
            <a:r>
              <a:rPr lang="it-IT" sz="2400" dirty="0"/>
              <a:t> di procedibilità </a:t>
            </a:r>
            <a:r>
              <a:rPr lang="it-IT" sz="2400" u="sng" dirty="0"/>
              <a:t>l’esperimento del tentativo di accordo bonario</a:t>
            </a:r>
            <a:r>
              <a:rPr lang="it-IT" sz="2400" dirty="0"/>
              <a:t>.</a:t>
            </a:r>
          </a:p>
          <a:p>
            <a:pPr>
              <a:lnSpc>
                <a:spcPct val="150000"/>
              </a:lnSpc>
            </a:pPr>
            <a:r>
              <a:rPr lang="it-IT" sz="2400" dirty="0"/>
              <a:t>Richiede l’introduzione nel contratto della </a:t>
            </a:r>
            <a:r>
              <a:rPr lang="it-IT" sz="2400" u="sng" dirty="0"/>
              <a:t>clausola compromissoria.</a:t>
            </a:r>
          </a:p>
        </p:txBody>
      </p:sp>
    </p:spTree>
    <p:extLst>
      <p:ext uri="{BB962C8B-B14F-4D97-AF65-F5344CB8AC3E}">
        <p14:creationId xmlns:p14="http://schemas.microsoft.com/office/powerpoint/2010/main" val="5829201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6EF38E-373B-AFAA-9833-56A076E8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0DE2E314-C95D-4071-40C8-2FF5D4BE033F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EA5EA83D-30EC-CFCD-21D9-932FD35E8523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12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2FBC4A7C-696F-B97C-E22C-002404B7F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11. Il ricorso all’arbitrato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77C93C74-EE33-79B0-55D3-E466AAE84128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41273A4D-CBBA-1D27-7DAC-44423EFEEB53}"/>
              </a:ext>
            </a:extLst>
          </p:cNvPr>
          <p:cNvSpPr txBox="1">
            <a:spLocks/>
          </p:cNvSpPr>
          <p:nvPr/>
        </p:nvSpPr>
        <p:spPr>
          <a:xfrm>
            <a:off x="6520873" y="2290619"/>
            <a:ext cx="5186108" cy="3297382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i="1" dirty="0">
                <a:solidFill>
                  <a:schemeClr val="tx2"/>
                </a:solidFill>
              </a:rPr>
              <a:t>L’articolo 213 comma 2 </a:t>
            </a:r>
            <a:r>
              <a:rPr lang="it-IT" sz="2400" dirty="0">
                <a:solidFill>
                  <a:schemeClr val="tx2"/>
                </a:solidFill>
              </a:rPr>
              <a:t>del codice prevede che la stazione appaltante </a:t>
            </a:r>
            <a:r>
              <a:rPr lang="it-IT" sz="2400" u="sng" dirty="0">
                <a:solidFill>
                  <a:schemeClr val="tx2"/>
                </a:solidFill>
              </a:rPr>
              <a:t>indichi nel bando </a:t>
            </a:r>
            <a:r>
              <a:rPr lang="it-IT" sz="2400" dirty="0">
                <a:solidFill>
                  <a:schemeClr val="tx2"/>
                </a:solidFill>
              </a:rPr>
              <a:t>o nell’invito se nel contratto verrà inserita </a:t>
            </a:r>
            <a:r>
              <a:rPr lang="it-IT" sz="2400" u="sng" dirty="0">
                <a:solidFill>
                  <a:schemeClr val="tx2"/>
                </a:solidFill>
              </a:rPr>
              <a:t>la clausola compromissoria</a:t>
            </a:r>
            <a:r>
              <a:rPr lang="it-IT" sz="2400" dirty="0">
                <a:solidFill>
                  <a:schemeClr val="tx2"/>
                </a:solidFill>
              </a:rPr>
              <a:t>.</a:t>
            </a:r>
          </a:p>
        </p:txBody>
      </p:sp>
      <p:sp>
        <p:nvSpPr>
          <p:cNvPr id="2" name="Segnaposto contenuto 5">
            <a:extLst>
              <a:ext uri="{FF2B5EF4-FFF2-40B4-BE49-F238E27FC236}">
                <a16:creationId xmlns:a16="http://schemas.microsoft.com/office/drawing/2014/main" id="{93727E45-5532-FDD7-F416-B77915C12AA4}"/>
              </a:ext>
            </a:extLst>
          </p:cNvPr>
          <p:cNvSpPr txBox="1">
            <a:spLocks/>
          </p:cNvSpPr>
          <p:nvPr/>
        </p:nvSpPr>
        <p:spPr>
          <a:xfrm>
            <a:off x="608943" y="1496291"/>
            <a:ext cx="5698038" cy="3768436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b="1" dirty="0">
                <a:solidFill>
                  <a:schemeClr val="tx2"/>
                </a:solidFill>
              </a:rPr>
              <a:t>È facoltativo</a:t>
            </a:r>
            <a:r>
              <a:rPr lang="it-IT" sz="2800" dirty="0">
                <a:solidFill>
                  <a:schemeClr val="tx2"/>
                </a:solidFill>
              </a:rPr>
              <a:t>: </a:t>
            </a:r>
            <a:endParaRPr lang="it-IT" sz="2800" dirty="0" smtClean="0">
              <a:solidFill>
                <a:schemeClr val="tx2"/>
              </a:solidFill>
            </a:endParaRPr>
          </a:p>
          <a:p>
            <a:r>
              <a:rPr lang="it-IT" sz="2400" dirty="0" smtClean="0">
                <a:solidFill>
                  <a:schemeClr val="tx2"/>
                </a:solidFill>
              </a:rPr>
              <a:t>anche </a:t>
            </a:r>
            <a:r>
              <a:rPr lang="it-IT" sz="2400" dirty="0">
                <a:solidFill>
                  <a:schemeClr val="tx2"/>
                </a:solidFill>
              </a:rPr>
              <a:t>se l’Amministrazione inserisce nel contratto la clausola arbitrale, </a:t>
            </a:r>
            <a:r>
              <a:rPr lang="it-IT" sz="2400" u="sng" dirty="0">
                <a:solidFill>
                  <a:schemeClr val="tx2"/>
                </a:solidFill>
              </a:rPr>
              <a:t>la parte privata può declinare</a:t>
            </a:r>
            <a:r>
              <a:rPr lang="it-IT" sz="2400" dirty="0">
                <a:solidFill>
                  <a:schemeClr val="tx2"/>
                </a:solidFill>
              </a:rPr>
              <a:t> il ricorso all’arbitrato in favore della giurisdizione ordinaria.</a:t>
            </a:r>
          </a:p>
        </p:txBody>
      </p:sp>
    </p:spTree>
    <p:extLst>
      <p:ext uri="{BB962C8B-B14F-4D97-AF65-F5344CB8AC3E}">
        <p14:creationId xmlns:p14="http://schemas.microsoft.com/office/powerpoint/2010/main" val="42192066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D9CC1-06E7-AA82-A484-E01C63260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B19F87B8-39BC-9CBD-6FDE-6B24CC14802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9E5FE859-3FE5-A107-05E8-25AA79362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12. Il Collegio </a:t>
            </a:r>
            <a:r>
              <a:rPr lang="it-IT" dirty="0" smtClean="0"/>
              <a:t>arbitrale. Albo degli arbitri.</a:t>
            </a: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FB6721E-C574-C3C2-3793-9C49B83CBCB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780145" y="1473364"/>
            <a:ext cx="7259781" cy="4454641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r>
              <a:rPr lang="it-IT" sz="2400" dirty="0"/>
              <a:t>È composto da </a:t>
            </a:r>
            <a:r>
              <a:rPr lang="it-IT" sz="2400" u="sng" dirty="0"/>
              <a:t>tre membri</a:t>
            </a:r>
            <a:r>
              <a:rPr lang="it-IT" sz="2400" dirty="0"/>
              <a:t>.</a:t>
            </a:r>
          </a:p>
          <a:p>
            <a:r>
              <a:rPr lang="it-IT" sz="2400" u="sng" dirty="0"/>
              <a:t>L’albo degli arbitri</a:t>
            </a:r>
            <a:r>
              <a:rPr lang="it-IT" sz="2400" dirty="0"/>
              <a:t> è previsto dall’articolo 214 del codice.</a:t>
            </a:r>
          </a:p>
          <a:p>
            <a:pPr>
              <a:lnSpc>
                <a:spcPct val="150000"/>
              </a:lnSpc>
            </a:pPr>
            <a:r>
              <a:rPr lang="it-IT" sz="2400" dirty="0"/>
              <a:t>Il codice ha stabilito anche </a:t>
            </a:r>
            <a:r>
              <a:rPr lang="it-IT" sz="2400" u="sng" dirty="0"/>
              <a:t>un tetto massimo per </a:t>
            </a:r>
            <a:r>
              <a:rPr lang="it-IT" sz="2400" b="1" dirty="0"/>
              <a:t>il costo delle procedure arbitrali</a:t>
            </a:r>
            <a:r>
              <a:rPr lang="it-IT" sz="2400" dirty="0"/>
              <a:t>, che è fissato dall’articolo 1 </a:t>
            </a:r>
            <a:r>
              <a:rPr lang="it-IT" sz="2400" dirty="0" err="1"/>
              <a:t>All</a:t>
            </a:r>
            <a:r>
              <a:rPr lang="it-IT" sz="2400" dirty="0"/>
              <a:t>. V.1 del codice in </a:t>
            </a:r>
            <a:r>
              <a:rPr lang="it-IT" sz="2400" u="sng" dirty="0"/>
              <a:t>€ 100.000</a:t>
            </a:r>
            <a:r>
              <a:rPr lang="it-IT" sz="2400" dirty="0"/>
              <a:t> per il compenso dell’intero Collegio.</a:t>
            </a:r>
          </a:p>
        </p:txBody>
      </p:sp>
    </p:spTree>
    <p:extLst>
      <p:ext uri="{BB962C8B-B14F-4D97-AF65-F5344CB8AC3E}">
        <p14:creationId xmlns:p14="http://schemas.microsoft.com/office/powerpoint/2010/main" val="34520573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D6DC6-8714-06C6-88B9-89E1A7F02C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4D6D7C45-8B6E-5AED-E6B4-D741A5667D21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9B4BFF32-7864-6447-5FB6-A05DACE10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13. Il Collegio consultivo </a:t>
            </a:r>
            <a:r>
              <a:rPr lang="it-IT" dirty="0" smtClean="0"/>
              <a:t>tecnico art. 215 </a:t>
            </a:r>
            <a:r>
              <a:rPr lang="it-IT" dirty="0" err="1" smtClean="0"/>
              <a:t>D.Lgs.</a:t>
            </a:r>
            <a:r>
              <a:rPr lang="it-IT" dirty="0" smtClean="0"/>
              <a:t> 36/2023</a:t>
            </a: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CA2DCB1F-230E-8429-C4A9-A32DE8306F6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1348509" y="1874982"/>
            <a:ext cx="8423564" cy="3884268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800" dirty="0"/>
              <a:t>È normato </a:t>
            </a:r>
            <a:r>
              <a:rPr lang="it-IT" sz="2800" i="1" dirty="0"/>
              <a:t>dall’articolo 215 del codice</a:t>
            </a:r>
            <a:r>
              <a:rPr lang="it-IT" sz="2800" dirty="0"/>
              <a:t>, esperibile per la risoluzione delle controversie insorte durante l’esecuzione del contratto.</a:t>
            </a:r>
          </a:p>
        </p:txBody>
      </p:sp>
    </p:spTree>
    <p:extLst>
      <p:ext uri="{BB962C8B-B14F-4D97-AF65-F5344CB8AC3E}">
        <p14:creationId xmlns:p14="http://schemas.microsoft.com/office/powerpoint/2010/main" val="2874219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7FFBD1-21ED-F8F2-2E62-6A8DFA4698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356FB8BD-502C-2478-FF20-D6D9ED2B5E64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15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34A02E11-3B4E-1F4D-10EE-9FBFF5B6E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768" y="632021"/>
            <a:ext cx="9559268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14. La costituzione del Collegio consultivo tecnico</a:t>
            </a:r>
            <a:br>
              <a:rPr lang="it-IT" dirty="0"/>
            </a:br>
            <a:endParaRPr lang="it-IT" dirty="0"/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395CA-904D-E75A-BF67-B597905EFFFC}"/>
              </a:ext>
            </a:extLst>
          </p:cNvPr>
          <p:cNvSpPr txBox="1">
            <a:spLocks/>
          </p:cNvSpPr>
          <p:nvPr/>
        </p:nvSpPr>
        <p:spPr>
          <a:xfrm>
            <a:off x="4424218" y="1838036"/>
            <a:ext cx="6954983" cy="3666837"/>
          </a:xfrm>
          <a:prstGeom prst="rect">
            <a:avLst/>
          </a:prstGeom>
          <a:solidFill>
            <a:schemeClr val="bg1"/>
          </a:solidFill>
          <a:ln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200" b="0" u="sng" dirty="0">
                <a:latin typeface="+mj-lt"/>
              </a:rPr>
              <a:t>È obbligatoria per i </a:t>
            </a:r>
            <a:r>
              <a:rPr lang="it-IT" sz="2200" b="0" u="sng" dirty="0" smtClean="0">
                <a:latin typeface="+mj-lt"/>
              </a:rPr>
              <a:t>lavori</a:t>
            </a:r>
            <a:r>
              <a:rPr lang="it-IT" sz="2200" b="0" dirty="0" smtClean="0">
                <a:latin typeface="+mj-lt"/>
              </a:rPr>
              <a:t> affidati </a:t>
            </a:r>
            <a:r>
              <a:rPr lang="it-IT" sz="2200" b="0" dirty="0">
                <a:latin typeface="+mj-lt"/>
              </a:rPr>
              <a:t>sia tramite appalti sia tramite concessioni o partenariato pubblico privato, di importo </a:t>
            </a:r>
            <a:r>
              <a:rPr lang="it-IT" sz="2200" b="0" u="sng" dirty="0">
                <a:latin typeface="+mj-lt"/>
              </a:rPr>
              <a:t>pari o superiore alle soglie europee</a:t>
            </a:r>
            <a:r>
              <a:rPr lang="it-IT" sz="2200" b="0" dirty="0">
                <a:latin typeface="+mj-lt"/>
              </a:rPr>
              <a:t>, mentre è facoltativa per tutti i contratti di forniture e servizi e per i lavori sotto la soglia europea. </a:t>
            </a:r>
            <a:endParaRPr lang="it-IT" sz="2200" b="0" i="1" dirty="0">
              <a:latin typeface="+mj-lt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1908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56D51-9F84-09CD-59E9-4682652A4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3141B0F2-5AD7-9D34-FE90-85EFE82646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15. Collegio consultivo tecnico – i tempi di costituzione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497D695F-89CD-B171-B261-43AC4E03A57B}"/>
              </a:ext>
            </a:extLst>
          </p:cNvPr>
          <p:cNvSpPr txBox="1">
            <a:spLocks/>
          </p:cNvSpPr>
          <p:nvPr/>
        </p:nvSpPr>
        <p:spPr>
          <a:xfrm>
            <a:off x="1105119" y="1810327"/>
            <a:ext cx="8408336" cy="36299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Per i casi in cui è obbligatorio, ogni stazione appaltante deve costituire il Collegio consultivo tecnico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entro 10 giorni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dall’inizio dell’esecuzione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del contratto.</a:t>
            </a:r>
          </a:p>
        </p:txBody>
      </p:sp>
    </p:spTree>
    <p:extLst>
      <p:ext uri="{BB962C8B-B14F-4D97-AF65-F5344CB8AC3E}">
        <p14:creationId xmlns:p14="http://schemas.microsoft.com/office/powerpoint/2010/main" val="3392712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C5FE72-FF7E-ECDF-1357-C63A1A8FE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E235E96A-634A-FB2F-FAF9-B92F665ED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16. Il Collegio consultivo tecnico - composizione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2DA1908C-51FE-96F4-A966-F8981A84D51C}"/>
              </a:ext>
            </a:extLst>
          </p:cNvPr>
          <p:cNvSpPr txBox="1">
            <a:spLocks/>
          </p:cNvSpPr>
          <p:nvPr/>
        </p:nvSpPr>
        <p:spPr>
          <a:xfrm>
            <a:off x="521207" y="1671782"/>
            <a:ext cx="7828466" cy="387006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È formato </a:t>
            </a:r>
            <a:r>
              <a:rPr lang="it-IT" sz="2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da 3 o 5 membri</a:t>
            </a: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 con esperienza e qualificazione adeguata all’opera.</a:t>
            </a:r>
          </a:p>
        </p:txBody>
      </p:sp>
    </p:spTree>
    <p:extLst>
      <p:ext uri="{BB962C8B-B14F-4D97-AF65-F5344CB8AC3E}">
        <p14:creationId xmlns:p14="http://schemas.microsoft.com/office/powerpoint/2010/main" val="27282265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857A47-E0E0-63E1-EAF3-76EA0DCC0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14D09C5A-0150-2B99-176C-3BD4AF781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it-IT" dirty="0"/>
              <a:t>17. Pareri e determinazioni </a:t>
            </a:r>
            <a:r>
              <a:rPr lang="it-IT" dirty="0" smtClean="0"/>
              <a:t>obbligatorie.</a:t>
            </a:r>
            <a:endParaRPr lang="it-IT" dirty="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7958EE21-8891-6071-A3BD-E80A49B473B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80760" y="1476104"/>
            <a:ext cx="5400000" cy="4442916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Il Collegio si esprime con </a:t>
            </a:r>
            <a:r>
              <a:rPr lang="it-IT" sz="2400" u="sng" dirty="0"/>
              <a:t>pareri e determinazioni obbligatorie richieste dalle parti</a:t>
            </a:r>
            <a:r>
              <a:rPr lang="it-IT" sz="2400" dirty="0"/>
              <a:t> (art. 216) nei casi di riserve, proposte di variante o altra controversia insorta durante l’esecuzione dei lavori di importo pari o sopra soglia e per le ipotesi di risoluzione del contratto.</a:t>
            </a:r>
          </a:p>
        </p:txBody>
      </p:sp>
      <p:sp>
        <p:nvSpPr>
          <p:cNvPr id="2" name="Segnaposto contenuto 5">
            <a:extLst>
              <a:ext uri="{FF2B5EF4-FFF2-40B4-BE49-F238E27FC236}">
                <a16:creationId xmlns:a16="http://schemas.microsoft.com/office/drawing/2014/main" id="{14DE26C3-D1E1-76AF-4DE3-91A0BF637904}"/>
              </a:ext>
            </a:extLst>
          </p:cNvPr>
          <p:cNvSpPr txBox="1">
            <a:spLocks/>
          </p:cNvSpPr>
          <p:nvPr/>
        </p:nvSpPr>
        <p:spPr>
          <a:xfrm>
            <a:off x="6240312" y="1476104"/>
            <a:ext cx="5400000" cy="4442916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1" dirty="0"/>
              <a:t>L’inosservanza</a:t>
            </a:r>
            <a:r>
              <a:rPr lang="it-IT" sz="2400" dirty="0"/>
              <a:t> delle parti, sia con riguardo ai pareri che alle determinazioni obbligatorie </a:t>
            </a:r>
            <a:r>
              <a:rPr lang="it-IT" sz="2400" u="sng" dirty="0"/>
              <a:t>può essere fonte</a:t>
            </a:r>
            <a:r>
              <a:rPr lang="it-IT" sz="2400" dirty="0"/>
              <a:t> per il soggetto </a:t>
            </a:r>
            <a:r>
              <a:rPr lang="it-IT" sz="2400" u="sng" dirty="0"/>
              <a:t>di responsabilità erariale</a:t>
            </a:r>
            <a:r>
              <a:rPr lang="it-IT" sz="2400" dirty="0"/>
              <a:t> e costituisce, salvo prova contraria, </a:t>
            </a:r>
            <a:r>
              <a:rPr lang="it-IT" sz="2400" b="1" dirty="0"/>
              <a:t>grave inadempimento</a:t>
            </a:r>
            <a:r>
              <a:rPr lang="it-IT" sz="2400" dirty="0"/>
              <a:t> contrattuale.</a:t>
            </a:r>
          </a:p>
        </p:txBody>
      </p:sp>
    </p:spTree>
    <p:extLst>
      <p:ext uri="{BB962C8B-B14F-4D97-AF65-F5344CB8AC3E}">
        <p14:creationId xmlns:p14="http://schemas.microsoft.com/office/powerpoint/2010/main" val="30836509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7816BA-56EA-DD2E-3AE0-4E11ACCC87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389B53AD-1A7B-95A8-2B08-F12D646616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18. Determinazioni facoltative del Collegio (art. 217)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4803F5C0-6162-B812-D1A7-89E044FA9043}"/>
              </a:ext>
            </a:extLst>
          </p:cNvPr>
          <p:cNvSpPr txBox="1">
            <a:spLocks/>
          </p:cNvSpPr>
          <p:nvPr/>
        </p:nvSpPr>
        <p:spPr>
          <a:xfrm>
            <a:off x="6343003" y="1290136"/>
            <a:ext cx="5400000" cy="4796628"/>
          </a:xfrm>
          <a:prstGeom prst="rect">
            <a:avLst/>
          </a:prstGeom>
          <a:noFill/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solidFill>
                  <a:schemeClr val="tx2"/>
                </a:solidFill>
              </a:rPr>
              <a:t>Sono assunte sulle questioni che nascono </a:t>
            </a:r>
            <a:r>
              <a:rPr lang="it-IT" sz="2400" u="sng" dirty="0">
                <a:solidFill>
                  <a:schemeClr val="tx2"/>
                </a:solidFill>
              </a:rPr>
              <a:t>durante l’esecuzione</a:t>
            </a:r>
            <a:r>
              <a:rPr lang="it-IT" sz="2400" dirty="0">
                <a:solidFill>
                  <a:schemeClr val="tx2"/>
                </a:solidFill>
              </a:rPr>
              <a:t> del contratto e hanno </a:t>
            </a:r>
            <a:r>
              <a:rPr lang="it-IT" sz="2400" u="sng" dirty="0">
                <a:solidFill>
                  <a:schemeClr val="tx2"/>
                </a:solidFill>
              </a:rPr>
              <a:t>valore di lodo contrattuale</a:t>
            </a:r>
            <a:r>
              <a:rPr lang="it-IT" sz="2400" dirty="0">
                <a:solidFill>
                  <a:schemeClr val="tx2"/>
                </a:solidFill>
              </a:rPr>
              <a:t> ai sensi dell’articolo 808 ter del codice di procedura civile.</a:t>
            </a:r>
          </a:p>
          <a:p>
            <a:r>
              <a:rPr lang="it-IT" sz="2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Sono indirizzate sempre alla </a:t>
            </a:r>
            <a:r>
              <a:rPr lang="it-IT" sz="2400" u="sng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celere esecuzione</a:t>
            </a:r>
            <a:r>
              <a:rPr lang="it-IT" sz="2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dell’opera </a:t>
            </a:r>
            <a:r>
              <a:rPr lang="it-IT" sz="2400" u="sng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a regola d’arte</a:t>
            </a:r>
            <a:r>
              <a:rPr lang="it-IT" sz="2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ai sensi dell’articolo 215 comma 2.</a:t>
            </a:r>
          </a:p>
        </p:txBody>
      </p:sp>
    </p:spTree>
    <p:extLst>
      <p:ext uri="{BB962C8B-B14F-4D97-AF65-F5344CB8AC3E}">
        <p14:creationId xmlns:p14="http://schemas.microsoft.com/office/powerpoint/2010/main" val="2646059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D0D83115-C04F-D5C4-E3F7-BD410E9E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1. Considerazioni preliminari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264C97F5-6F1F-4C24-CDA9-ADFE70EA2FE2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2223984" y="1380743"/>
            <a:ext cx="7713552" cy="5287912"/>
          </a:xfrm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È necessario distinguere tra </a:t>
            </a:r>
            <a:r>
              <a:rPr lang="it-IT" sz="2400" u="sng" dirty="0"/>
              <a:t>due fasi</a:t>
            </a:r>
            <a:r>
              <a:rPr lang="it-IT" sz="2400" dirty="0"/>
              <a:t>: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1" dirty="0" smtClean="0"/>
              <a:t>Fase dell’affidamento</a:t>
            </a:r>
            <a:r>
              <a:rPr lang="it-IT" sz="2400" dirty="0"/>
              <a:t>: governata dal diritto pubblico. La risoluzione delle controversie è devoluta alla giurisdizione esclusiva (anche per la tutela dei diritti soggettivi) del giudice amministrativo;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1" dirty="0" smtClean="0"/>
              <a:t>Fase negoziale</a:t>
            </a:r>
            <a:r>
              <a:rPr lang="it-IT" sz="2400" dirty="0"/>
              <a:t>: disciplinata dal diritto privato. Le controversie sono devolute al giudice ordinario.</a:t>
            </a:r>
          </a:p>
        </p:txBody>
      </p:sp>
    </p:spTree>
    <p:extLst>
      <p:ext uri="{BB962C8B-B14F-4D97-AF65-F5344CB8AC3E}">
        <p14:creationId xmlns:p14="http://schemas.microsoft.com/office/powerpoint/2010/main" val="13243509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E699BD-27EA-2617-171B-A386C1F92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27D3281E-F800-36D1-147C-5A083269FF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19. Esclusione dell’accordo bonario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F23BE2AC-6668-EA4A-0D92-DEB8DA50113C}"/>
              </a:ext>
            </a:extLst>
          </p:cNvPr>
          <p:cNvSpPr txBox="1">
            <a:spLocks/>
          </p:cNvSpPr>
          <p:nvPr/>
        </p:nvSpPr>
        <p:spPr>
          <a:xfrm>
            <a:off x="3325092" y="1810326"/>
            <a:ext cx="8137236" cy="4276437"/>
          </a:xfrm>
          <a:prstGeom prst="rect">
            <a:avLst/>
          </a:prstGeom>
          <a:noFill/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solidFill>
                  <a:schemeClr val="tx2"/>
                </a:solidFill>
              </a:rPr>
              <a:t>Il caso di ricorso al Collegio consultivo tecnico </a:t>
            </a:r>
            <a:r>
              <a:rPr lang="it-IT" sz="2400" b="1" dirty="0">
                <a:solidFill>
                  <a:schemeClr val="tx2"/>
                </a:solidFill>
              </a:rPr>
              <a:t>esclude</a:t>
            </a:r>
            <a:r>
              <a:rPr lang="it-IT" sz="2400" dirty="0">
                <a:solidFill>
                  <a:schemeClr val="tx2"/>
                </a:solidFill>
              </a:rPr>
              <a:t> il rimedio dell’</a:t>
            </a:r>
            <a:r>
              <a:rPr lang="it-IT" sz="2400" b="1" dirty="0">
                <a:solidFill>
                  <a:schemeClr val="tx2"/>
                </a:solidFill>
              </a:rPr>
              <a:t>accordo bonario</a:t>
            </a:r>
            <a:r>
              <a:rPr lang="it-IT" sz="2400" dirty="0">
                <a:solidFill>
                  <a:schemeClr val="tx2"/>
                </a:solidFill>
              </a:rPr>
              <a:t>: si avrebbe una </a:t>
            </a:r>
            <a:r>
              <a:rPr lang="it-IT" sz="2400" u="sng" dirty="0">
                <a:solidFill>
                  <a:schemeClr val="tx2"/>
                </a:solidFill>
              </a:rPr>
              <a:t>duplicazione di soggetti</a:t>
            </a:r>
            <a:r>
              <a:rPr lang="it-IT" sz="2400" dirty="0">
                <a:solidFill>
                  <a:schemeClr val="tx2"/>
                </a:solidFill>
              </a:rPr>
              <a:t> per la definizione delle riserve, con possibilità di </a:t>
            </a:r>
            <a:r>
              <a:rPr lang="it-IT" sz="2400" u="sng" dirty="0">
                <a:solidFill>
                  <a:schemeClr val="tx2"/>
                </a:solidFill>
              </a:rPr>
              <a:t>decisioni contraddittorie.</a:t>
            </a:r>
            <a:endParaRPr lang="it-IT" sz="2400" u="sng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7554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EFA4CBF-00F5-8941-764B-7053F14D91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08ABD130-C80C-F9EA-623C-7531EB27C37A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C2ABE4CB-6F4E-C4A2-FBB1-06986DCBAB47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21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1D5C2485-FC7D-DF25-A98B-5B21CAD7A4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20. Il ricorso al giudice amministrativo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F3B10A67-A541-7614-F45A-821F36E84DF0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45FC744C-36ED-5FC8-123C-7B85C9BE8B5C}"/>
              </a:ext>
            </a:extLst>
          </p:cNvPr>
          <p:cNvSpPr txBox="1">
            <a:spLocks/>
          </p:cNvSpPr>
          <p:nvPr/>
        </p:nvSpPr>
        <p:spPr>
          <a:xfrm>
            <a:off x="2239223" y="1828800"/>
            <a:ext cx="9075321" cy="2553253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>
                <a:solidFill>
                  <a:schemeClr val="tx2"/>
                </a:solidFill>
              </a:rPr>
              <a:t>La tutela giurisdizionale davanti al giudice amministrativo riguarda la </a:t>
            </a:r>
            <a:r>
              <a:rPr lang="it-IT" sz="2800" b="1" dirty="0">
                <a:solidFill>
                  <a:schemeClr val="tx2"/>
                </a:solidFill>
              </a:rPr>
              <a:t>fase di affidamento </a:t>
            </a:r>
            <a:r>
              <a:rPr lang="it-IT" sz="2800" dirty="0">
                <a:solidFill>
                  <a:schemeClr val="tx2"/>
                </a:solidFill>
              </a:rPr>
              <a:t>dei contratti in sede di </a:t>
            </a:r>
            <a:r>
              <a:rPr lang="it-IT" sz="2800" u="sng" dirty="0">
                <a:solidFill>
                  <a:schemeClr val="tx2"/>
                </a:solidFill>
              </a:rPr>
              <a:t>giurisdizione esclusiva</a:t>
            </a:r>
            <a:r>
              <a:rPr lang="it-IT" sz="2800" dirty="0">
                <a:solidFill>
                  <a:schemeClr val="tx2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652721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F54FFE-7C9D-2E6B-9798-8E74EEF49A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F552F99E-4BBD-C198-F889-0C8B05767EB9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22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0219D0ED-CE54-2DFD-5344-110A63D92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21. Il giudice amministrativo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6B4290D8-B2EF-F21C-0B3C-AAD47925901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2974110" y="1782618"/>
            <a:ext cx="8663434" cy="441174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Si occupa sia della </a:t>
            </a:r>
            <a:r>
              <a:rPr lang="it-IT" sz="2400" u="sng" dirty="0"/>
              <a:t>lesione degli interessi legittimi</a:t>
            </a:r>
            <a:r>
              <a:rPr lang="it-IT" sz="2400" dirty="0"/>
              <a:t> che dei </a:t>
            </a:r>
            <a:r>
              <a:rPr lang="it-IT" sz="2400" u="sng" dirty="0"/>
              <a:t>diritti soggettivi</a:t>
            </a:r>
            <a:r>
              <a:rPr lang="it-IT" sz="2400" dirty="0"/>
              <a:t>. </a:t>
            </a:r>
          </a:p>
          <a:p>
            <a:pPr>
              <a:lnSpc>
                <a:spcPct val="200000"/>
              </a:lnSpc>
            </a:pPr>
            <a:r>
              <a:rPr lang="it-IT" sz="2400" dirty="0"/>
              <a:t>Gli è attribuito il potere di </a:t>
            </a:r>
            <a:r>
              <a:rPr lang="it-IT" sz="2400" b="1" dirty="0"/>
              <a:t>dichiarare l’inefficacia del contratto</a:t>
            </a:r>
            <a:r>
              <a:rPr lang="it-IT" sz="2400" dirty="0"/>
              <a:t> conseguente all’</a:t>
            </a:r>
            <a:r>
              <a:rPr lang="it-IT" sz="2400" u="sng" dirty="0"/>
              <a:t>annullamento dell’aggiudicazione.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252CA41B-B1CF-03EC-B0DD-9DBCD0A8AAEF}"/>
              </a:ext>
            </a:extLst>
          </p:cNvPr>
          <p:cNvSpPr txBox="1">
            <a:spLocks/>
          </p:cNvSpPr>
          <p:nvPr/>
        </p:nvSpPr>
        <p:spPr>
          <a:xfrm>
            <a:off x="6316303" y="2907858"/>
            <a:ext cx="5354491" cy="3719254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679327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7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811CD7-564F-E29E-F494-8928586338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3F885795-3020-EC2D-E1FF-D917CBC08C78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E16227BE-7E1B-73CB-29ED-56428B37C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22. La direttiva ricorsi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55413934-C5A3-B94B-05DA-6C194ACF3D8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9" y="1662738"/>
            <a:ext cx="9745208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La Direttiva 66/2007/CE ha espressamente previsto che, </a:t>
            </a:r>
            <a:r>
              <a:rPr lang="it-IT" sz="2400" u="sng" dirty="0"/>
              <a:t>a seguito dell’annullamento</a:t>
            </a:r>
            <a:r>
              <a:rPr lang="it-IT" sz="2400" dirty="0"/>
              <a:t> dell’aggiudicazione, </a:t>
            </a:r>
            <a:r>
              <a:rPr lang="it-IT" sz="2400" u="sng" dirty="0"/>
              <a:t>il contratto è privo di effetti</a:t>
            </a:r>
            <a:r>
              <a:rPr lang="it-IT" sz="2400" dirty="0"/>
              <a:t> e la decisione deve spettare allo stesso giudice che ha disposto l’annullamento dell’aggiudicazione.</a:t>
            </a:r>
          </a:p>
        </p:txBody>
      </p:sp>
    </p:spTree>
    <p:extLst>
      <p:ext uri="{BB962C8B-B14F-4D97-AF65-F5344CB8AC3E}">
        <p14:creationId xmlns:p14="http://schemas.microsoft.com/office/powerpoint/2010/main" val="10417299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E3270A-D474-9742-478D-79898E36F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B0C934D8-3713-08E1-965A-F11C0427B05E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24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9EB5381E-0927-70EB-F86C-E44DD7096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182" y="301632"/>
            <a:ext cx="7896723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23. Il contratto è inefficace se: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5E6D487C-EE5A-BD07-69B7-F3E4854B7152}"/>
              </a:ext>
            </a:extLst>
          </p:cNvPr>
          <p:cNvSpPr txBox="1">
            <a:spLocks/>
          </p:cNvSpPr>
          <p:nvPr/>
        </p:nvSpPr>
        <p:spPr>
          <a:xfrm>
            <a:off x="2016799" y="1228436"/>
            <a:ext cx="9316220" cy="53310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l’aggiudicazione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è stata effettuata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senza pubblicazione del bando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quando la pubblicazione è prescritta; 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l’aggiudicazione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è avvenuta con una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procedura fuori dai casi consentiti;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la stipula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del contratto è stata effettuata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senza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il rispetto del cosiddetto termine dilatorio o </a:t>
            </a:r>
            <a:r>
              <a:rPr lang="it-IT" sz="24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stand-</a:t>
            </a:r>
            <a:r>
              <a:rPr lang="it-IT" sz="2400" b="0" i="1" u="sng" dirty="0" err="1">
                <a:latin typeface="Segoe UI" panose="020B0502040204020203" pitchFamily="34" charset="0"/>
                <a:cs typeface="Segoe UI" panose="020B0502040204020203" pitchFamily="34" charset="0"/>
              </a:rPr>
              <a:t>still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il contratto è stato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stipulato senza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rispettare la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sospensione obbligatoria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del termine per la </a:t>
            </a:r>
            <a:r>
              <a:rPr lang="it-IT" sz="24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stipulazione,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in caso di pendenza di ricorso avverso l’aggiudicazione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9300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FB9378-2DF6-F061-09A0-957164FD9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15EB5975-5556-C192-A350-ECA664C41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384" y="518087"/>
            <a:ext cx="11119104" cy="640080"/>
          </a:xfrm>
        </p:spPr>
        <p:txBody>
          <a:bodyPr/>
          <a:lstStyle/>
          <a:p>
            <a:pPr algn="l"/>
            <a:r>
              <a:rPr lang="it-IT" dirty="0"/>
              <a:t>24. Bilanciamento degli interessi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6F6A7750-851D-F594-5078-E2F226B64541}"/>
              </a:ext>
            </a:extLst>
          </p:cNvPr>
          <p:cNvSpPr txBox="1">
            <a:spLocks/>
          </p:cNvSpPr>
          <p:nvPr/>
        </p:nvSpPr>
        <p:spPr>
          <a:xfrm>
            <a:off x="498764" y="2087417"/>
            <a:ext cx="5940724" cy="351429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Per dichiarare l’inefficacia del contratto, il giudice deve </a:t>
            </a:r>
            <a:r>
              <a:rPr lang="it-IT" sz="2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operare </a:t>
            </a: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il </a:t>
            </a:r>
            <a:r>
              <a:rPr lang="it-IT" sz="2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bilanciamento degli interessi</a:t>
            </a:r>
            <a:r>
              <a:rPr lang="it-IT" sz="2800" b="0" dirty="0"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15E2BA2A-C810-456A-35BA-2CCFA2B9F3E5}"/>
              </a:ext>
            </a:extLst>
          </p:cNvPr>
          <p:cNvSpPr txBox="1">
            <a:spLocks/>
          </p:cNvSpPr>
          <p:nvPr/>
        </p:nvSpPr>
        <p:spPr>
          <a:xfrm>
            <a:off x="6439487" y="1278382"/>
            <a:ext cx="5577021" cy="43012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Può addirittura </a:t>
            </a:r>
            <a:r>
              <a:rPr lang="it-IT" sz="2400" dirty="0">
                <a:latin typeface="Segoe UI" panose="020B0502040204020203" pitchFamily="34" charset="0"/>
                <a:cs typeface="Segoe UI" panose="020B0502040204020203" pitchFamily="34" charset="0"/>
              </a:rPr>
              <a:t>non dichiarare l’inefficacia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del </a:t>
            </a:r>
            <a:r>
              <a:rPr lang="it-IT" sz="24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contratto,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anche se ci siano violazioni che determinerebbero questa misura, per </a:t>
            </a:r>
            <a:r>
              <a:rPr lang="it-IT" sz="24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«</a:t>
            </a:r>
            <a:r>
              <a:rPr lang="it-IT" sz="2400" b="0" i="1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ragioni </a:t>
            </a:r>
            <a:r>
              <a:rPr lang="it-IT" sz="2400" b="0" i="1" u="sng" dirty="0">
                <a:latin typeface="Segoe UI" panose="020B0502040204020203" pitchFamily="34" charset="0"/>
                <a:cs typeface="Segoe UI" panose="020B0502040204020203" pitchFamily="34" charset="0"/>
              </a:rPr>
              <a:t>di interesse </a:t>
            </a:r>
            <a:r>
              <a:rPr lang="it-IT" sz="2400" b="0" i="1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generale»</a:t>
            </a:r>
            <a:r>
              <a:rPr lang="it-IT" sz="2400" b="0" i="1" dirty="0" smtClean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quali motivi di carattere tecnico e ragioni per le quali il contratto può essere concluso solo con l’esecutore.</a:t>
            </a:r>
          </a:p>
        </p:txBody>
      </p:sp>
    </p:spTree>
    <p:extLst>
      <p:ext uri="{BB962C8B-B14F-4D97-AF65-F5344CB8AC3E}">
        <p14:creationId xmlns:p14="http://schemas.microsoft.com/office/powerpoint/2010/main" val="41486460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F5736-6936-8C41-0473-71A253036D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7EB404BB-EE30-47E9-E66F-C271CB8E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79" y="593292"/>
            <a:ext cx="10224889" cy="640080"/>
          </a:xfrm>
        </p:spPr>
        <p:txBody>
          <a:bodyPr/>
          <a:lstStyle/>
          <a:p>
            <a:pPr algn="l"/>
            <a:r>
              <a:rPr lang="it-IT" dirty="0"/>
              <a:t>25. </a:t>
            </a:r>
            <a:r>
              <a:rPr lang="it-IT" dirty="0" smtClean="0"/>
              <a:t>Decorrenza dell’inefficacia.</a:t>
            </a:r>
            <a:endParaRPr lang="it-IT" dirty="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E3323CB1-F412-2844-AA51-15AE0635B58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48478" y="1681018"/>
            <a:ext cx="9958067" cy="4475338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Il giudice può </a:t>
            </a:r>
            <a:r>
              <a:rPr lang="it-IT" sz="2400" dirty="0" smtClean="0"/>
              <a:t>anche decidere da quando far </a:t>
            </a:r>
            <a:r>
              <a:rPr lang="it-IT" sz="2400" dirty="0"/>
              <a:t>decorrere l’inefficacia del contratto con effetti </a:t>
            </a:r>
            <a:r>
              <a:rPr lang="it-IT" sz="2400" dirty="0" smtClean="0"/>
              <a:t>costitutivi, </a:t>
            </a:r>
            <a:r>
              <a:rPr lang="it-IT" sz="2400" dirty="0"/>
              <a:t>in base a una valutazione su un assetto di </a:t>
            </a:r>
            <a:r>
              <a:rPr lang="it-IT" sz="2400" u="sng" dirty="0"/>
              <a:t>interessi ulteriori</a:t>
            </a:r>
            <a:r>
              <a:rPr lang="it-IT" sz="2400" dirty="0"/>
              <a:t> che </a:t>
            </a:r>
            <a:r>
              <a:rPr lang="it-IT" sz="2400" u="sng" dirty="0"/>
              <a:t>non dipendono direttamente dall’annullamento</a:t>
            </a:r>
            <a:r>
              <a:rPr lang="it-IT" sz="2400" dirty="0"/>
              <a:t>, per adottare misure necessarie a tutelare situazioni giuridiche dedotte in giudizio.</a:t>
            </a:r>
          </a:p>
        </p:txBody>
      </p:sp>
    </p:spTree>
    <p:extLst>
      <p:ext uri="{BB962C8B-B14F-4D97-AF65-F5344CB8AC3E}">
        <p14:creationId xmlns:p14="http://schemas.microsoft.com/office/powerpoint/2010/main" val="36165385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D4F545-24DE-4C42-15D9-4FDBA172EF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6823ACAB-5049-6DE0-6829-C52361DCA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26. Sanzioni</a:t>
            </a:r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F998851A-3B49-E614-37F5-A57F174B3FB3}"/>
              </a:ext>
            </a:extLst>
          </p:cNvPr>
          <p:cNvSpPr txBox="1">
            <a:spLocks/>
          </p:cNvSpPr>
          <p:nvPr/>
        </p:nvSpPr>
        <p:spPr>
          <a:xfrm>
            <a:off x="3084945" y="2013527"/>
            <a:ext cx="8555367" cy="3876447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dirty="0">
                <a:solidFill>
                  <a:schemeClr val="tx2"/>
                </a:solidFill>
                <a:latin typeface="+mj-lt"/>
              </a:rPr>
              <a:t>Il giudice amministrativo, inoltre, se non dichiara l’inefficacia può comunque comminare alla stazione appaltante anche delle sanzioni: in particolare può irrogare una sanzione pecuniaria fino al 5% del valore del contratto o ridurre la durata del contratto dal 10 al 50% della durata residua dalla data di pubblicazione del dispositivo</a:t>
            </a:r>
            <a:endParaRPr lang="it-IT" sz="2400" dirty="0">
              <a:solidFill>
                <a:schemeClr val="tx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2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228299C-8D5A-F8E6-8531-B283289AD4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gnaposto piè di pagina 6">
            <a:extLst>
              <a:ext uri="{FF2B5EF4-FFF2-40B4-BE49-F238E27FC236}">
                <a16:creationId xmlns:a16="http://schemas.microsoft.com/office/drawing/2014/main" id="{2BFC3F18-C4D6-A54F-FA54-780758633988}"/>
              </a:ext>
            </a:extLst>
          </p:cNvPr>
          <p:cNvSpPr txBox="1">
            <a:spLocks/>
          </p:cNvSpPr>
          <p:nvPr/>
        </p:nvSpPr>
        <p:spPr>
          <a:xfrm>
            <a:off x="540438" y="6125019"/>
            <a:ext cx="4114800" cy="365125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rtl="0"/>
            <a:endParaRPr lang="it-IT" sz="1400" dirty="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B4D500E0-FB54-62ED-720B-D8FD64842E4A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3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itolo 4">
            <a:extLst>
              <a:ext uri="{FF2B5EF4-FFF2-40B4-BE49-F238E27FC236}">
                <a16:creationId xmlns:a16="http://schemas.microsoft.com/office/drawing/2014/main" id="{7BA3CA94-9195-1022-D8D5-5EC25E1E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2. I rimedi alternativi</a:t>
            </a:r>
          </a:p>
        </p:txBody>
      </p:sp>
      <p:sp>
        <p:nvSpPr>
          <p:cNvPr id="12" name="Segnaposto contenuto 5">
            <a:extLst>
              <a:ext uri="{FF2B5EF4-FFF2-40B4-BE49-F238E27FC236}">
                <a16:creationId xmlns:a16="http://schemas.microsoft.com/office/drawing/2014/main" id="{1A78567F-A801-2739-FF05-ED23C2DE5F0C}"/>
              </a:ext>
            </a:extLst>
          </p:cNvPr>
          <p:cNvSpPr txBox="1">
            <a:spLocks/>
          </p:cNvSpPr>
          <p:nvPr/>
        </p:nvSpPr>
        <p:spPr>
          <a:xfrm>
            <a:off x="6379743" y="4855464"/>
            <a:ext cx="5029200" cy="640080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it-IT" sz="1800" b="1" i="1" dirty="0">
              <a:solidFill>
                <a:schemeClr val="tx2"/>
              </a:solidFill>
            </a:endParaRPr>
          </a:p>
        </p:txBody>
      </p:sp>
      <p:sp>
        <p:nvSpPr>
          <p:cNvPr id="7" name="Segnaposto contenuto 5">
            <a:extLst>
              <a:ext uri="{FF2B5EF4-FFF2-40B4-BE49-F238E27FC236}">
                <a16:creationId xmlns:a16="http://schemas.microsoft.com/office/drawing/2014/main" id="{AF180766-02B0-007C-BE5A-07677DE38C1A}"/>
              </a:ext>
            </a:extLst>
          </p:cNvPr>
          <p:cNvSpPr txBox="1">
            <a:spLocks/>
          </p:cNvSpPr>
          <p:nvPr/>
        </p:nvSpPr>
        <p:spPr>
          <a:xfrm>
            <a:off x="798462" y="2619711"/>
            <a:ext cx="5400000" cy="1444289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800" dirty="0">
                <a:solidFill>
                  <a:schemeClr val="tx2"/>
                </a:solidFill>
              </a:rPr>
              <a:t>I rimedi alternativi riguardano la </a:t>
            </a:r>
            <a:br>
              <a:rPr lang="it-IT" sz="2800" dirty="0">
                <a:solidFill>
                  <a:schemeClr val="tx2"/>
                </a:solidFill>
              </a:rPr>
            </a:br>
            <a:r>
              <a:rPr lang="it-IT" sz="2800" b="1" dirty="0">
                <a:solidFill>
                  <a:schemeClr val="tx2"/>
                </a:solidFill>
              </a:rPr>
              <a:t>fase esecutiva </a:t>
            </a:r>
            <a:r>
              <a:rPr lang="it-IT" sz="2800" dirty="0">
                <a:solidFill>
                  <a:schemeClr val="tx2"/>
                </a:solidFill>
              </a:rPr>
              <a:t>del contratto.</a:t>
            </a:r>
          </a:p>
        </p:txBody>
      </p:sp>
      <p:pic>
        <p:nvPicPr>
          <p:cNvPr id="3" name="Immagine 2" descr="Immagine che contiene testo, persona, vestiti, sorriso&#10;&#10;Il contenuto generato dall'IA potrebbe non essere corretto.">
            <a:extLst>
              <a:ext uri="{FF2B5EF4-FFF2-40B4-BE49-F238E27FC236}">
                <a16:creationId xmlns:a16="http://schemas.microsoft.com/office/drawing/2014/main" id="{C6F08F00-CE4A-0B6C-1E32-332EF9317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1565" y="640080"/>
            <a:ext cx="3491751" cy="485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40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62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4EC301-5B9B-2F6E-15BA-32871D16FB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641BECCA-ECEB-001A-67C5-271936B2637C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4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Titolo 4">
            <a:extLst>
              <a:ext uri="{FF2B5EF4-FFF2-40B4-BE49-F238E27FC236}">
                <a16:creationId xmlns:a16="http://schemas.microsoft.com/office/drawing/2014/main" id="{7F9F53C2-6A8B-DCDD-4D7F-63DF1E5D6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r>
              <a:rPr lang="it-IT" dirty="0"/>
              <a:t>3. L’accordo bonario</a:t>
            </a:r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4315C9B4-4AFB-CD30-D071-044C713315D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283052" y="872571"/>
            <a:ext cx="5354491" cy="5321790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dirty="0"/>
              <a:t>L’accordo bonario, previsto sia per i </a:t>
            </a:r>
            <a:r>
              <a:rPr lang="it-IT" u="sng" dirty="0"/>
              <a:t>lavori</a:t>
            </a:r>
            <a:r>
              <a:rPr lang="it-IT" dirty="0"/>
              <a:t> (art. 210 del codice) sia per </a:t>
            </a:r>
            <a:r>
              <a:rPr lang="it-IT" u="sng" dirty="0"/>
              <a:t>i servizi e le forniture</a:t>
            </a:r>
            <a:r>
              <a:rPr lang="it-IT" dirty="0"/>
              <a:t> (art. 211), è finalizzato ad </a:t>
            </a:r>
            <a:r>
              <a:rPr lang="it-IT" u="sng" dirty="0"/>
              <a:t>evitare il contenzioso arbitrale</a:t>
            </a:r>
            <a:r>
              <a:rPr lang="it-IT" dirty="0"/>
              <a:t> </a:t>
            </a:r>
            <a:r>
              <a:rPr lang="it-IT" u="sng" dirty="0"/>
              <a:t>o</a:t>
            </a:r>
            <a:r>
              <a:rPr lang="it-IT" dirty="0"/>
              <a:t> l’alternativa del </a:t>
            </a:r>
            <a:r>
              <a:rPr lang="it-IT" u="sng" dirty="0"/>
              <a:t>ricorso</a:t>
            </a:r>
            <a:r>
              <a:rPr lang="it-IT" dirty="0"/>
              <a:t> in sede giurisdizionale.</a:t>
            </a:r>
          </a:p>
          <a:p>
            <a:pPr>
              <a:lnSpc>
                <a:spcPct val="150000"/>
              </a:lnSpc>
            </a:pPr>
            <a:r>
              <a:rPr lang="it-IT" dirty="0"/>
              <a:t>Il presupposto per potervi ricorrere è che nell’ambito dei lavori </a:t>
            </a:r>
            <a:r>
              <a:rPr lang="it-IT" u="sng" dirty="0"/>
              <a:t>siano state iscritte delle riserve</a:t>
            </a:r>
            <a:r>
              <a:rPr lang="it-IT" dirty="0"/>
              <a:t> da parte dell’esecutore nei documenti contabili, e qualora queste riserve varino tra il 5 e il 15% dell’importo contrattuale è possibile attivare questo rimedio.</a:t>
            </a:r>
          </a:p>
          <a:p>
            <a:pPr>
              <a:lnSpc>
                <a:spcPct val="150000"/>
              </a:lnSpc>
            </a:pPr>
            <a:endParaRPr lang="it-IT" dirty="0"/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B757DA2E-E9A2-42E7-4B9A-E2DB08C7D32F}"/>
              </a:ext>
            </a:extLst>
          </p:cNvPr>
          <p:cNvSpPr txBox="1">
            <a:spLocks/>
          </p:cNvSpPr>
          <p:nvPr/>
        </p:nvSpPr>
        <p:spPr>
          <a:xfrm>
            <a:off x="6316303" y="2907858"/>
            <a:ext cx="5354491" cy="3719254"/>
          </a:xfrm>
          <a:prstGeom prst="rect">
            <a:avLst/>
          </a:prstGeom>
          <a:noFill/>
          <a:ln w="12700">
            <a:noFill/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endParaRPr lang="it-IT" dirty="0"/>
          </a:p>
        </p:txBody>
      </p:sp>
      <p:pic>
        <p:nvPicPr>
          <p:cNvPr id="4" name="Immagine 3" descr="Immagine che contiene persona, vestiti, interno, muro&#10;&#10;Il contenuto generato dall'IA potrebbe non essere corretto.">
            <a:extLst>
              <a:ext uri="{FF2B5EF4-FFF2-40B4-BE49-F238E27FC236}">
                <a16:creationId xmlns:a16="http://schemas.microsoft.com/office/drawing/2014/main" id="{5604D992-B140-C5E7-4BE7-389CDF51F2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457" y="1509789"/>
            <a:ext cx="5400000" cy="54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74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9000">
              <a:srgbClr val="FCFFFE"/>
            </a:gs>
            <a:gs pos="66020">
              <a:srgbClr val="F3FFFF"/>
            </a:gs>
            <a:gs pos="37992">
              <a:srgbClr val="FFFFFF"/>
            </a:gs>
            <a:gs pos="8000">
              <a:srgbClr val="EAFCFD"/>
            </a:gs>
          </a:gsLst>
          <a:lin ang="17400000" scaled="0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C45655-DE9F-3411-8AEF-C1599E0A8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7">
            <a:extLst>
              <a:ext uri="{FF2B5EF4-FFF2-40B4-BE49-F238E27FC236}">
                <a16:creationId xmlns:a16="http://schemas.microsoft.com/office/drawing/2014/main" id="{F1229C37-3195-C8FD-984D-F2AF7B8549A5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5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itolo 4">
            <a:extLst>
              <a:ext uri="{FF2B5EF4-FFF2-40B4-BE49-F238E27FC236}">
                <a16:creationId xmlns:a16="http://schemas.microsoft.com/office/drawing/2014/main" id="{7ADE8A40-A3C1-1374-75F9-956304C19B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519" y="778710"/>
            <a:ext cx="11119104" cy="640080"/>
          </a:xfrm>
        </p:spPr>
        <p:txBody>
          <a:bodyPr rtlCol="0">
            <a:normAutofit fontScale="90000"/>
          </a:bodyPr>
          <a:lstStyle>
            <a:defPPr>
              <a:defRPr lang="it-IT"/>
            </a:defPPr>
          </a:lstStyle>
          <a:p>
            <a:r>
              <a:rPr lang="it-IT" dirty="0"/>
              <a:t>4. L’accordo bonario per beni e servizi</a:t>
            </a:r>
            <a:br>
              <a:rPr lang="it-IT" dirty="0"/>
            </a:br>
            <a:endParaRPr lang="it-IT" dirty="0"/>
          </a:p>
        </p:txBody>
      </p:sp>
      <p:sp>
        <p:nvSpPr>
          <p:cNvPr id="9" name="Segnaposto contenuto 6">
            <a:extLst>
              <a:ext uri="{FF2B5EF4-FFF2-40B4-BE49-F238E27FC236}">
                <a16:creationId xmlns:a16="http://schemas.microsoft.com/office/drawing/2014/main" id="{8CC06189-4BD8-758F-3E97-2FB05DB0D0E9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9518" y="1662738"/>
            <a:ext cx="6457063" cy="4096512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L’accordo bonario si applica, </a:t>
            </a:r>
            <a:r>
              <a:rPr lang="it-IT" sz="2400" u="sng" dirty="0"/>
              <a:t>a prescindere dagli importi delle variazioni</a:t>
            </a:r>
            <a:r>
              <a:rPr lang="it-IT" sz="2400" dirty="0"/>
              <a:t>, per le </a:t>
            </a:r>
            <a:r>
              <a:rPr lang="it-IT" sz="2400" b="1" dirty="0"/>
              <a:t>forniture di beni o servizi</a:t>
            </a:r>
            <a:r>
              <a:rPr lang="it-IT" sz="2400" dirty="0"/>
              <a:t> che abbiano </a:t>
            </a:r>
            <a:r>
              <a:rPr lang="it-IT" sz="2400" u="sng" dirty="0"/>
              <a:t>natura continuativa o periodica</a:t>
            </a:r>
            <a:r>
              <a:rPr lang="it-IT" sz="2400" dirty="0"/>
              <a:t> quando vi sia una controversia sull’esatta esecuzione delle prestazioni dovute.</a:t>
            </a:r>
          </a:p>
        </p:txBody>
      </p:sp>
    </p:spTree>
    <p:extLst>
      <p:ext uri="{BB962C8B-B14F-4D97-AF65-F5344CB8AC3E}">
        <p14:creationId xmlns:p14="http://schemas.microsoft.com/office/powerpoint/2010/main" val="2739360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647DE2-08BE-4DE1-75D7-F3498131F6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7">
            <a:extLst>
              <a:ext uri="{FF2B5EF4-FFF2-40B4-BE49-F238E27FC236}">
                <a16:creationId xmlns:a16="http://schemas.microsoft.com/office/drawing/2014/main" id="{D00AD29F-4AA8-7B27-619D-CAD008F2E180}"/>
              </a:ext>
            </a:extLst>
          </p:cNvPr>
          <p:cNvSpPr txBox="1">
            <a:spLocks/>
          </p:cNvSpPr>
          <p:nvPr/>
        </p:nvSpPr>
        <p:spPr>
          <a:xfrm>
            <a:off x="8894343" y="6194361"/>
            <a:ext cx="2743200" cy="365125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it-IT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rtl="0"/>
            <a:fld id="{294A09A9-5501-47C1-A89A-A340965A2BE2}" type="slidenum">
              <a:rPr lang="it-IT" sz="1400" smtClean="0">
                <a:solidFill>
                  <a:schemeClr val="bg2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pPr algn="r" rtl="0"/>
              <a:t>6</a:t>
            </a:fld>
            <a:endParaRPr lang="it-IT" sz="1400">
              <a:solidFill>
                <a:schemeClr val="bg2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4" name="Titolo 4">
            <a:extLst>
              <a:ext uri="{FF2B5EF4-FFF2-40B4-BE49-F238E27FC236}">
                <a16:creationId xmlns:a16="http://schemas.microsoft.com/office/drawing/2014/main" id="{7D7733F6-6737-2B9A-9B20-6F02BA308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6000" y="532542"/>
            <a:ext cx="7896723" cy="640080"/>
          </a:xfrm>
        </p:spPr>
        <p:txBody>
          <a:bodyPr rtlCol="0">
            <a:normAutofit/>
          </a:bodyPr>
          <a:lstStyle>
            <a:defPPr>
              <a:defRPr lang="it-IT"/>
            </a:defPPr>
          </a:lstStyle>
          <a:p>
            <a:r>
              <a:rPr lang="it-IT" dirty="0"/>
              <a:t>5. La procedura di accordo bonario</a:t>
            </a:r>
          </a:p>
        </p:txBody>
      </p:sp>
      <p:sp>
        <p:nvSpPr>
          <p:cNvPr id="16" name="Segnaposto contenuto 6">
            <a:extLst>
              <a:ext uri="{FF2B5EF4-FFF2-40B4-BE49-F238E27FC236}">
                <a16:creationId xmlns:a16="http://schemas.microsoft.com/office/drawing/2014/main" id="{272C010C-E5E2-891A-936B-51944626814C}"/>
              </a:ext>
            </a:extLst>
          </p:cNvPr>
          <p:cNvSpPr txBox="1">
            <a:spLocks/>
          </p:cNvSpPr>
          <p:nvPr/>
        </p:nvSpPr>
        <p:spPr>
          <a:xfrm>
            <a:off x="6455121" y="1285770"/>
            <a:ext cx="4822111" cy="4155363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lphaUcPeriod" startAt="3"/>
            </a:pP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Un’istruttoria approfondita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è necessaria in entrambi i casi;</a:t>
            </a:r>
            <a:endParaRPr lang="it-IT" sz="1800" b="0" u="sng" dirty="0"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lphaUcPeriod" startAt="3"/>
            </a:pP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La proposta di accordo bonario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viene formulata dal </a:t>
            </a:r>
            <a:r>
              <a:rPr lang="it-IT" sz="18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Rup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entro 90 giorni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dalla nomina dell’esperto oppure dalla comunicazione del D.L. se è lo stesso </a:t>
            </a:r>
            <a:r>
              <a:rPr lang="it-IT" sz="18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Rup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che procede. </a:t>
            </a:r>
          </a:p>
          <a:p>
            <a:pPr marL="457200" indent="-457200">
              <a:buFont typeface="+mj-lt"/>
              <a:buAutoNum type="alphaUcPeriod" startAt="3"/>
            </a:pPr>
            <a:endParaRPr lang="it-IT" sz="1800" b="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" name="Segnaposto contenuto 6">
            <a:extLst>
              <a:ext uri="{FF2B5EF4-FFF2-40B4-BE49-F238E27FC236}">
                <a16:creationId xmlns:a16="http://schemas.microsoft.com/office/drawing/2014/main" id="{DC5EC9C3-D9BC-7BAD-D7D1-1F1F143FF8DC}"/>
              </a:ext>
            </a:extLst>
          </p:cNvPr>
          <p:cNvSpPr txBox="1">
            <a:spLocks/>
          </p:cNvSpPr>
          <p:nvPr/>
        </p:nvSpPr>
        <p:spPr>
          <a:xfrm>
            <a:off x="696000" y="1272101"/>
            <a:ext cx="5400000" cy="5100990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  <a:prstDash val="dash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Viene avviata con 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una comunicazione del Direttore dei lavori al </a:t>
            </a:r>
            <a:r>
              <a:rPr lang="it-IT" sz="1800" b="0" u="sng" dirty="0" err="1">
                <a:latin typeface="Segoe UI" panose="020B0502040204020203" pitchFamily="34" charset="0"/>
                <a:cs typeface="Segoe UI" panose="020B0502040204020203" pitchFamily="34" charset="0"/>
              </a:rPr>
              <a:t>Rup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;</a:t>
            </a:r>
          </a:p>
          <a:p>
            <a:pPr marL="457200" indent="-457200">
              <a:lnSpc>
                <a:spcPct val="150000"/>
              </a:lnSpc>
              <a:buFont typeface="+mj-lt"/>
              <a:buAutoNum type="alphaUcPeriod"/>
            </a:pP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Il </a:t>
            </a:r>
            <a:r>
              <a:rPr lang="it-IT" sz="1800" b="0" u="sng" dirty="0" err="1">
                <a:latin typeface="Segoe UI" panose="020B0502040204020203" pitchFamily="34" charset="0"/>
                <a:cs typeface="Segoe UI" panose="020B0502040204020203" pitchFamily="34" charset="0"/>
              </a:rPr>
              <a:t>Rup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, ricevuta la relazione, 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delibera l’attivazione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dell’accordo bonario. Se invece le riserve sono di un importo notevole, oppure  la questione si presenti particolarmente complessa, il </a:t>
            </a:r>
            <a:r>
              <a:rPr lang="it-IT" sz="1800" b="0" dirty="0" err="1">
                <a:latin typeface="Segoe UI" panose="020B0502040204020203" pitchFamily="34" charset="0"/>
                <a:cs typeface="Segoe UI" panose="020B0502040204020203" pitchFamily="34" charset="0"/>
              </a:rPr>
              <a:t>Rup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può chiedere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 alla </a:t>
            </a:r>
            <a:r>
              <a:rPr lang="it-IT" sz="1800" b="0" dirty="0" smtClean="0">
                <a:latin typeface="Segoe UI" panose="020B0502040204020203" pitchFamily="34" charset="0"/>
                <a:cs typeface="Segoe UI" panose="020B0502040204020203" pitchFamily="34" charset="0"/>
              </a:rPr>
              <a:t>Camera Arbitrale 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istituita presso l’Anac di avere il nominativo di </a:t>
            </a:r>
            <a:r>
              <a:rPr lang="it-IT" sz="18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un esperto</a:t>
            </a:r>
            <a:r>
              <a:rPr lang="it-IT" sz="1800" b="0" dirty="0">
                <a:latin typeface="Segoe UI" panose="020B0502040204020203" pitchFamily="34" charset="0"/>
                <a:cs typeface="Segoe UI" panose="020B0502040204020203" pitchFamily="34" charset="0"/>
              </a:rPr>
              <a:t>, da scegliere in una lista di 5 soggetti con competenza specifica riguardo alla materia del contratto, che gli venga proposta da Anac;</a:t>
            </a:r>
          </a:p>
        </p:txBody>
      </p:sp>
    </p:spTree>
    <p:extLst>
      <p:ext uri="{BB962C8B-B14F-4D97-AF65-F5344CB8AC3E}">
        <p14:creationId xmlns:p14="http://schemas.microsoft.com/office/powerpoint/2010/main" val="28070870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54569573-D30A-C114-8912-11A02E239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0384" y="601215"/>
            <a:ext cx="11119104" cy="640080"/>
          </a:xfrm>
        </p:spPr>
        <p:txBody>
          <a:bodyPr/>
          <a:lstStyle/>
          <a:p>
            <a:pPr algn="l"/>
            <a:r>
              <a:rPr lang="it-IT" dirty="0"/>
              <a:t>6. Se l’accordo fallisce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874D0AB1-4F77-631C-4AF8-5CD8C657B841}"/>
              </a:ext>
            </a:extLst>
          </p:cNvPr>
          <p:cNvSpPr txBox="1">
            <a:spLocks/>
          </p:cNvSpPr>
          <p:nvPr/>
        </p:nvSpPr>
        <p:spPr>
          <a:xfrm>
            <a:off x="720384" y="1278382"/>
            <a:ext cx="8534452" cy="430123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it-IT" sz="1600" b="1" kern="1200">
                <a:solidFill>
                  <a:schemeClr val="tx2"/>
                </a:solidFill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Font typeface="Arial" panose="020B0604020202020204" pitchFamily="34" charset="0"/>
              <a:buNone/>
              <a:defRPr lang="it-IT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Se l’accordo fallisce, è possibile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adire il Collegio Arbitrale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presso Anac oppure rivolgersi al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giudice ordinario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L’accordo bonario è infatti una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condizione di procedibilità</a:t>
            </a:r>
            <a:r>
              <a:rPr lang="it-IT" sz="2400" b="0" dirty="0">
                <a:latin typeface="Segoe UI" panose="020B0502040204020203" pitchFamily="34" charset="0"/>
                <a:cs typeface="Segoe UI" panose="020B0502040204020203" pitchFamily="34" charset="0"/>
              </a:rPr>
              <a:t> e ha </a:t>
            </a:r>
            <a:r>
              <a:rPr lang="it-IT" sz="2400" b="0" u="sng" dirty="0" smtClean="0">
                <a:latin typeface="Segoe UI" panose="020B0502040204020203" pitchFamily="34" charset="0"/>
                <a:cs typeface="Segoe UI" panose="020B0502040204020203" pitchFamily="34" charset="0"/>
              </a:rPr>
              <a:t>natura </a:t>
            </a:r>
            <a:r>
              <a:rPr lang="it-IT" sz="2400" b="0" u="sng" dirty="0">
                <a:latin typeface="Segoe UI" panose="020B0502040204020203" pitchFamily="34" charset="0"/>
                <a:cs typeface="Segoe UI" panose="020B0502040204020203" pitchFamily="34" charset="0"/>
              </a:rPr>
              <a:t>transattiva.</a:t>
            </a:r>
          </a:p>
        </p:txBody>
      </p:sp>
    </p:spTree>
    <p:extLst>
      <p:ext uri="{BB962C8B-B14F-4D97-AF65-F5344CB8AC3E}">
        <p14:creationId xmlns:p14="http://schemas.microsoft.com/office/powerpoint/2010/main" val="3184467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7F948B-1FB0-4BD8-5CC2-EED373A77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7">
            <a:extLst>
              <a:ext uri="{FF2B5EF4-FFF2-40B4-BE49-F238E27FC236}">
                <a16:creationId xmlns:a16="http://schemas.microsoft.com/office/drawing/2014/main" id="{4F170EBB-D0A1-8E30-B2AE-EAD25C8CDF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479" y="593292"/>
            <a:ext cx="10224889" cy="640080"/>
          </a:xfrm>
        </p:spPr>
        <p:txBody>
          <a:bodyPr/>
          <a:lstStyle/>
          <a:p>
            <a:pPr algn="l"/>
            <a:r>
              <a:rPr lang="it-IT" dirty="0"/>
              <a:t>7. La transazione (art. </a:t>
            </a:r>
            <a:r>
              <a:rPr lang="it-IT" dirty="0" smtClean="0"/>
              <a:t>212 </a:t>
            </a:r>
            <a:r>
              <a:rPr lang="it-IT" dirty="0" err="1" smtClean="0"/>
              <a:t>D.Lgs.</a:t>
            </a:r>
            <a:r>
              <a:rPr lang="it-IT" dirty="0" smtClean="0"/>
              <a:t> 36/2023)</a:t>
            </a:r>
            <a:endParaRPr lang="it-IT" dirty="0"/>
          </a:p>
        </p:txBody>
      </p:sp>
      <p:sp>
        <p:nvSpPr>
          <p:cNvPr id="11" name="Segnaposto contenuto 5">
            <a:extLst>
              <a:ext uri="{FF2B5EF4-FFF2-40B4-BE49-F238E27FC236}">
                <a16:creationId xmlns:a16="http://schemas.microsoft.com/office/drawing/2014/main" id="{F69C002B-7456-2E26-588F-68CF51DDFF2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48478" y="1533236"/>
            <a:ext cx="8184685" cy="4623120"/>
          </a:xfrm>
          <a:noFill/>
          <a:ln>
            <a:noFill/>
          </a:ln>
        </p:spPr>
        <p:txBody>
          <a:bodyPr rtlCol="0"/>
          <a:lstStyle>
            <a:defPPr>
              <a:defRPr lang="it-IT"/>
            </a:defPPr>
          </a:lstStyle>
          <a:p>
            <a:pPr>
              <a:lnSpc>
                <a:spcPct val="150000"/>
              </a:lnSpc>
            </a:pPr>
            <a:r>
              <a:rPr lang="it-IT" sz="2400" dirty="0"/>
              <a:t>È un mezzo di risoluzione </a:t>
            </a:r>
            <a:r>
              <a:rPr lang="it-IT" sz="2400" u="sng" dirty="0"/>
              <a:t>residuale</a:t>
            </a:r>
            <a:r>
              <a:rPr lang="it-IT" sz="2400" dirty="0"/>
              <a:t> rispetto all’accordo bonario e per poterne usufruire è necessaria una </a:t>
            </a:r>
            <a:r>
              <a:rPr lang="it-IT" sz="2400" u="sng" dirty="0"/>
              <a:t>motivazione adeguata</a:t>
            </a:r>
            <a:r>
              <a:rPr lang="it-IT" sz="2400" dirty="0"/>
              <a:t>.</a:t>
            </a:r>
          </a:p>
          <a:p>
            <a:pPr>
              <a:lnSpc>
                <a:spcPct val="150000"/>
              </a:lnSpc>
            </a:pPr>
            <a:r>
              <a:rPr lang="it-IT" sz="2400" dirty="0"/>
              <a:t>Rispetto all’accordo bonario ha una </a:t>
            </a:r>
            <a:r>
              <a:rPr lang="it-IT" sz="2400" u="sng" dirty="0"/>
              <a:t>portata più ampia</a:t>
            </a:r>
            <a:r>
              <a:rPr lang="it-IT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213728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olo 4">
            <a:extLst>
              <a:ext uri="{FF2B5EF4-FFF2-40B4-BE49-F238E27FC236}">
                <a16:creationId xmlns:a16="http://schemas.microsoft.com/office/drawing/2014/main" id="{4512CBD8-57F2-1EFB-5C0A-47828ADDF5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208" y="566928"/>
            <a:ext cx="11119104" cy="640080"/>
          </a:xfrm>
        </p:spPr>
        <p:txBody>
          <a:bodyPr rtlCol="0"/>
          <a:lstStyle>
            <a:defPPr>
              <a:defRPr lang="it-IT"/>
            </a:defPPr>
          </a:lstStyle>
          <a:p>
            <a:pPr algn="l"/>
            <a:r>
              <a:rPr lang="it-IT" dirty="0"/>
              <a:t>8. La </a:t>
            </a:r>
            <a:r>
              <a:rPr lang="it-IT" dirty="0" smtClean="0"/>
              <a:t>transazione: contenuti non ammissibili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10" name="Segnaposto contenuto 6">
            <a:extLst>
              <a:ext uri="{FF2B5EF4-FFF2-40B4-BE49-F238E27FC236}">
                <a16:creationId xmlns:a16="http://schemas.microsoft.com/office/drawing/2014/main" id="{0EE90D8B-147C-B5A1-88C2-CFE194FCED9A}"/>
              </a:ext>
            </a:extLst>
          </p:cNvPr>
          <p:cNvSpPr txBox="1">
            <a:spLocks/>
          </p:cNvSpPr>
          <p:nvPr/>
        </p:nvSpPr>
        <p:spPr>
          <a:xfrm>
            <a:off x="6240312" y="1432276"/>
            <a:ext cx="5400000" cy="4457699"/>
          </a:xfrm>
          <a:prstGeom prst="rect">
            <a:avLst/>
          </a:prstGeom>
        </p:spPr>
        <p:txBody>
          <a:bodyPr rtlCol="0"/>
          <a:lstStyle>
            <a:defPPr>
              <a:defRPr lang="it-IT"/>
            </a:defPPr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Tx/>
              <a:buNone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02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574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146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71800" indent="-22860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None/>
              <a:defRPr lang="it-IT"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400" b="1" dirty="0">
                <a:solidFill>
                  <a:schemeClr val="tx2"/>
                </a:solidFill>
                <a:latin typeface="+mj-lt"/>
              </a:rPr>
              <a:t>Non</a:t>
            </a:r>
            <a:r>
              <a:rPr lang="it-IT" sz="2400" dirty="0">
                <a:solidFill>
                  <a:schemeClr val="tx2"/>
                </a:solidFill>
                <a:latin typeface="+mj-lt"/>
              </a:rPr>
              <a:t> sono ammissibili: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tx2"/>
                </a:solidFill>
                <a:latin typeface="+mj-lt"/>
              </a:rPr>
              <a:t>la cosiddetta </a:t>
            </a:r>
            <a:r>
              <a:rPr lang="it-IT" sz="2400" u="sng" dirty="0">
                <a:solidFill>
                  <a:schemeClr val="tx2"/>
                </a:solidFill>
                <a:latin typeface="+mj-lt"/>
              </a:rPr>
              <a:t>transazione “novativa”;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la </a:t>
            </a:r>
            <a:r>
              <a:rPr lang="it-IT" sz="2400" u="sng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rinegoziazione</a:t>
            </a:r>
            <a:r>
              <a:rPr lang="it-IT" sz="2400" dirty="0">
                <a:solidFill>
                  <a:schemeClr val="tx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delle condizioni negoziali.</a:t>
            </a:r>
          </a:p>
        </p:txBody>
      </p:sp>
    </p:spTree>
    <p:extLst>
      <p:ext uri="{BB962C8B-B14F-4D97-AF65-F5344CB8AC3E}">
        <p14:creationId xmlns:p14="http://schemas.microsoft.com/office/powerpoint/2010/main" val="4073572216"/>
      </p:ext>
    </p:extLst>
  </p:cSld>
  <p:clrMapOvr>
    <a:masterClrMapping/>
  </p:clrMapOvr>
</p:sld>
</file>

<file path=ppt/theme/theme1.xml><?xml version="1.0" encoding="utf-8"?>
<a:theme xmlns:a="http://schemas.openxmlformats.org/drawingml/2006/main" name="esercitazione su PowerPoint">
  <a:themeElements>
    <a:clrScheme name="Custom 27">
      <a:dk1>
        <a:srgbClr val="000000"/>
      </a:dk1>
      <a:lt1>
        <a:srgbClr val="FFFFFF"/>
      </a:lt1>
      <a:dk2>
        <a:srgbClr val="005F73"/>
      </a:dk2>
      <a:lt2>
        <a:srgbClr val="E7E6E6"/>
      </a:lt2>
      <a:accent1>
        <a:srgbClr val="6A205F"/>
      </a:accent1>
      <a:accent2>
        <a:srgbClr val="C74F66"/>
      </a:accent2>
      <a:accent3>
        <a:srgbClr val="C40C67"/>
      </a:accent3>
      <a:accent4>
        <a:srgbClr val="FF7675"/>
      </a:accent4>
      <a:accent5>
        <a:srgbClr val="0696D0"/>
      </a:accent5>
      <a:accent6>
        <a:srgbClr val="360070"/>
      </a:accent6>
      <a:hlink>
        <a:srgbClr val="0563C1"/>
      </a:hlink>
      <a:folHlink>
        <a:srgbClr val="954F72"/>
      </a:folHlink>
    </a:clrScheme>
    <a:fontScheme name="Custom 25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770939_TF23161501_Win32" id="{91FA49DC-4878-4EF6-896C-E5A066020F12}" vid="{5A54D612-CEF0-4269-9420-4DCE41D851B2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74DD16C7D9FCC4ABBCD6FBEE5832381" ma:contentTypeVersion="12" ma:contentTypeDescription="Creare un nuovo documento." ma:contentTypeScope="" ma:versionID="3f1cb4d3bae187d939bd2bc69f68cfa5">
  <xsd:schema xmlns:xsd="http://www.w3.org/2001/XMLSchema" xmlns:xs="http://www.w3.org/2001/XMLSchema" xmlns:p="http://schemas.microsoft.com/office/2006/metadata/properties" xmlns:ns2="e12a972a-819d-4895-a949-d9ee9534714a" xmlns:ns3="2834991f-e101-4e9e-98a5-661f58210f9f" targetNamespace="http://schemas.microsoft.com/office/2006/metadata/properties" ma:root="true" ma:fieldsID="76ba21d07d5c13a725bf35e62a3b9840" ns2:_="" ns3:_="">
    <xsd:import namespace="e12a972a-819d-4895-a949-d9ee9534714a"/>
    <xsd:import namespace="2834991f-e101-4e9e-98a5-661f58210f9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12a972a-819d-4895-a949-d9ee953471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2" nillable="true" ma:taxonomy="true" ma:internalName="lcf76f155ced4ddcb4097134ff3c332f" ma:taxonomyFieldName="MediaServiceImageTags" ma:displayName="Tag immagine" ma:readOnly="false" ma:fieldId="{5cf76f15-5ced-4ddc-b409-7134ff3c332f}" ma:taxonomyMulti="true" ma:sspId="b96d6b56-9229-47fc-a629-c3c0cfd3ea3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19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34991f-e101-4e9e-98a5-661f58210f9f" elementFormDefault="qualified">
    <xsd:import namespace="http://schemas.microsoft.com/office/2006/documentManagement/types"/>
    <xsd:import namespace="http://schemas.microsoft.com/office/infopath/2007/PartnerControls"/>
    <xsd:element name="TaxCatchAll" ma:index="13" nillable="true" ma:displayName="Taxonomy Catch All Column" ma:hidden="true" ma:list="{89328ce7-7d3b-44be-9464-09230d03e605}" ma:internalName="TaxCatchAll" ma:showField="CatchAllData" ma:web="2834991f-e101-4e9e-98a5-661f58210f9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34991f-e101-4e9e-98a5-661f58210f9f" xsi:nil="true"/>
    <lcf76f155ced4ddcb4097134ff3c332f xmlns="e12a972a-819d-4895-a949-d9ee9534714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7B00F4-134C-4522-8822-CC5EA14552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12a972a-819d-4895-a949-d9ee9534714a"/>
    <ds:schemaRef ds:uri="2834991f-e101-4e9e-98a5-661f58210f9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064B850-7054-4B90-AA3C-8D8AC9F48160}">
  <ds:schemaRefs>
    <ds:schemaRef ds:uri="http://schemas.microsoft.com/office/2006/metadata/properties"/>
    <ds:schemaRef ds:uri="http://schemas.microsoft.com/office/infopath/2007/PartnerControls"/>
    <ds:schemaRef ds:uri="2834991f-e101-4e9e-98a5-661f58210f9f"/>
    <ds:schemaRef ds:uri="e12a972a-819d-4895-a949-d9ee9534714a"/>
  </ds:schemaRefs>
</ds:datastoreItem>
</file>

<file path=customXml/itemProps3.xml><?xml version="1.0" encoding="utf-8"?>
<ds:datastoreItem xmlns:ds="http://schemas.openxmlformats.org/officeDocument/2006/customXml" ds:itemID="{EFD7310A-FFB4-4934-B18F-F9DA963B885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Sentirsi sopraffatto</Template>
  <TotalTime>587</TotalTime>
  <Words>1377</Words>
  <Application>Microsoft Office PowerPoint</Application>
  <PresentationFormat>Widescreen</PresentationFormat>
  <Paragraphs>108</Paragraphs>
  <Slides>27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27</vt:i4>
      </vt:variant>
    </vt:vector>
  </HeadingPairs>
  <TitlesOfParts>
    <vt:vector size="32" baseType="lpstr">
      <vt:lpstr>Arial</vt:lpstr>
      <vt:lpstr>Calibri</vt:lpstr>
      <vt:lpstr>Segoe UI</vt:lpstr>
      <vt:lpstr>Segoe UI Semibold</vt:lpstr>
      <vt:lpstr>esercitazione su PowerPoint</vt:lpstr>
      <vt:lpstr>Il contenzioso</vt:lpstr>
      <vt:lpstr>1. Considerazioni preliminari</vt:lpstr>
      <vt:lpstr>2. I rimedi alternativi</vt:lpstr>
      <vt:lpstr>3. L’accordo bonario</vt:lpstr>
      <vt:lpstr>4. L’accordo bonario per beni e servizi </vt:lpstr>
      <vt:lpstr>5. La procedura di accordo bonario</vt:lpstr>
      <vt:lpstr>6. Se l’accordo fallisce</vt:lpstr>
      <vt:lpstr>7. La transazione (art. 212 D.Lgs. 36/2023)</vt:lpstr>
      <vt:lpstr>8. La transazione: contenuti non ammissibili </vt:lpstr>
      <vt:lpstr>9. La transazione. Il parere obbligatorio.</vt:lpstr>
      <vt:lpstr>10. L’arbitrato art. 213 D.Lgs. 36/2023.</vt:lpstr>
      <vt:lpstr>11. Il ricorso all’arbitrato</vt:lpstr>
      <vt:lpstr>12. Il Collegio arbitrale. Albo degli arbitri.</vt:lpstr>
      <vt:lpstr>13. Il Collegio consultivo tecnico art. 215 D.Lgs. 36/2023</vt:lpstr>
      <vt:lpstr>14. La costituzione del Collegio consultivo tecnico </vt:lpstr>
      <vt:lpstr>15. Collegio consultivo tecnico – i tempi di costituzione</vt:lpstr>
      <vt:lpstr>16. Il Collegio consultivo tecnico - composizione</vt:lpstr>
      <vt:lpstr>17. Pareri e determinazioni obbligatorie.</vt:lpstr>
      <vt:lpstr>18. Determinazioni facoltative del Collegio (art. 217)</vt:lpstr>
      <vt:lpstr>19. Esclusione dell’accordo bonario</vt:lpstr>
      <vt:lpstr>20. Il ricorso al giudice amministrativo</vt:lpstr>
      <vt:lpstr>21. Il giudice amministrativo</vt:lpstr>
      <vt:lpstr>22. La direttiva ricorsi </vt:lpstr>
      <vt:lpstr>23. Il contratto è inefficace se:</vt:lpstr>
      <vt:lpstr>24. Bilanciamento degli interessi</vt:lpstr>
      <vt:lpstr>25. Decorrenza dell’inefficacia.</vt:lpstr>
      <vt:lpstr>26. Sanzioni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contenzioso</dc:title>
  <dc:creator>Roberta Nicoletta Roselli</dc:creator>
  <cp:lastModifiedBy>Roberta Roselli</cp:lastModifiedBy>
  <cp:revision>33</cp:revision>
  <dcterms:created xsi:type="dcterms:W3CDTF">2025-11-14T08:58:21Z</dcterms:created>
  <dcterms:modified xsi:type="dcterms:W3CDTF">2025-11-23T18:12:14Z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0x010100474DD16C7D9FCC4ABBCD6FBEE5832381</vt:lpwstr>
  </property>
  <property fmtid="{D5CDD505-2E9C-101B-9397-08002B2CF9AE}" pid="3" name="MediaServiceImageTags">
    <vt:lpwstr/>
  </property>
</Properties>
</file>