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31"/>
  </p:notesMasterIdLst>
  <p:handoutMasterIdLst>
    <p:handoutMasterId r:id="rId32"/>
  </p:handoutMasterIdLst>
  <p:sldIdLst>
    <p:sldId id="1967" r:id="rId5"/>
    <p:sldId id="1951" r:id="rId6"/>
    <p:sldId id="1939" r:id="rId7"/>
    <p:sldId id="1940" r:id="rId8"/>
    <p:sldId id="1941" r:id="rId9"/>
    <p:sldId id="1942" r:id="rId10"/>
    <p:sldId id="1943" r:id="rId11"/>
    <p:sldId id="1944" r:id="rId12"/>
    <p:sldId id="1945" r:id="rId13"/>
    <p:sldId id="1946" r:id="rId14"/>
    <p:sldId id="1966" r:id="rId15"/>
    <p:sldId id="1947" r:id="rId16"/>
    <p:sldId id="1952" r:id="rId17"/>
    <p:sldId id="1953" r:id="rId18"/>
    <p:sldId id="1954" r:id="rId19"/>
    <p:sldId id="1955" r:id="rId20"/>
    <p:sldId id="1956" r:id="rId21"/>
    <p:sldId id="1957" r:id="rId22"/>
    <p:sldId id="1958" r:id="rId23"/>
    <p:sldId id="1959" r:id="rId24"/>
    <p:sldId id="1960" r:id="rId25"/>
    <p:sldId id="1961" r:id="rId26"/>
    <p:sldId id="1962" r:id="rId27"/>
    <p:sldId id="1963" r:id="rId28"/>
    <p:sldId id="1964" r:id="rId29"/>
    <p:sldId id="1965" r:id="rId30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0071"/>
    <a:srgbClr val="FF7676"/>
    <a:srgbClr val="6A1F60"/>
    <a:srgbClr val="CA4F67"/>
    <a:srgbClr val="0796D0"/>
    <a:srgbClr val="C60B68"/>
    <a:srgbClr val="F7D6D6"/>
    <a:srgbClr val="A69AC7"/>
    <a:srgbClr val="EACAD0"/>
    <a:srgbClr val="C50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2B2044-478B-7E07-A31F-8F88A4BBD99E}" v="60" dt="2025-11-24T12:21:30.847"/>
    <p1510:client id="{6A0C66EA-6CEB-28E6-81CD-04B95B1305EF}" v="14" dt="2025-11-24T10:48:30.017"/>
    <p1510:client id="{A1C0E0A3-C6BD-4F91-BD26-006953FB9704}" v="7" dt="2025-11-24T12:22:52.310"/>
    <p1510:client id="{C269EE51-2D94-A252-7D0E-1EE5E9C56546}" v="18" dt="2025-11-24T12:16:30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a Nicoletta Roselli" userId="S::robertanicoletta.roselli@giustizia.it::d4352cda-797a-4d12-9c97-80f8a1c160d0" providerId="AD" clId="Web-{A1C0E0A3-C6BD-4F91-BD26-006953FB9704}"/>
    <pc:docChg chg="modSld">
      <pc:chgData name="Roberta Nicoletta Roselli" userId="S::robertanicoletta.roselli@giustizia.it::d4352cda-797a-4d12-9c97-80f8a1c160d0" providerId="AD" clId="Web-{A1C0E0A3-C6BD-4F91-BD26-006953FB9704}" dt="2025-11-24T12:22:52.310" v="6" actId="20577"/>
      <pc:docMkLst>
        <pc:docMk/>
      </pc:docMkLst>
      <pc:sldChg chg="modSp">
        <pc:chgData name="Roberta Nicoletta Roselli" userId="S::robertanicoletta.roselli@giustizia.it::d4352cda-797a-4d12-9c97-80f8a1c160d0" providerId="AD" clId="Web-{A1C0E0A3-C6BD-4F91-BD26-006953FB9704}" dt="2025-11-24T12:22:52.310" v="6" actId="20577"/>
        <pc:sldMkLst>
          <pc:docMk/>
          <pc:sldMk cId="3560100931" sldId="1967"/>
        </pc:sldMkLst>
        <pc:spChg chg="mod">
          <ac:chgData name="Roberta Nicoletta Roselli" userId="S::robertanicoletta.roselli@giustizia.it::d4352cda-797a-4d12-9c97-80f8a1c160d0" providerId="AD" clId="Web-{A1C0E0A3-C6BD-4F91-BD26-006953FB9704}" dt="2025-11-24T12:22:52.310" v="6" actId="20577"/>
          <ac:spMkLst>
            <pc:docMk/>
            <pc:sldMk cId="3560100931" sldId="1967"/>
            <ac:spMk id="2" creationId="{6910195D-E2FA-79BC-344E-407F87A83469}"/>
          </ac:spMkLst>
        </pc:spChg>
      </pc:sldChg>
    </pc:docChg>
  </pc:docChgLst>
  <pc:docChgLst>
    <pc:chgData name="Roberta Nicoletta Roselli" userId="S::robertanicoletta.roselli@giustizia.it::d4352cda-797a-4d12-9c97-80f8a1c160d0" providerId="AD" clId="Web-{102B2044-478B-7E07-A31F-8F88A4BBD99E}"/>
    <pc:docChg chg="modSld">
      <pc:chgData name="Roberta Nicoletta Roselli" userId="S::robertanicoletta.roselli@giustizia.it::d4352cda-797a-4d12-9c97-80f8a1c160d0" providerId="AD" clId="Web-{102B2044-478B-7E07-A31F-8F88A4BBD99E}" dt="2025-11-24T12:21:30.847" v="38" actId="20577"/>
      <pc:docMkLst>
        <pc:docMk/>
      </pc:docMkLst>
      <pc:sldChg chg="addSp delSp modSp">
        <pc:chgData name="Roberta Nicoletta Roselli" userId="S::robertanicoletta.roselli@giustizia.it::d4352cda-797a-4d12-9c97-80f8a1c160d0" providerId="AD" clId="Web-{102B2044-478B-7E07-A31F-8F88A4BBD99E}" dt="2025-11-24T12:21:30.847" v="38" actId="20577"/>
        <pc:sldMkLst>
          <pc:docMk/>
          <pc:sldMk cId="3560100931" sldId="1967"/>
        </pc:sldMkLst>
        <pc:spChg chg="del mod">
          <ac:chgData name="Roberta Nicoletta Roselli" userId="S::robertanicoletta.roselli@giustizia.it::d4352cda-797a-4d12-9c97-80f8a1c160d0" providerId="AD" clId="Web-{102B2044-478B-7E07-A31F-8F88A4BBD99E}" dt="2025-11-24T12:20:56.988" v="15"/>
          <ac:spMkLst>
            <pc:docMk/>
            <pc:sldMk cId="3560100931" sldId="1967"/>
            <ac:spMk id="3" creationId="{E2E50959-277A-D449-4CFB-B98268F9A771}"/>
          </ac:spMkLst>
        </pc:spChg>
        <pc:spChg chg="del">
          <ac:chgData name="Roberta Nicoletta Roselli" userId="S::robertanicoletta.roselli@giustizia.it::d4352cda-797a-4d12-9c97-80f8a1c160d0" providerId="AD" clId="Web-{102B2044-478B-7E07-A31F-8F88A4BBD99E}" dt="2025-11-24T12:20:07.255" v="5"/>
          <ac:spMkLst>
            <pc:docMk/>
            <pc:sldMk cId="3560100931" sldId="1967"/>
            <ac:spMk id="4" creationId="{2B494004-A553-60BE-DEED-4E1461EBAFCF}"/>
          </ac:spMkLst>
        </pc:spChg>
        <pc:spChg chg="add mod">
          <ac:chgData name="Roberta Nicoletta Roselli" userId="S::robertanicoletta.roselli@giustizia.it::d4352cda-797a-4d12-9c97-80f8a1c160d0" providerId="AD" clId="Web-{102B2044-478B-7E07-A31F-8F88A4BBD99E}" dt="2025-11-24T12:21:30.847" v="38" actId="20577"/>
          <ac:spMkLst>
            <pc:docMk/>
            <pc:sldMk cId="3560100931" sldId="1967"/>
            <ac:spMk id="5" creationId="{FBC967F9-E115-0644-6049-BF86CAC53066}"/>
          </ac:spMkLst>
        </pc:spChg>
      </pc:sldChg>
    </pc:docChg>
  </pc:docChgLst>
  <pc:docChgLst>
    <pc:chgData name="Roberta Nicoletta Roselli" userId="S::robertanicoletta.roselli@giustizia.it::d4352cda-797a-4d12-9c97-80f8a1c160d0" providerId="AD" clId="Web-{6A0C66EA-6CEB-28E6-81CD-04B95B1305EF}"/>
    <pc:docChg chg="addSld modSld">
      <pc:chgData name="Roberta Nicoletta Roselli" userId="S::robertanicoletta.roselli@giustizia.it::d4352cda-797a-4d12-9c97-80f8a1c160d0" providerId="AD" clId="Web-{6A0C66EA-6CEB-28E6-81CD-04B95B1305EF}" dt="2025-11-24T10:48:30.017" v="14"/>
      <pc:docMkLst>
        <pc:docMk/>
      </pc:docMkLst>
      <pc:sldChg chg="modSp new">
        <pc:chgData name="Roberta Nicoletta Roselli" userId="S::robertanicoletta.roselli@giustizia.it::d4352cda-797a-4d12-9c97-80f8a1c160d0" providerId="AD" clId="Web-{6A0C66EA-6CEB-28E6-81CD-04B95B1305EF}" dt="2025-11-24T10:48:30.017" v="14"/>
        <pc:sldMkLst>
          <pc:docMk/>
          <pc:sldMk cId="3274237414" sldId="1966"/>
        </pc:sldMkLst>
        <pc:spChg chg="mod">
          <ac:chgData name="Roberta Nicoletta Roselli" userId="S::robertanicoletta.roselli@giustizia.it::d4352cda-797a-4d12-9c97-80f8a1c160d0" providerId="AD" clId="Web-{6A0C66EA-6CEB-28E6-81CD-04B95B1305EF}" dt="2025-11-24T10:48:30.017" v="14"/>
          <ac:spMkLst>
            <pc:docMk/>
            <pc:sldMk cId="3274237414" sldId="1966"/>
            <ac:spMk id="4" creationId="{9134C620-1005-E7F5-313D-3347820AFA60}"/>
          </ac:spMkLst>
        </pc:spChg>
      </pc:sldChg>
    </pc:docChg>
  </pc:docChgLst>
  <pc:docChgLst>
    <pc:chgData name="Roberta Nicoletta Roselli" userId="S::robertanicoletta.roselli@giustizia.it::d4352cda-797a-4d12-9c97-80f8a1c160d0" providerId="AD" clId="Web-{C269EE51-2D94-A252-7D0E-1EE5E9C56546}"/>
    <pc:docChg chg="addSld delSld modSld sldOrd">
      <pc:chgData name="Roberta Nicoletta Roselli" userId="S::robertanicoletta.roselli@giustizia.it::d4352cda-797a-4d12-9c97-80f8a1c160d0" providerId="AD" clId="Web-{C269EE51-2D94-A252-7D0E-1EE5E9C56546}" dt="2025-11-24T12:16:30.311" v="17"/>
      <pc:docMkLst>
        <pc:docMk/>
      </pc:docMkLst>
      <pc:sldChg chg="addSp delSp modSp ord">
        <pc:chgData name="Roberta Nicoletta Roselli" userId="S::robertanicoletta.roselli@giustizia.it::d4352cda-797a-4d12-9c97-80f8a1c160d0" providerId="AD" clId="Web-{C269EE51-2D94-A252-7D0E-1EE5E9C56546}" dt="2025-11-24T12:16:11.467" v="15"/>
        <pc:sldMkLst>
          <pc:docMk/>
          <pc:sldMk cId="3172380561" sldId="1951"/>
        </pc:sldMkLst>
        <pc:picChg chg="add del mod">
          <ac:chgData name="Roberta Nicoletta Roselli" userId="S::robertanicoletta.roselli@giustizia.it::d4352cda-797a-4d12-9c97-80f8a1c160d0" providerId="AD" clId="Web-{C269EE51-2D94-A252-7D0E-1EE5E9C56546}" dt="2025-11-24T12:14:30.030" v="5"/>
          <ac:picMkLst>
            <pc:docMk/>
            <pc:sldMk cId="3172380561" sldId="1951"/>
            <ac:picMk id="3" creationId="{A818EE87-F0DC-4729-1FFC-81018CD5AB08}"/>
          </ac:picMkLst>
        </pc:picChg>
      </pc:sldChg>
      <pc:sldChg chg="new del">
        <pc:chgData name="Roberta Nicoletta Roselli" userId="S::robertanicoletta.roselli@giustizia.it::d4352cda-797a-4d12-9c97-80f8a1c160d0" providerId="AD" clId="Web-{C269EE51-2D94-A252-7D0E-1EE5E9C56546}" dt="2025-11-24T12:15:24.718" v="9"/>
        <pc:sldMkLst>
          <pc:docMk/>
          <pc:sldMk cId="956447707" sldId="1967"/>
        </pc:sldMkLst>
      </pc:sldChg>
      <pc:sldChg chg="new del">
        <pc:chgData name="Roberta Nicoletta Roselli" userId="S::robertanicoletta.roselli@giustizia.it::d4352cda-797a-4d12-9c97-80f8a1c160d0" providerId="AD" clId="Web-{C269EE51-2D94-A252-7D0E-1EE5E9C56546}" dt="2025-11-24T12:15:49.546" v="11"/>
        <pc:sldMkLst>
          <pc:docMk/>
          <pc:sldMk cId="2574667995" sldId="1967"/>
        </pc:sldMkLst>
      </pc:sldChg>
      <pc:sldChg chg="new del">
        <pc:chgData name="Roberta Nicoletta Roselli" userId="S::robertanicoletta.roselli@giustizia.it::d4352cda-797a-4d12-9c97-80f8a1c160d0" providerId="AD" clId="Web-{C269EE51-2D94-A252-7D0E-1EE5E9C56546}" dt="2025-11-24T12:15:06.780" v="7"/>
        <pc:sldMkLst>
          <pc:docMk/>
          <pc:sldMk cId="3329819442" sldId="1967"/>
        </pc:sldMkLst>
      </pc:sldChg>
      <pc:sldChg chg="new">
        <pc:chgData name="Roberta Nicoletta Roselli" userId="S::robertanicoletta.roselli@giustizia.it::d4352cda-797a-4d12-9c97-80f8a1c160d0" providerId="AD" clId="Web-{C269EE51-2D94-A252-7D0E-1EE5E9C56546}" dt="2025-11-24T12:16:07.405" v="14"/>
        <pc:sldMkLst>
          <pc:docMk/>
          <pc:sldMk cId="3560100931" sldId="1967"/>
        </pc:sldMkLst>
      </pc:sldChg>
      <pc:sldChg chg="add del">
        <pc:chgData name="Roberta Nicoletta Roselli" userId="S::robertanicoletta.roselli@giustizia.it::d4352cda-797a-4d12-9c97-80f8a1c160d0" providerId="AD" clId="Web-{C269EE51-2D94-A252-7D0E-1EE5E9C56546}" dt="2025-11-24T12:16:30.311" v="17"/>
        <pc:sldMkLst>
          <pc:docMk/>
          <pc:sldMk cId="2574667995" sldId="1968"/>
        </pc:sldMkLst>
      </pc:sldChg>
    </pc:docChg>
  </pc:docChgLst>
  <pc:docChgLst>
    <pc:chgData name="Roberta Nicoletta Roselli" userId="d4352cda-797a-4d12-9c97-80f8a1c160d0" providerId="ADAL" clId="{A6475635-EF62-4A65-917F-CBC8DD105338}"/>
    <pc:docChg chg="custSel modSld">
      <pc:chgData name="Roberta Nicoletta Roselli" userId="d4352cda-797a-4d12-9c97-80f8a1c160d0" providerId="ADAL" clId="{A6475635-EF62-4A65-917F-CBC8DD105338}" dt="2025-11-17T08:54:00.621" v="3" actId="123"/>
      <pc:docMkLst>
        <pc:docMk/>
      </pc:docMkLst>
      <pc:sldChg chg="modSp mod">
        <pc:chgData name="Roberta Nicoletta Roselli" userId="d4352cda-797a-4d12-9c97-80f8a1c160d0" providerId="ADAL" clId="{A6475635-EF62-4A65-917F-CBC8DD105338}" dt="2025-11-17T08:54:00.621" v="3" actId="123"/>
        <pc:sldMkLst>
          <pc:docMk/>
          <pc:sldMk cId="1388183236" sldId="1947"/>
        </pc:sldMkLst>
      </pc:sldChg>
    </pc:docChg>
  </pc:docChgLst>
  <pc:docChgLst>
    <pc:chgData name="Elia Gonella" userId="a3d216c6-cdb0-4cba-8671-90e9e595b690" providerId="ADAL" clId="{287EFBF9-EAD4-4D13-AF87-98E3DED93B3C}"/>
    <pc:docChg chg="undo custSel addSld delSld modSld sldOrd">
      <pc:chgData name="Elia Gonella" userId="a3d216c6-cdb0-4cba-8671-90e9e595b690" providerId="ADAL" clId="{287EFBF9-EAD4-4D13-AF87-98E3DED93B3C}" dt="2025-11-17T13:28:09.633" v="3164" actId="20577"/>
      <pc:docMkLst>
        <pc:docMk/>
      </pc:docMkLst>
      <pc:sldChg chg="addSp delSp modSp mod">
        <pc:chgData name="Elia Gonella" userId="a3d216c6-cdb0-4cba-8671-90e9e595b690" providerId="ADAL" clId="{287EFBF9-EAD4-4D13-AF87-98E3DED93B3C}" dt="2025-11-17T09:31:47.156" v="972" actId="20577"/>
        <pc:sldMkLst>
          <pc:docMk/>
          <pc:sldMk cId="1324350919" sldId="1939"/>
        </pc:sldMkLst>
        <pc:spChg chg="mod">
          <ac:chgData name="Elia Gonella" userId="a3d216c6-cdb0-4cba-8671-90e9e595b690" providerId="ADAL" clId="{287EFBF9-EAD4-4D13-AF87-98E3DED93B3C}" dt="2025-11-17T09:31:47.156" v="972" actId="20577"/>
          <ac:spMkLst>
            <pc:docMk/>
            <pc:sldMk cId="1324350919" sldId="1939"/>
            <ac:spMk id="5" creationId="{D0D83115-C04F-D5C4-E3F7-BD410E9E47BB}"/>
          </ac:spMkLst>
        </pc:spChg>
        <pc:spChg chg="mod">
          <ac:chgData name="Elia Gonella" userId="a3d216c6-cdb0-4cba-8671-90e9e595b690" providerId="ADAL" clId="{287EFBF9-EAD4-4D13-AF87-98E3DED93B3C}" dt="2025-11-17T09:28:09.253" v="895" actId="20577"/>
          <ac:spMkLst>
            <pc:docMk/>
            <pc:sldMk cId="1324350919" sldId="1939"/>
            <ac:spMk id="6" creationId="{264C97F5-6F1F-4C24-CDA9-ADFE70EA2FE2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09:34:24.693" v="992" actId="2710"/>
        <pc:sldMkLst>
          <pc:docMk/>
          <pc:sldMk cId="3385404639" sldId="1940"/>
        </pc:sldMkLst>
        <pc:spChg chg="add mod">
          <ac:chgData name="Elia Gonella" userId="a3d216c6-cdb0-4cba-8671-90e9e595b690" providerId="ADAL" clId="{287EFBF9-EAD4-4D13-AF87-98E3DED93B3C}" dt="2025-11-17T09:31:50.677" v="975" actId="20577"/>
          <ac:spMkLst>
            <pc:docMk/>
            <pc:sldMk cId="3385404639" sldId="1940"/>
            <ac:spMk id="5" creationId="{7BA3CA94-9195-1022-D8D5-5EC25E1ED786}"/>
          </ac:spMkLst>
        </pc:spChg>
        <pc:spChg chg="mod">
          <ac:chgData name="Elia Gonella" userId="a3d216c6-cdb0-4cba-8671-90e9e595b690" providerId="ADAL" clId="{287EFBF9-EAD4-4D13-AF87-98E3DED93B3C}" dt="2025-11-14T10:15:22.973" v="80" actId="20577"/>
          <ac:spMkLst>
            <pc:docMk/>
            <pc:sldMk cId="3385404639" sldId="1940"/>
            <ac:spMk id="6" creationId="{2BFC3F18-C4D6-A54F-FA54-780758633988}"/>
          </ac:spMkLst>
        </pc:spChg>
        <pc:spChg chg="add mod">
          <ac:chgData name="Elia Gonella" userId="a3d216c6-cdb0-4cba-8671-90e9e595b690" providerId="ADAL" clId="{287EFBF9-EAD4-4D13-AF87-98E3DED93B3C}" dt="2025-11-17T09:34:24.693" v="992" actId="2710"/>
          <ac:spMkLst>
            <pc:docMk/>
            <pc:sldMk cId="3385404639" sldId="1940"/>
            <ac:spMk id="7" creationId="{AF180766-02B0-007C-BE5A-07677DE38C1A}"/>
          </ac:spMkLst>
        </pc:spChg>
        <pc:spChg chg="add mod">
          <ac:chgData name="Elia Gonella" userId="a3d216c6-cdb0-4cba-8671-90e9e595b690" providerId="ADAL" clId="{287EFBF9-EAD4-4D13-AF87-98E3DED93B3C}" dt="2025-11-14T10:15:13.904" v="77" actId="21"/>
          <ac:spMkLst>
            <pc:docMk/>
            <pc:sldMk cId="3385404639" sldId="1940"/>
            <ac:spMk id="12" creationId="{1A78567F-A801-2739-FF05-ED23C2DE5F0C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09:35:54.943" v="1038" actId="20577"/>
        <pc:sldMkLst>
          <pc:docMk/>
          <pc:sldMk cId="3043174361" sldId="1941"/>
        </pc:sldMkLst>
        <pc:spChg chg="add mod">
          <ac:chgData name="Elia Gonella" userId="a3d216c6-cdb0-4cba-8671-90e9e595b690" providerId="ADAL" clId="{287EFBF9-EAD4-4D13-AF87-98E3DED93B3C}" dt="2025-11-17T09:35:36.401" v="1030" actId="20577"/>
          <ac:spMkLst>
            <pc:docMk/>
            <pc:sldMk cId="3043174361" sldId="1941"/>
            <ac:spMk id="2" creationId="{1E0566EF-4EF3-AE52-77B2-A8AD2323E440}"/>
          </ac:spMkLst>
        </pc:spChg>
        <pc:spChg chg="add mod">
          <ac:chgData name="Elia Gonella" userId="a3d216c6-cdb0-4cba-8671-90e9e595b690" providerId="ADAL" clId="{287EFBF9-EAD4-4D13-AF87-98E3DED93B3C}" dt="2025-11-17T09:35:48.376" v="1031" actId="14100"/>
          <ac:spMkLst>
            <pc:docMk/>
            <pc:sldMk cId="3043174361" sldId="1941"/>
            <ac:spMk id="3" creationId="{DAEC4FAB-853E-E3D8-6FEA-02FB9A2B8B90}"/>
          </ac:spMkLst>
        </pc:spChg>
        <pc:spChg chg="add mod">
          <ac:chgData name="Elia Gonella" userId="a3d216c6-cdb0-4cba-8671-90e9e595b690" providerId="ADAL" clId="{287EFBF9-EAD4-4D13-AF87-98E3DED93B3C}" dt="2025-11-17T09:31:55.459" v="978" actId="20577"/>
          <ac:spMkLst>
            <pc:docMk/>
            <pc:sldMk cId="3043174361" sldId="1941"/>
            <ac:spMk id="6" creationId="{7F9F53C2-6A8B-DCDD-4D7F-63DF1E5D6920}"/>
          </ac:spMkLst>
        </pc:spChg>
        <pc:spChg chg="add mod">
          <ac:chgData name="Elia Gonella" userId="a3d216c6-cdb0-4cba-8671-90e9e595b690" providerId="ADAL" clId="{287EFBF9-EAD4-4D13-AF87-98E3DED93B3C}" dt="2025-11-17T09:35:54.943" v="1038" actId="20577"/>
          <ac:spMkLst>
            <pc:docMk/>
            <pc:sldMk cId="3043174361" sldId="1941"/>
            <ac:spMk id="9" creationId="{4315C9B4-4AFB-CD30-D071-044C713315D9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09:40:46.553" v="1199" actId="255"/>
        <pc:sldMkLst>
          <pc:docMk/>
          <pc:sldMk cId="2739360207" sldId="1942"/>
        </pc:sldMkLst>
        <pc:spChg chg="add mod">
          <ac:chgData name="Elia Gonella" userId="a3d216c6-cdb0-4cba-8671-90e9e595b690" providerId="ADAL" clId="{287EFBF9-EAD4-4D13-AF87-98E3DED93B3C}" dt="2025-11-17T09:39:46.715" v="1196" actId="1076"/>
          <ac:spMkLst>
            <pc:docMk/>
            <pc:sldMk cId="2739360207" sldId="1942"/>
            <ac:spMk id="7" creationId="{7ADE8A40-A3C1-1374-75F9-956304C19B1D}"/>
          </ac:spMkLst>
        </pc:spChg>
        <pc:spChg chg="add mod">
          <ac:chgData name="Elia Gonella" userId="a3d216c6-cdb0-4cba-8671-90e9e595b690" providerId="ADAL" clId="{287EFBF9-EAD4-4D13-AF87-98E3DED93B3C}" dt="2025-11-17T09:40:46.553" v="1199" actId="255"/>
          <ac:spMkLst>
            <pc:docMk/>
            <pc:sldMk cId="2739360207" sldId="1942"/>
            <ac:spMk id="9" creationId="{8CC06189-4BD8-758F-3E97-2FB05DB0D0E9}"/>
          </ac:spMkLst>
        </pc:spChg>
      </pc:sldChg>
      <pc:sldChg chg="addSp delSp modSp add mod ord setBg chgLayout">
        <pc:chgData name="Elia Gonella" userId="a3d216c6-cdb0-4cba-8671-90e9e595b690" providerId="ADAL" clId="{287EFBF9-EAD4-4D13-AF87-98E3DED93B3C}" dt="2025-11-17T09:44:31.921" v="1317" actId="115"/>
        <pc:sldMkLst>
          <pc:docMk/>
          <pc:sldMk cId="2807087050" sldId="1943"/>
        </pc:sldMkLst>
        <pc:spChg chg="add mod">
          <ac:chgData name="Elia Gonella" userId="a3d216c6-cdb0-4cba-8671-90e9e595b690" providerId="ADAL" clId="{287EFBF9-EAD4-4D13-AF87-98E3DED93B3C}" dt="2025-11-17T09:42:42.348" v="1294" actId="14100"/>
          <ac:spMkLst>
            <pc:docMk/>
            <pc:sldMk cId="2807087050" sldId="1943"/>
            <ac:spMk id="14" creationId="{7D7733F6-6737-2B9A-9B20-6F02BA3081EF}"/>
          </ac:spMkLst>
        </pc:spChg>
        <pc:spChg chg="add mod">
          <ac:chgData name="Elia Gonella" userId="a3d216c6-cdb0-4cba-8671-90e9e595b690" providerId="ADAL" clId="{287EFBF9-EAD4-4D13-AF87-98E3DED93B3C}" dt="2025-11-17T09:44:31.921" v="1317" actId="115"/>
          <ac:spMkLst>
            <pc:docMk/>
            <pc:sldMk cId="2807087050" sldId="1943"/>
            <ac:spMk id="16" creationId="{272C010C-E5E2-891A-936B-51944626814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17T10:08:15.242" v="1736" actId="20577"/>
        <pc:sldMkLst>
          <pc:docMk/>
          <pc:sldMk cId="3184467153" sldId="1944"/>
        </pc:sldMkLst>
        <pc:spChg chg="add mod">
          <ac:chgData name="Elia Gonella" userId="a3d216c6-cdb0-4cba-8671-90e9e595b690" providerId="ADAL" clId="{287EFBF9-EAD4-4D13-AF87-98E3DED93B3C}" dt="2025-11-17T10:07:41.313" v="1733" actId="1076"/>
          <ac:spMkLst>
            <pc:docMk/>
            <pc:sldMk cId="3184467153" sldId="1944"/>
            <ac:spMk id="7" creationId="{874D0AB1-4F77-631C-4AF8-5CD8C657B841}"/>
          </ac:spMkLst>
        </pc:spChg>
        <pc:spChg chg="add mod ord">
          <ac:chgData name="Elia Gonella" userId="a3d216c6-cdb0-4cba-8671-90e9e595b690" providerId="ADAL" clId="{287EFBF9-EAD4-4D13-AF87-98E3DED93B3C}" dt="2025-11-17T10:08:15.242" v="1736" actId="20577"/>
          <ac:spMkLst>
            <pc:docMk/>
            <pc:sldMk cId="3184467153" sldId="1944"/>
            <ac:spMk id="8" creationId="{54569573-D30A-C114-8912-11A02E23955D}"/>
          </ac:spMkLst>
        </pc:spChg>
        <pc:graphicFrameChg chg="add mod ord modGraphic">
          <ac:chgData name="Elia Gonella" userId="a3d216c6-cdb0-4cba-8671-90e9e595b690" providerId="ADAL" clId="{287EFBF9-EAD4-4D13-AF87-98E3DED93B3C}" dt="2025-11-17T10:07:31.205" v="1732" actId="1076"/>
          <ac:graphicFrameMkLst>
            <pc:docMk/>
            <pc:sldMk cId="3184467153" sldId="1944"/>
            <ac:graphicFrameMk id="5" creationId="{ED877970-27E8-93DA-35E6-B4E38CB50872}"/>
          </ac:graphicFrameMkLst>
        </pc:graphicFrameChg>
        <pc:picChg chg="add mod">
          <ac:chgData name="Elia Gonella" userId="a3d216c6-cdb0-4cba-8671-90e9e595b690" providerId="ADAL" clId="{287EFBF9-EAD4-4D13-AF87-98E3DED93B3C}" dt="2025-11-17T10:07:31.205" v="1732" actId="1076"/>
          <ac:picMkLst>
            <pc:docMk/>
            <pc:sldMk cId="3184467153" sldId="1944"/>
            <ac:picMk id="12" creationId="{C5571870-0690-B6A0-90B1-2F425E9DCDFB}"/>
          </ac:picMkLst>
        </pc:picChg>
        <pc:picChg chg="add mod">
          <ac:chgData name="Elia Gonella" userId="a3d216c6-cdb0-4cba-8671-90e9e595b690" providerId="ADAL" clId="{287EFBF9-EAD4-4D13-AF87-98E3DED93B3C}" dt="2025-11-17T10:07:31.205" v="1732" actId="1076"/>
          <ac:picMkLst>
            <pc:docMk/>
            <pc:sldMk cId="3184467153" sldId="1944"/>
            <ac:picMk id="17" creationId="{69BA0412-7E5E-EC89-B3A5-31CADEEB20E7}"/>
          </ac:picMkLst>
        </pc:picChg>
        <pc:picChg chg="add mod">
          <ac:chgData name="Elia Gonella" userId="a3d216c6-cdb0-4cba-8671-90e9e595b690" providerId="ADAL" clId="{287EFBF9-EAD4-4D13-AF87-98E3DED93B3C}" dt="2025-11-17T10:07:31.205" v="1732" actId="1076"/>
          <ac:picMkLst>
            <pc:docMk/>
            <pc:sldMk cId="3184467153" sldId="1944"/>
            <ac:picMk id="19" creationId="{54286B9F-A7C5-EE35-CDEB-F0903DDDE7C6}"/>
          </ac:picMkLst>
        </pc:picChg>
      </pc:sldChg>
      <pc:sldChg chg="delSp modSp add mod">
        <pc:chgData name="Elia Gonella" userId="a3d216c6-cdb0-4cba-8671-90e9e595b690" providerId="ADAL" clId="{287EFBF9-EAD4-4D13-AF87-98E3DED93B3C}" dt="2025-11-17T10:09:51.149" v="1800" actId="115"/>
        <pc:sldMkLst>
          <pc:docMk/>
          <pc:sldMk cId="2021372818" sldId="1945"/>
        </pc:sldMkLst>
        <pc:spChg chg="mod">
          <ac:chgData name="Elia Gonella" userId="a3d216c6-cdb0-4cba-8671-90e9e595b690" providerId="ADAL" clId="{287EFBF9-EAD4-4D13-AF87-98E3DED93B3C}" dt="2025-11-17T10:08:44.017" v="1793" actId="20577"/>
          <ac:spMkLst>
            <pc:docMk/>
            <pc:sldMk cId="2021372818" sldId="1945"/>
            <ac:spMk id="8" creationId="{4F170EBB-D0A1-8E30-B2AE-EAD25C8CDF70}"/>
          </ac:spMkLst>
        </pc:spChg>
        <pc:spChg chg="mod">
          <ac:chgData name="Elia Gonella" userId="a3d216c6-cdb0-4cba-8671-90e9e595b690" providerId="ADAL" clId="{287EFBF9-EAD4-4D13-AF87-98E3DED93B3C}" dt="2025-11-17T10:09:51.149" v="1800" actId="115"/>
          <ac:spMkLst>
            <pc:docMk/>
            <pc:sldMk cId="2021372818" sldId="1945"/>
            <ac:spMk id="11" creationId="{F69C002B-7456-2E26-588F-68CF51DDFF2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17T10:14:08.967" v="1874" actId="115"/>
        <pc:sldMkLst>
          <pc:docMk/>
          <pc:sldMk cId="4073572216" sldId="1946"/>
        </pc:sldMkLst>
        <pc:spChg chg="add mod">
          <ac:chgData name="Elia Gonella" userId="a3d216c6-cdb0-4cba-8671-90e9e595b690" providerId="ADAL" clId="{287EFBF9-EAD4-4D13-AF87-98E3DED93B3C}" dt="2025-11-17T10:11:43.767" v="1862" actId="20577"/>
          <ac:spMkLst>
            <pc:docMk/>
            <pc:sldMk cId="4073572216" sldId="1946"/>
            <ac:spMk id="8" creationId="{4512CBD8-57F2-1EFB-5C0A-47828ADDF549}"/>
          </ac:spMkLst>
        </pc:spChg>
        <pc:spChg chg="add mod">
          <ac:chgData name="Elia Gonella" userId="a3d216c6-cdb0-4cba-8671-90e9e595b690" providerId="ADAL" clId="{287EFBF9-EAD4-4D13-AF87-98E3DED93B3C}" dt="2025-11-17T10:14:08.967" v="1874" actId="115"/>
          <ac:spMkLst>
            <pc:docMk/>
            <pc:sldMk cId="4073572216" sldId="1946"/>
            <ac:spMk id="10" creationId="{0EE90D8B-147C-B5A1-88C2-CFE194FCED9A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17T13:28:09.633" v="3164" actId="20577"/>
        <pc:sldMkLst>
          <pc:docMk/>
          <pc:sldMk cId="1388183236" sldId="1947"/>
        </pc:sldMkLst>
        <pc:spChg chg="mod">
          <ac:chgData name="Elia Gonella" userId="a3d216c6-cdb0-4cba-8671-90e9e595b690" providerId="ADAL" clId="{287EFBF9-EAD4-4D13-AF87-98E3DED93B3C}" dt="2025-11-17T13:27:18.012" v="3109" actId="20577"/>
          <ac:spMkLst>
            <pc:docMk/>
            <pc:sldMk cId="1388183236" sldId="1947"/>
            <ac:spMk id="5" creationId="{F4261FE7-8E5F-8D65-43B2-A64D2ACAA769}"/>
          </ac:spMkLst>
        </pc:spChg>
        <pc:spChg chg="mod">
          <ac:chgData name="Elia Gonella" userId="a3d216c6-cdb0-4cba-8671-90e9e595b690" providerId="ADAL" clId="{287EFBF9-EAD4-4D13-AF87-98E3DED93B3C}" dt="2025-11-17T13:28:09.633" v="3164" actId="20577"/>
          <ac:spMkLst>
            <pc:docMk/>
            <pc:sldMk cId="1388183236" sldId="1947"/>
            <ac:spMk id="7" creationId="{2FD636AA-B1E6-C270-A8BB-6C25EA619B80}"/>
          </ac:spMkLst>
        </pc:spChg>
      </pc:sldChg>
      <pc:sldChg chg="addSp delSp modSp new mod ord modClrScheme chgLayout">
        <pc:chgData name="Elia Gonella" userId="a3d216c6-cdb0-4cba-8671-90e9e595b690" providerId="ADAL" clId="{287EFBF9-EAD4-4D13-AF87-98E3DED93B3C}" dt="2025-11-17T11:40:41.687" v="3104"/>
        <pc:sldMkLst>
          <pc:docMk/>
          <pc:sldMk cId="3172380561" sldId="1951"/>
        </pc:sldMkLst>
        <pc:spChg chg="add mod ord">
          <ac:chgData name="Elia Gonella" userId="a3d216c6-cdb0-4cba-8671-90e9e595b690" providerId="ADAL" clId="{287EFBF9-EAD4-4D13-AF87-98E3DED93B3C}" dt="2025-11-17T09:24:15.457" v="819" actId="20577"/>
          <ac:spMkLst>
            <pc:docMk/>
            <pc:sldMk cId="3172380561" sldId="1951"/>
            <ac:spMk id="5" creationId="{A70708D7-FCB5-06F7-76C6-8DFAC636C632}"/>
          </ac:spMkLst>
        </pc:spChg>
        <pc:picChg chg="add mod">
          <ac:chgData name="Elia Gonella" userId="a3d216c6-cdb0-4cba-8671-90e9e595b690" providerId="ADAL" clId="{287EFBF9-EAD4-4D13-AF87-98E3DED93B3C}" dt="2025-11-17T11:40:41.687" v="3104"/>
          <ac:picMkLst>
            <pc:docMk/>
            <pc:sldMk cId="3172380561" sldId="1951"/>
            <ac:picMk id="2" creationId="{D8BE518F-4480-34AC-705F-AB1739B9EC58}"/>
          </ac:picMkLst>
        </pc:picChg>
      </pc:sldChg>
      <pc:sldChg chg="addSp delSp modSp add mod">
        <pc:chgData name="Elia Gonella" userId="a3d216c6-cdb0-4cba-8671-90e9e595b690" providerId="ADAL" clId="{287EFBF9-EAD4-4D13-AF87-98E3DED93B3C}" dt="2025-11-17T11:37:08.146" v="3103" actId="1076"/>
        <pc:sldMkLst>
          <pc:docMk/>
          <pc:sldMk cId="392269626" sldId="1952"/>
        </pc:sldMkLst>
        <pc:spChg chg="add mod">
          <ac:chgData name="Elia Gonella" userId="a3d216c6-cdb0-4cba-8671-90e9e595b690" providerId="ADAL" clId="{287EFBF9-EAD4-4D13-AF87-98E3DED93B3C}" dt="2025-11-17T11:37:08.146" v="3103" actId="1076"/>
          <ac:spMkLst>
            <pc:docMk/>
            <pc:sldMk cId="392269626" sldId="1952"/>
            <ac:spMk id="7" creationId="{5ABA4EF5-FF6E-16BD-B83D-5A779BA4066B}"/>
          </ac:spMkLst>
        </pc:spChg>
        <pc:picChg chg="add mod">
          <ac:chgData name="Elia Gonella" userId="a3d216c6-cdb0-4cba-8671-90e9e595b690" providerId="ADAL" clId="{287EFBF9-EAD4-4D13-AF87-98E3DED93B3C}" dt="2025-11-17T11:34:54.634" v="3098" actId="1076"/>
          <ac:picMkLst>
            <pc:docMk/>
            <pc:sldMk cId="392269626" sldId="1952"/>
            <ac:picMk id="3" creationId="{9D1404FD-1587-035E-EAF5-5E156AA9408A}"/>
          </ac:picMkLst>
        </pc:picChg>
      </pc:sldChg>
      <pc:sldChg chg="modSp add mod">
        <pc:chgData name="Elia Gonella" userId="a3d216c6-cdb0-4cba-8671-90e9e595b690" providerId="ADAL" clId="{287EFBF9-EAD4-4D13-AF87-98E3DED93B3C}" dt="2025-11-17T10:31:50.048" v="2217" actId="255"/>
        <pc:sldMkLst>
          <pc:docMk/>
          <pc:sldMk cId="582920191" sldId="1953"/>
        </pc:sldMkLst>
        <pc:spChg chg="mod">
          <ac:chgData name="Elia Gonella" userId="a3d216c6-cdb0-4cba-8671-90e9e595b690" providerId="ADAL" clId="{287EFBF9-EAD4-4D13-AF87-98E3DED93B3C}" dt="2025-11-17T10:31:35.819" v="2209" actId="20577"/>
          <ac:spMkLst>
            <pc:docMk/>
            <pc:sldMk cId="582920191" sldId="1953"/>
            <ac:spMk id="5" creationId="{D3C7F222-2A19-5A1E-114C-D72B5C68A342}"/>
          </ac:spMkLst>
        </pc:spChg>
        <pc:spChg chg="mod">
          <ac:chgData name="Elia Gonella" userId="a3d216c6-cdb0-4cba-8671-90e9e595b690" providerId="ADAL" clId="{287EFBF9-EAD4-4D13-AF87-98E3DED93B3C}" dt="2025-11-17T10:31:50.048" v="2217" actId="255"/>
          <ac:spMkLst>
            <pc:docMk/>
            <pc:sldMk cId="582920191" sldId="1953"/>
            <ac:spMk id="6" creationId="{D4BCE7A2-B447-C930-B336-A26C06F60771}"/>
          </ac:spMkLst>
        </pc:spChg>
      </pc:sldChg>
      <pc:sldChg chg="modSp add mod setBg">
        <pc:chgData name="Elia Gonella" userId="a3d216c6-cdb0-4cba-8671-90e9e595b690" providerId="ADAL" clId="{287EFBF9-EAD4-4D13-AF87-98E3DED93B3C}" dt="2025-11-17T10:33:29.966" v="2270" actId="115"/>
        <pc:sldMkLst>
          <pc:docMk/>
          <pc:sldMk cId="4219206694" sldId="1954"/>
        </pc:sldMkLst>
        <pc:spChg chg="mod">
          <ac:chgData name="Elia Gonella" userId="a3d216c6-cdb0-4cba-8671-90e9e595b690" providerId="ADAL" clId="{287EFBF9-EAD4-4D13-AF87-98E3DED93B3C}" dt="2025-11-17T10:32:22.978" v="2253" actId="20577"/>
          <ac:spMkLst>
            <pc:docMk/>
            <pc:sldMk cId="4219206694" sldId="1954"/>
            <ac:spMk id="5" creationId="{2FBC4A7C-696F-B97C-E22C-002404B7FDE8}"/>
          </ac:spMkLst>
        </pc:spChg>
        <pc:spChg chg="mod">
          <ac:chgData name="Elia Gonella" userId="a3d216c6-cdb0-4cba-8671-90e9e595b690" providerId="ADAL" clId="{287EFBF9-EAD4-4D13-AF87-98E3DED93B3C}" dt="2025-11-17T10:33:29.966" v="2270" actId="115"/>
          <ac:spMkLst>
            <pc:docMk/>
            <pc:sldMk cId="4219206694" sldId="1954"/>
            <ac:spMk id="7" creationId="{41273A4D-CBBA-1D27-7DAC-44423EFEEB53}"/>
          </ac:spMkLst>
        </pc:spChg>
      </pc:sldChg>
      <pc:sldChg chg="delSp modSp add mod setBg">
        <pc:chgData name="Elia Gonella" userId="a3d216c6-cdb0-4cba-8671-90e9e595b690" providerId="ADAL" clId="{287EFBF9-EAD4-4D13-AF87-98E3DED93B3C}" dt="2025-11-17T10:42:14.804" v="2326" actId="20577"/>
        <pc:sldMkLst>
          <pc:docMk/>
          <pc:sldMk cId="3452057359" sldId="1955"/>
        </pc:sldMkLst>
        <pc:spChg chg="mod">
          <ac:chgData name="Elia Gonella" userId="a3d216c6-cdb0-4cba-8671-90e9e595b690" providerId="ADAL" clId="{287EFBF9-EAD4-4D13-AF87-98E3DED93B3C}" dt="2025-11-17T10:40:03.791" v="2308" actId="20577"/>
          <ac:spMkLst>
            <pc:docMk/>
            <pc:sldMk cId="3452057359" sldId="1955"/>
            <ac:spMk id="6" creationId="{9E5FE859-3FE5-A107-05E8-25AA793622A7}"/>
          </ac:spMkLst>
        </pc:spChg>
        <pc:spChg chg="mod">
          <ac:chgData name="Elia Gonella" userId="a3d216c6-cdb0-4cba-8671-90e9e595b690" providerId="ADAL" clId="{287EFBF9-EAD4-4D13-AF87-98E3DED93B3C}" dt="2025-11-17T10:42:14.804" v="2326" actId="20577"/>
          <ac:spMkLst>
            <pc:docMk/>
            <pc:sldMk cId="3452057359" sldId="1955"/>
            <ac:spMk id="9" creationId="{CFB6721E-C574-C3C2-3793-9C49B83CBCB3}"/>
          </ac:spMkLst>
        </pc:spChg>
      </pc:sldChg>
      <pc:sldChg chg="addSp modSp add mod setBg">
        <pc:chgData name="Elia Gonella" userId="a3d216c6-cdb0-4cba-8671-90e9e595b690" providerId="ADAL" clId="{287EFBF9-EAD4-4D13-AF87-98E3DED93B3C}" dt="2025-11-17T10:47:54.822" v="2377" actId="1076"/>
        <pc:sldMkLst>
          <pc:docMk/>
          <pc:sldMk cId="2874219860" sldId="1956"/>
        </pc:sldMkLst>
        <pc:spChg chg="add mod">
          <ac:chgData name="Elia Gonella" userId="a3d216c6-cdb0-4cba-8671-90e9e595b690" providerId="ADAL" clId="{287EFBF9-EAD4-4D13-AF87-98E3DED93B3C}" dt="2025-11-17T10:47:54.822" v="2377" actId="1076"/>
          <ac:spMkLst>
            <pc:docMk/>
            <pc:sldMk cId="2874219860" sldId="1956"/>
            <ac:spMk id="2" creationId="{10DE8075-857D-1F4E-7DFF-615C9659EF42}"/>
          </ac:spMkLst>
        </pc:spChg>
        <pc:spChg chg="mod">
          <ac:chgData name="Elia Gonella" userId="a3d216c6-cdb0-4cba-8671-90e9e595b690" providerId="ADAL" clId="{287EFBF9-EAD4-4D13-AF87-98E3DED93B3C}" dt="2025-11-17T10:43:05.274" v="2356" actId="20577"/>
          <ac:spMkLst>
            <pc:docMk/>
            <pc:sldMk cId="2874219860" sldId="1956"/>
            <ac:spMk id="7" creationId="{9B4BFF32-7864-6447-5FB6-A05DACE10F92}"/>
          </ac:spMkLst>
        </pc:spChg>
        <pc:spChg chg="mod">
          <ac:chgData name="Elia Gonella" userId="a3d216c6-cdb0-4cba-8671-90e9e595b690" providerId="ADAL" clId="{287EFBF9-EAD4-4D13-AF87-98E3DED93B3C}" dt="2025-11-17T10:47:39.950" v="2375" actId="113"/>
          <ac:spMkLst>
            <pc:docMk/>
            <pc:sldMk cId="2874219860" sldId="1956"/>
            <ac:spMk id="9" creationId="{CA2DCB1F-230E-8429-C4A9-A32DE8306F64}"/>
          </ac:spMkLst>
        </pc:spChg>
      </pc:sldChg>
      <pc:sldChg chg="modSp add mod">
        <pc:chgData name="Elia Gonella" userId="a3d216c6-cdb0-4cba-8671-90e9e595b690" providerId="ADAL" clId="{287EFBF9-EAD4-4D13-AF87-98E3DED93B3C}" dt="2025-11-17T10:49:06.081" v="2418" actId="115"/>
        <pc:sldMkLst>
          <pc:docMk/>
          <pc:sldMk cId="3866190821" sldId="1957"/>
        </pc:sldMkLst>
        <pc:spChg chg="mod">
          <ac:chgData name="Elia Gonella" userId="a3d216c6-cdb0-4cba-8671-90e9e595b690" providerId="ADAL" clId="{287EFBF9-EAD4-4D13-AF87-98E3DED93B3C}" dt="2025-11-17T10:48:56.590" v="2416" actId="20577"/>
          <ac:spMkLst>
            <pc:docMk/>
            <pc:sldMk cId="3866190821" sldId="1957"/>
            <ac:spMk id="14" creationId="{34A02E11-3B4E-1F4D-10EE-9FBFF5B6E3BC}"/>
          </ac:spMkLst>
        </pc:spChg>
        <pc:spChg chg="mod">
          <ac:chgData name="Elia Gonella" userId="a3d216c6-cdb0-4cba-8671-90e9e595b690" providerId="ADAL" clId="{287EFBF9-EAD4-4D13-AF87-98E3DED93B3C}" dt="2025-11-17T10:49:06.081" v="2418" actId="115"/>
          <ac:spMkLst>
            <pc:docMk/>
            <pc:sldMk cId="3866190821" sldId="1957"/>
            <ac:spMk id="16" creationId="{272395CA-904D-E75A-BF67-B597905EFFFC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17T10:51:50.699" v="2561" actId="20577"/>
        <pc:sldMkLst>
          <pc:docMk/>
          <pc:sldMk cId="3392712095" sldId="1958"/>
        </pc:sldMkLst>
        <pc:spChg chg="mod">
          <ac:chgData name="Elia Gonella" userId="a3d216c6-cdb0-4cba-8671-90e9e595b690" providerId="ADAL" clId="{287EFBF9-EAD4-4D13-AF87-98E3DED93B3C}" dt="2025-11-17T10:51:50.699" v="2561" actId="20577"/>
          <ac:spMkLst>
            <pc:docMk/>
            <pc:sldMk cId="3392712095" sldId="1958"/>
            <ac:spMk id="7" creationId="{497D695F-89CD-B171-B261-43AC4E03A57B}"/>
          </ac:spMkLst>
        </pc:spChg>
        <pc:spChg chg="mod">
          <ac:chgData name="Elia Gonella" userId="a3d216c6-cdb0-4cba-8671-90e9e595b690" providerId="ADAL" clId="{287EFBF9-EAD4-4D13-AF87-98E3DED93B3C}" dt="2025-11-17T10:50:07.037" v="2464" actId="20577"/>
          <ac:spMkLst>
            <pc:docMk/>
            <pc:sldMk cId="3392712095" sldId="1958"/>
            <ac:spMk id="8" creationId="{3141B0F2-5AD7-9D34-FE90-85EFE82646E0}"/>
          </ac:spMkLst>
        </pc:spChg>
      </pc:sldChg>
      <pc:sldChg chg="modSp add mod">
        <pc:chgData name="Elia Gonella" userId="a3d216c6-cdb0-4cba-8671-90e9e595b690" providerId="ADAL" clId="{287EFBF9-EAD4-4D13-AF87-98E3DED93B3C}" dt="2025-11-17T10:53:42.356" v="2610" actId="113"/>
        <pc:sldMkLst>
          <pc:docMk/>
          <pc:sldMk cId="3083650978" sldId="1959"/>
        </pc:sldMkLst>
        <pc:spChg chg="mod">
          <ac:chgData name="Elia Gonella" userId="a3d216c6-cdb0-4cba-8671-90e9e595b690" providerId="ADAL" clId="{287EFBF9-EAD4-4D13-AF87-98E3DED93B3C}" dt="2025-11-17T10:52:23.842" v="2588" actId="120"/>
          <ac:spMkLst>
            <pc:docMk/>
            <pc:sldMk cId="3083650978" sldId="1959"/>
            <ac:spMk id="8" creationId="{14D09C5A-0150-2B99-176C-3BD4AF781684}"/>
          </ac:spMkLst>
        </pc:spChg>
        <pc:spChg chg="mod">
          <ac:chgData name="Elia Gonella" userId="a3d216c6-cdb0-4cba-8671-90e9e595b690" providerId="ADAL" clId="{287EFBF9-EAD4-4D13-AF87-98E3DED93B3C}" dt="2025-11-17T10:53:42.356" v="2610" actId="113"/>
          <ac:spMkLst>
            <pc:docMk/>
            <pc:sldMk cId="3083650978" sldId="1959"/>
            <ac:spMk id="11" creationId="{7958EE21-8891-6071-A3BD-E80A49B473B9}"/>
          </ac:spMkLst>
        </pc:spChg>
      </pc:sldChg>
      <pc:sldChg chg="modSp add mod">
        <pc:chgData name="Elia Gonella" userId="a3d216c6-cdb0-4cba-8671-90e9e595b690" providerId="ADAL" clId="{287EFBF9-EAD4-4D13-AF87-98E3DED93B3C}" dt="2025-11-17T11:10:21.158" v="2641" actId="115"/>
        <pc:sldMkLst>
          <pc:docMk/>
          <pc:sldMk cId="2646059893" sldId="1960"/>
        </pc:sldMkLst>
        <pc:spChg chg="mod">
          <ac:chgData name="Elia Gonella" userId="a3d216c6-cdb0-4cba-8671-90e9e595b690" providerId="ADAL" clId="{287EFBF9-EAD4-4D13-AF87-98E3DED93B3C}" dt="2025-11-17T11:09:21.020" v="2625" actId="120"/>
          <ac:spMkLst>
            <pc:docMk/>
            <pc:sldMk cId="2646059893" sldId="1960"/>
            <ac:spMk id="8" creationId="{389B53AD-1A7B-95A8-2B08-F12D646616EB}"/>
          </ac:spMkLst>
        </pc:spChg>
        <pc:spChg chg="mod">
          <ac:chgData name="Elia Gonella" userId="a3d216c6-cdb0-4cba-8671-90e9e595b690" providerId="ADAL" clId="{287EFBF9-EAD4-4D13-AF87-98E3DED93B3C}" dt="2025-11-17T11:10:21.158" v="2641" actId="115"/>
          <ac:spMkLst>
            <pc:docMk/>
            <pc:sldMk cId="2646059893" sldId="1960"/>
            <ac:spMk id="10" creationId="{4803F5C0-6162-B812-D1A7-89E044FA9043}"/>
          </ac:spMkLst>
        </pc:spChg>
      </pc:sldChg>
      <pc:sldChg chg="modSp add mod">
        <pc:chgData name="Elia Gonella" userId="a3d216c6-cdb0-4cba-8671-90e9e595b690" providerId="ADAL" clId="{287EFBF9-EAD4-4D13-AF87-98E3DED93B3C}" dt="2025-11-17T11:14:39.667" v="2718" actId="115"/>
        <pc:sldMkLst>
          <pc:docMk/>
          <pc:sldMk cId="307755473" sldId="1961"/>
        </pc:sldMkLst>
        <pc:spChg chg="mod">
          <ac:chgData name="Elia Gonella" userId="a3d216c6-cdb0-4cba-8671-90e9e595b690" providerId="ADAL" clId="{287EFBF9-EAD4-4D13-AF87-98E3DED93B3C}" dt="2025-11-17T11:14:35.067" v="2717" actId="20577"/>
          <ac:spMkLst>
            <pc:docMk/>
            <pc:sldMk cId="307755473" sldId="1961"/>
            <ac:spMk id="5" creationId="{27D3281E-F800-36D1-147C-5A083269FF14}"/>
          </ac:spMkLst>
        </pc:spChg>
        <pc:spChg chg="mod">
          <ac:chgData name="Elia Gonella" userId="a3d216c6-cdb0-4cba-8671-90e9e595b690" providerId="ADAL" clId="{287EFBF9-EAD4-4D13-AF87-98E3DED93B3C}" dt="2025-11-17T11:14:39.667" v="2718" actId="115"/>
          <ac:spMkLst>
            <pc:docMk/>
            <pc:sldMk cId="307755473" sldId="1961"/>
            <ac:spMk id="7" creationId="{30FE51E3-BA6C-15A4-ACF3-939A06E9A52D}"/>
          </ac:spMkLst>
        </pc:spChg>
      </pc:sldChg>
      <pc:sldChg chg="delSp modSp add mod">
        <pc:chgData name="Elia Gonella" userId="a3d216c6-cdb0-4cba-8671-90e9e595b690" providerId="ADAL" clId="{287EFBF9-EAD4-4D13-AF87-98E3DED93B3C}" dt="2025-11-17T11:17:05.464" v="2808" actId="115"/>
        <pc:sldMkLst>
          <pc:docMk/>
          <pc:sldMk cId="194103160" sldId="1962"/>
        </pc:sldMkLst>
        <pc:spChg chg="mod">
          <ac:chgData name="Elia Gonella" userId="a3d216c6-cdb0-4cba-8671-90e9e595b690" providerId="ADAL" clId="{287EFBF9-EAD4-4D13-AF87-98E3DED93B3C}" dt="2025-11-17T11:15:02.498" v="2759" actId="120"/>
          <ac:spMkLst>
            <pc:docMk/>
            <pc:sldMk cId="194103160" sldId="1962"/>
            <ac:spMk id="5" creationId="{81265B7F-FFCA-00D8-5B60-3507F622E252}"/>
          </ac:spMkLst>
        </pc:spChg>
        <pc:spChg chg="mod">
          <ac:chgData name="Elia Gonella" userId="a3d216c6-cdb0-4cba-8671-90e9e595b690" providerId="ADAL" clId="{287EFBF9-EAD4-4D13-AF87-98E3DED93B3C}" dt="2025-11-17T11:17:05.464" v="2808" actId="115"/>
          <ac:spMkLst>
            <pc:docMk/>
            <pc:sldMk cId="194103160" sldId="1962"/>
            <ac:spMk id="7" creationId="{50801D96-F4F3-19DE-D367-B7096AA8026D}"/>
          </ac:spMkLst>
        </pc:spChg>
      </pc:sldChg>
      <pc:sldChg chg="addSp delSp modSp add mod setBg">
        <pc:chgData name="Elia Gonella" userId="a3d216c6-cdb0-4cba-8671-90e9e595b690" providerId="ADAL" clId="{287EFBF9-EAD4-4D13-AF87-98E3DED93B3C}" dt="2025-11-17T11:22:17.143" v="2889" actId="113"/>
        <pc:sldMkLst>
          <pc:docMk/>
          <pc:sldMk cId="1335183593" sldId="1963"/>
        </pc:sldMkLst>
        <pc:spChg chg="mod">
          <ac:chgData name="Elia Gonella" userId="a3d216c6-cdb0-4cba-8671-90e9e595b690" providerId="ADAL" clId="{287EFBF9-EAD4-4D13-AF87-98E3DED93B3C}" dt="2025-11-17T11:17:47.554" v="2849" actId="27636"/>
          <ac:spMkLst>
            <pc:docMk/>
            <pc:sldMk cId="1335183593" sldId="1963"/>
            <ac:spMk id="5" creationId="{175B39C0-E68C-4C04-EF43-004874371DA6}"/>
          </ac:spMkLst>
        </pc:spChg>
        <pc:spChg chg="mod">
          <ac:chgData name="Elia Gonella" userId="a3d216c6-cdb0-4cba-8671-90e9e595b690" providerId="ADAL" clId="{287EFBF9-EAD4-4D13-AF87-98E3DED93B3C}" dt="2025-11-17T11:22:17.143" v="2889" actId="113"/>
          <ac:spMkLst>
            <pc:docMk/>
            <pc:sldMk cId="1335183593" sldId="1963"/>
            <ac:spMk id="9" creationId="{624E87CF-F8CF-F189-BC2A-58079222EBDD}"/>
          </ac:spMkLst>
        </pc:spChg>
      </pc:sldChg>
      <pc:sldChg chg="addSp delSp modSp add mod setBg">
        <pc:chgData name="Elia Gonella" userId="a3d216c6-cdb0-4cba-8671-90e9e595b690" providerId="ADAL" clId="{287EFBF9-EAD4-4D13-AF87-98E3DED93B3C}" dt="2025-11-17T11:28:07.450" v="3046" actId="20577"/>
        <pc:sldMkLst>
          <pc:docMk/>
          <pc:sldMk cId="2139900114" sldId="1964"/>
        </pc:sldMkLst>
        <pc:spChg chg="add mod">
          <ac:chgData name="Elia Gonella" userId="a3d216c6-cdb0-4cba-8671-90e9e595b690" providerId="ADAL" clId="{287EFBF9-EAD4-4D13-AF87-98E3DED93B3C}" dt="2025-11-17T11:28:04.234" v="3045" actId="20577"/>
          <ac:spMkLst>
            <pc:docMk/>
            <pc:sldMk cId="2139900114" sldId="1964"/>
            <ac:spMk id="4" creationId="{2B32B6D0-F4F2-855C-C569-59AFA86F04A2}"/>
          </ac:spMkLst>
        </pc:spChg>
        <pc:spChg chg="mod">
          <ac:chgData name="Elia Gonella" userId="a3d216c6-cdb0-4cba-8671-90e9e595b690" providerId="ADAL" clId="{287EFBF9-EAD4-4D13-AF87-98E3DED93B3C}" dt="2025-11-17T11:22:38.792" v="2932" actId="1076"/>
          <ac:spMkLst>
            <pc:docMk/>
            <pc:sldMk cId="2139900114" sldId="1964"/>
            <ac:spMk id="6" creationId="{6D6A2F25-9848-239F-B0F1-7BAB92138A7D}"/>
          </ac:spMkLst>
        </pc:spChg>
        <pc:spChg chg="mod">
          <ac:chgData name="Elia Gonella" userId="a3d216c6-cdb0-4cba-8671-90e9e595b690" providerId="ADAL" clId="{287EFBF9-EAD4-4D13-AF87-98E3DED93B3C}" dt="2025-11-17T11:28:07.450" v="3046" actId="20577"/>
          <ac:spMkLst>
            <pc:docMk/>
            <pc:sldMk cId="2139900114" sldId="1964"/>
            <ac:spMk id="8" creationId="{82216FDD-3E88-DE64-14DA-48C70FE87739}"/>
          </ac:spMkLst>
        </pc:spChg>
      </pc:sldChg>
      <pc:sldChg chg="modSp add mod ord">
        <pc:chgData name="Elia Gonella" userId="a3d216c6-cdb0-4cba-8671-90e9e595b690" providerId="ADAL" clId="{287EFBF9-EAD4-4D13-AF87-98E3DED93B3C}" dt="2025-11-17T13:26:26.976" v="3105" actId="115"/>
        <pc:sldMkLst>
          <pc:docMk/>
          <pc:sldMk cId="3701151221" sldId="1965"/>
        </pc:sldMkLst>
        <pc:spChg chg="mod">
          <ac:chgData name="Elia Gonella" userId="a3d216c6-cdb0-4cba-8671-90e9e595b690" providerId="ADAL" clId="{287EFBF9-EAD4-4D13-AF87-98E3DED93B3C}" dt="2025-11-17T11:29:07.686" v="3078" actId="20577"/>
          <ac:spMkLst>
            <pc:docMk/>
            <pc:sldMk cId="3701151221" sldId="1965"/>
            <ac:spMk id="5" creationId="{F5DD5968-C1B5-D928-11A2-21EB1ACB3C2A}"/>
          </ac:spMkLst>
        </pc:spChg>
        <pc:spChg chg="mod">
          <ac:chgData name="Elia Gonella" userId="a3d216c6-cdb0-4cba-8671-90e9e595b690" providerId="ADAL" clId="{287EFBF9-EAD4-4D13-AF87-98E3DED93B3C}" dt="2025-11-17T13:26:26.976" v="3105" actId="115"/>
          <ac:spMkLst>
            <pc:docMk/>
            <pc:sldMk cId="3701151221" sldId="1965"/>
            <ac:spMk id="6" creationId="{B22F438B-2F73-4DB0-01D4-21D0703104E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BDBE180-D6A4-810E-9E20-7EEB5884E6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105EEC0-2279-E7D0-C82E-D58D9D72E5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46884-669C-4D90-9FFB-3360D114A82B}" type="datetime1">
              <a:rPr lang="it-IT" smtClean="0"/>
              <a:t>24/11/2025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3A846F-4BF8-FC27-48E5-00EC72DA2D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7B508C-7B2F-CA85-C7B0-BE7A7CA877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FD194-DD8F-4A23-A78D-7CEADB23B16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6770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fld id="{8721E680-49AA-42C5-9347-92EFDA06F26C}" type="datetime1">
              <a:rPr lang="it-IT" smtClean="0"/>
              <a:pPr/>
              <a:t>24/11/2025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E98F99F9-2769-4C52-8EE2-7278119F0A16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12925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6140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890DD-002D-D7AE-A874-91EC9025D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27007EC-A3A6-89B1-45EE-F07D12EAC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A8B85F-C0C9-A1AA-A89B-F7C38159A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5F456D-2E36-C88C-51E0-E02E4B3AB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7506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4A457-19D0-84E5-AAD0-2CFE2B2ED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1BF917E-6B9A-4845-8A32-676AC197E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CFE4CA1-D6FC-E201-0426-C5369B7D7D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042672-948C-B40F-0D48-83D6D267AB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6043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D374D-577D-B294-98BD-147B4B31D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9E35A45-1583-9C1B-2807-468CE4540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100DE5-59EC-4661-A597-5EA2D9957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5AEB52-0F9A-7F2C-FF11-94B283F964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8114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B8E09-3708-0598-3C93-4ACB450A4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BCF3CE-497F-6EDC-AFC1-958167ABAB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8F564C1-EA9C-9612-E81C-95D4BE6B1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1E7E113-EADF-1DC8-DF07-E07B0B7923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03198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A143E-1670-CA83-0445-827AC59D6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DF3AA9-2C7F-B127-089F-E55DC2FB76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F02464D-585F-26F8-E168-5A292B635C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5C005D9-F307-AFCC-C2F5-C73B7FF4D2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9280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87FF3-19E6-52AD-AE5E-55D60CE3E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1FB527-8A3C-0C26-4BB2-5D212896CA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C235ED0-3CBE-EC11-ED21-BE8F7E94A6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05B2E-2F70-BEB0-078D-16DCE90E2A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6885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9F46C-0185-E8C6-B27E-85513D737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71ABE37-2D4C-3E98-315C-77B4E79FC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E302E56-8D3F-CE62-7921-7E9A238F7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9F2AC3A-199D-7A6C-F582-E655BB6D45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4439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6309-ADF1-CA41-FDAD-6024B15B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B7DF3C0-6E51-8845-D0A0-BEB020C8F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CB6370-4A19-54C7-B0CE-7D3A9FA23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3BB938-E6AE-F68C-A0DB-307AC0A11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5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074C3-1626-E2CC-E2CD-EA88D9CDA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C0F951-739D-ACD5-DC07-39D805780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0CB3BF-346A-CF95-4586-FEDCD9DED2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68FDC5-77A0-5280-2C87-BB975554FF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5060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DC9A6-3734-A067-AD8F-88DDE6B7E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1B5B10-2524-2155-C27D-B335475CF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85113F-2542-E31A-2AEC-C2C03B30B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6C11328-8136-382E-A749-BF8D3DA5F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9821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29E43-6FCC-EA43-FB43-6B53403A4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CC3982-42CD-16CC-DE2D-CBA05C7884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FF9AFB-8CB3-E801-EAAC-71C713309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C7FAFE1-D6E4-2F5B-D3DF-B997740F37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394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1816E-17A8-C856-AAF1-36A0CA13C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619597-1C75-6AF9-C3F9-98D524FF2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C8CF977-E4BC-4A20-AFC9-0C1F4EFE7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98EA072-3DCF-9448-458A-51D9DC3FB8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0774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A59A8-55EA-CF9F-B6F2-9696A9807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73C51AC-92A5-EECF-9302-CD325F5DA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14D25D-6BE3-1038-92EA-8EFDCC911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FC4ED9-4253-4F04-9660-C6B427F03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239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70D0D-D114-DD6A-4426-6CBC9E9FB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30F1377-EEBE-4963-1A89-7865D7BBF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08D83E-9871-66E1-95C7-60E9815F6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67F883C-2C20-5EB5-DAB6-1608F3035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4997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8C0EC-F186-B902-C1D1-16B1F90CB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FBA05D9-4944-698A-C067-9BF09D5ED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CA0E2D5-3046-E725-9028-765BC0906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23C581-B6B5-B76E-5956-8A8FB21BF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949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gradFill>
          <a:gsLst>
            <a:gs pos="99000">
              <a:srgbClr val="FDFFFE"/>
            </a:gs>
            <a:gs pos="66000">
              <a:srgbClr val="F3FFFF"/>
            </a:gs>
            <a:gs pos="37992">
              <a:srgbClr val="FFFFFF"/>
            </a:gs>
            <a:gs pos="5000">
              <a:srgbClr val="EAFCFE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1A03A7DE-E2C6-D3DE-2D3C-0E50AB453153}"/>
              </a:ext>
            </a:extLst>
          </p:cNvPr>
          <p:cNvSpPr/>
          <p:nvPr userDrawn="1"/>
        </p:nvSpPr>
        <p:spPr>
          <a:xfrm>
            <a:off x="492348" y="822701"/>
            <a:ext cx="5439251" cy="5439251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E9155AC3-4048-A012-522F-9975DD4374A4}"/>
              </a:ext>
            </a:extLst>
          </p:cNvPr>
          <p:cNvSpPr/>
          <p:nvPr userDrawn="1"/>
        </p:nvSpPr>
        <p:spPr>
          <a:xfrm>
            <a:off x="11352413" y="1318559"/>
            <a:ext cx="389835" cy="389835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C66BC318-7E9C-A53F-C445-78301FFF7C95}"/>
              </a:ext>
            </a:extLst>
          </p:cNvPr>
          <p:cNvSpPr/>
          <p:nvPr userDrawn="1"/>
        </p:nvSpPr>
        <p:spPr>
          <a:xfrm>
            <a:off x="638841" y="5012346"/>
            <a:ext cx="837678" cy="837678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Figura a mano libera 12">
            <a:extLst>
              <a:ext uri="{FF2B5EF4-FFF2-40B4-BE49-F238E27FC236}">
                <a16:creationId xmlns:a16="http://schemas.microsoft.com/office/drawing/2014/main" id="{EC2B4886-6DF6-0A57-7118-513A7AAA40F3}"/>
              </a:ext>
            </a:extLst>
          </p:cNvPr>
          <p:cNvSpPr/>
          <p:nvPr userDrawn="1"/>
        </p:nvSpPr>
        <p:spPr>
          <a:xfrm>
            <a:off x="9853347" y="0"/>
            <a:ext cx="1499066" cy="1061910"/>
          </a:xfrm>
          <a:custGeom>
            <a:avLst/>
            <a:gdLst>
              <a:gd name="connsiteX0" fmla="*/ 70097 w 1499066"/>
              <a:gd name="connsiteY0" fmla="*/ 0 h 1061910"/>
              <a:gd name="connsiteX1" fmla="*/ 1428969 w 1499066"/>
              <a:gd name="connsiteY1" fmla="*/ 0 h 1061910"/>
              <a:gd name="connsiteX2" fmla="*/ 1440164 w 1499066"/>
              <a:gd name="connsiteY2" fmla="*/ 20625 h 1061910"/>
              <a:gd name="connsiteX3" fmla="*/ 1499066 w 1499066"/>
              <a:gd name="connsiteY3" fmla="*/ 312377 h 1061910"/>
              <a:gd name="connsiteX4" fmla="*/ 749533 w 1499066"/>
              <a:gd name="connsiteY4" fmla="*/ 1061910 h 1061910"/>
              <a:gd name="connsiteX5" fmla="*/ 0 w 1499066"/>
              <a:gd name="connsiteY5" fmla="*/ 312377 h 1061910"/>
              <a:gd name="connsiteX6" fmla="*/ 58902 w 1499066"/>
              <a:gd name="connsiteY6" fmla="*/ 20625 h 106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9066" h="1061910">
                <a:moveTo>
                  <a:pt x="70097" y="0"/>
                </a:moveTo>
                <a:lnTo>
                  <a:pt x="1428969" y="0"/>
                </a:lnTo>
                <a:lnTo>
                  <a:pt x="1440164" y="20625"/>
                </a:lnTo>
                <a:cubicBezTo>
                  <a:pt x="1478092" y="110298"/>
                  <a:pt x="1499066" y="208888"/>
                  <a:pt x="1499066" y="312377"/>
                </a:cubicBezTo>
                <a:cubicBezTo>
                  <a:pt x="1499066" y="726333"/>
                  <a:pt x="1163489" y="1061910"/>
                  <a:pt x="749533" y="1061910"/>
                </a:cubicBezTo>
                <a:cubicBezTo>
                  <a:pt x="335577" y="1061910"/>
                  <a:pt x="0" y="726333"/>
                  <a:pt x="0" y="312377"/>
                </a:cubicBezTo>
                <a:cubicBezTo>
                  <a:pt x="0" y="208888"/>
                  <a:pt x="20974" y="110298"/>
                  <a:pt x="58902" y="20625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4BF993BB-6145-4D1C-B438-D1350312F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216" y="2130552"/>
            <a:ext cx="4590288" cy="1764792"/>
          </a:xfrm>
        </p:spPr>
        <p:txBody>
          <a:bodyPr rtlCol="0" anchor="t">
            <a:noAutofit/>
          </a:bodyPr>
          <a:lstStyle>
            <a:lvl1pPr>
              <a:defRPr lang="it-IT" sz="54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50EBEF97-3620-43B4-9D9A-099216F753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840" y="1316736"/>
            <a:ext cx="4325112" cy="4325112"/>
          </a:xfrm>
          <a:noFill/>
        </p:spPr>
        <p:txBody>
          <a:bodyPr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ottotitolo 2">
            <a:extLst>
              <a:ext uri="{FF2B5EF4-FFF2-40B4-BE49-F238E27FC236}">
                <a16:creationId xmlns:a16="http://schemas.microsoft.com/office/drawing/2014/main" id="{64030515-78CF-D472-B3D6-9EE48BCA2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8598" y="3895344"/>
            <a:ext cx="4591906" cy="1024128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 algn="ctr">
              <a:buNone/>
              <a:defRPr lang="it-IT" sz="2000"/>
            </a:lvl2pPr>
            <a:lvl3pPr marL="914400" indent="0" algn="ctr">
              <a:buNone/>
              <a:defRPr lang="it-IT" sz="1800"/>
            </a:lvl3pPr>
            <a:lvl4pPr marL="1371600" indent="0" algn="ctr">
              <a:buNone/>
              <a:defRPr lang="it-IT" sz="1600"/>
            </a:lvl4pPr>
            <a:lvl5pPr marL="1828800" indent="0" algn="ctr">
              <a:buNone/>
              <a:defRPr lang="it-IT" sz="1600"/>
            </a:lvl5pPr>
            <a:lvl6pPr marL="2286000" indent="0" algn="ctr">
              <a:buNone/>
              <a:defRPr lang="it-IT" sz="1600"/>
            </a:lvl6pPr>
            <a:lvl7pPr marL="2743200" indent="0" algn="ctr">
              <a:buNone/>
              <a:defRPr lang="it-IT" sz="1600"/>
            </a:lvl7pPr>
            <a:lvl8pPr marL="3200400" indent="0" algn="ctr">
              <a:buNone/>
              <a:defRPr lang="it-IT" sz="1600"/>
            </a:lvl8pPr>
            <a:lvl9pPr marL="3657600" indent="0" algn="ctr">
              <a:buNone/>
              <a:defRPr lang="it-IT"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7296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 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9">
            <a:extLst>
              <a:ext uri="{FF2B5EF4-FFF2-40B4-BE49-F238E27FC236}">
                <a16:creationId xmlns:a16="http://schemas.microsoft.com/office/drawing/2014/main" id="{B016AB6E-3D8A-906E-416F-9B68623EA747}"/>
              </a:ext>
            </a:extLst>
          </p:cNvPr>
          <p:cNvSpPr/>
          <p:nvPr userDrawn="1"/>
        </p:nvSpPr>
        <p:spPr>
          <a:xfrm>
            <a:off x="6912398" y="4482109"/>
            <a:ext cx="5279603" cy="2386909"/>
          </a:xfrm>
          <a:custGeom>
            <a:avLst/>
            <a:gdLst>
              <a:gd name="connsiteX0" fmla="*/ 3601541 w 5279603"/>
              <a:gd name="connsiteY0" fmla="*/ 0 h 2386909"/>
              <a:gd name="connsiteX1" fmla="*/ 5123083 w 5279603"/>
              <a:gd name="connsiteY1" fmla="*/ 307185 h 2386909"/>
              <a:gd name="connsiteX2" fmla="*/ 5279603 w 5279603"/>
              <a:gd name="connsiteY2" fmla="*/ 377947 h 2386909"/>
              <a:gd name="connsiteX3" fmla="*/ 5279603 w 5279603"/>
              <a:gd name="connsiteY3" fmla="*/ 2386909 h 2386909"/>
              <a:gd name="connsiteX4" fmla="*/ 0 w 5279603"/>
              <a:gd name="connsiteY4" fmla="*/ 2386909 h 2386909"/>
              <a:gd name="connsiteX5" fmla="*/ 78053 w 5279603"/>
              <a:gd name="connsiteY5" fmla="*/ 2214261 h 2386909"/>
              <a:gd name="connsiteX6" fmla="*/ 3601541 w 5279603"/>
              <a:gd name="connsiteY6" fmla="*/ 0 h 238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603" h="2386909">
                <a:moveTo>
                  <a:pt x="3601541" y="0"/>
                </a:moveTo>
                <a:cubicBezTo>
                  <a:pt x="4141255" y="0"/>
                  <a:pt x="4655422" y="109382"/>
                  <a:pt x="5123083" y="307185"/>
                </a:cubicBezTo>
                <a:lnTo>
                  <a:pt x="5279603" y="377947"/>
                </a:lnTo>
                <a:lnTo>
                  <a:pt x="5279603" y="2386909"/>
                </a:lnTo>
                <a:lnTo>
                  <a:pt x="0" y="2386909"/>
                </a:lnTo>
                <a:lnTo>
                  <a:pt x="78053" y="2214261"/>
                </a:lnTo>
                <a:cubicBezTo>
                  <a:pt x="709351" y="904104"/>
                  <a:pt x="2049863" y="0"/>
                  <a:pt x="3601541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Figura a mano libera 7">
            <a:extLst>
              <a:ext uri="{FF2B5EF4-FFF2-40B4-BE49-F238E27FC236}">
                <a16:creationId xmlns:a16="http://schemas.microsoft.com/office/drawing/2014/main" id="{471EA21E-8904-9B80-6EAB-BA76819B4C23}"/>
              </a:ext>
            </a:extLst>
          </p:cNvPr>
          <p:cNvSpPr/>
          <p:nvPr userDrawn="1"/>
        </p:nvSpPr>
        <p:spPr>
          <a:xfrm>
            <a:off x="6188287" y="5875583"/>
            <a:ext cx="1499066" cy="993434"/>
          </a:xfrm>
          <a:custGeom>
            <a:avLst/>
            <a:gdLst>
              <a:gd name="connsiteX0" fmla="*/ 749533 w 1499066"/>
              <a:gd name="connsiteY0" fmla="*/ 0 h 993434"/>
              <a:gd name="connsiteX1" fmla="*/ 1499066 w 1499066"/>
              <a:gd name="connsiteY1" fmla="*/ 749533 h 993434"/>
              <a:gd name="connsiteX2" fmla="*/ 1483838 w 1499066"/>
              <a:gd name="connsiteY2" fmla="*/ 900590 h 993434"/>
              <a:gd name="connsiteX3" fmla="*/ 1455018 w 1499066"/>
              <a:gd name="connsiteY3" fmla="*/ 993434 h 993434"/>
              <a:gd name="connsiteX4" fmla="*/ 44048 w 1499066"/>
              <a:gd name="connsiteY4" fmla="*/ 993434 h 993434"/>
              <a:gd name="connsiteX5" fmla="*/ 15228 w 1499066"/>
              <a:gd name="connsiteY5" fmla="*/ 900590 h 993434"/>
              <a:gd name="connsiteX6" fmla="*/ 0 w 1499066"/>
              <a:gd name="connsiteY6" fmla="*/ 749533 h 993434"/>
              <a:gd name="connsiteX7" fmla="*/ 749533 w 1499066"/>
              <a:gd name="connsiteY7" fmla="*/ 0 h 99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9066" h="993434">
                <a:moveTo>
                  <a:pt x="749533" y="0"/>
                </a:moveTo>
                <a:cubicBezTo>
                  <a:pt x="1163489" y="0"/>
                  <a:pt x="1499066" y="335577"/>
                  <a:pt x="1499066" y="749533"/>
                </a:cubicBezTo>
                <a:cubicBezTo>
                  <a:pt x="1499066" y="801278"/>
                  <a:pt x="1493823" y="851798"/>
                  <a:pt x="1483838" y="900590"/>
                </a:cubicBezTo>
                <a:lnTo>
                  <a:pt x="1455018" y="993434"/>
                </a:lnTo>
                <a:lnTo>
                  <a:pt x="44048" y="993434"/>
                </a:lnTo>
                <a:lnTo>
                  <a:pt x="15228" y="900590"/>
                </a:lnTo>
                <a:cubicBezTo>
                  <a:pt x="5244" y="851798"/>
                  <a:pt x="0" y="801278"/>
                  <a:pt x="0" y="749533"/>
                </a:cubicBezTo>
                <a:cubicBezTo>
                  <a:pt x="0" y="335577"/>
                  <a:pt x="335577" y="0"/>
                  <a:pt x="749533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11" name="Grafico 10">
            <a:extLst>
              <a:ext uri="{FF2B5EF4-FFF2-40B4-BE49-F238E27FC236}">
                <a16:creationId xmlns:a16="http://schemas.microsoft.com/office/drawing/2014/main" id="{9CB50393-ACAA-59FB-EDD9-D6A45246E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080" y="5824445"/>
            <a:ext cx="735041" cy="7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7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" name="Titolo 3">
            <a:extLst>
              <a:ext uri="{FF2B5EF4-FFF2-40B4-BE49-F238E27FC236}">
                <a16:creationId xmlns:a16="http://schemas.microsoft.com/office/drawing/2014/main" id="{B5760B73-B111-FFDC-8074-91B4C106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66441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</p:spTree>
    <p:extLst>
      <p:ext uri="{BB962C8B-B14F-4D97-AF65-F5344CB8AC3E}">
        <p14:creationId xmlns:p14="http://schemas.microsoft.com/office/powerpoint/2010/main" val="1448933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elemento multimediale 15">
            <a:extLst>
              <a:ext uri="{FF2B5EF4-FFF2-40B4-BE49-F238E27FC236}">
                <a16:creationId xmlns:a16="http://schemas.microsoft.com/office/drawing/2014/main" id="{0D165AF2-A462-FCF3-81AE-ADB955740CCB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640080" y="1847088"/>
            <a:ext cx="7424928" cy="3776472"/>
          </a:xfrm>
        </p:spPr>
        <p:txBody>
          <a:bodyPr rtlCol="0">
            <a:noAutofit/>
          </a:bodyPr>
          <a:lstStyle>
            <a:lvl1pPr>
              <a:defRPr lang="it-IT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sull'icona per inserire un contenuto multimediale</a:t>
            </a:r>
          </a:p>
        </p:txBody>
      </p:sp>
      <p:sp>
        <p:nvSpPr>
          <p:cNvPr id="5" name="Figura a mano libera 2">
            <a:extLst>
              <a:ext uri="{FF2B5EF4-FFF2-40B4-BE49-F238E27FC236}">
                <a16:creationId xmlns:a16="http://schemas.microsoft.com/office/drawing/2014/main" id="{5CA8910C-D8ED-5254-9603-C499A3F69701}"/>
              </a:ext>
            </a:extLst>
          </p:cNvPr>
          <p:cNvSpPr/>
          <p:nvPr userDrawn="1"/>
        </p:nvSpPr>
        <p:spPr>
          <a:xfrm flipV="1">
            <a:off x="6483077" y="1921304"/>
            <a:ext cx="5708922" cy="4941678"/>
          </a:xfrm>
          <a:custGeom>
            <a:avLst/>
            <a:gdLst>
              <a:gd name="connsiteX0" fmla="*/ 2681883 w 4953666"/>
              <a:gd name="connsiteY0" fmla="*/ 4293658 h 4294315"/>
              <a:gd name="connsiteX1" fmla="*/ 2962801 w 4953666"/>
              <a:gd name="connsiteY1" fmla="*/ 4285537 h 4294315"/>
              <a:gd name="connsiteX2" fmla="*/ 4834127 w 4953666"/>
              <a:gd name="connsiteY2" fmla="*/ 3330444 h 4294315"/>
              <a:gd name="connsiteX3" fmla="*/ 4953666 w 4953666"/>
              <a:gd name="connsiteY3" fmla="*/ 3175947 h 4294315"/>
              <a:gd name="connsiteX4" fmla="*/ 4953666 w 4953666"/>
              <a:gd name="connsiteY4" fmla="*/ 0 h 4294315"/>
              <a:gd name="connsiteX5" fmla="*/ 481203 w 4953666"/>
              <a:gd name="connsiteY5" fmla="*/ 0 h 4294315"/>
              <a:gd name="connsiteX6" fmla="*/ 354529 w 4953666"/>
              <a:gd name="connsiteY6" fmla="*/ 200752 h 4294315"/>
              <a:gd name="connsiteX7" fmla="*/ 8771 w 4953666"/>
              <a:gd name="connsiteY7" fmla="*/ 1767440 h 4294315"/>
              <a:gd name="connsiteX8" fmla="*/ 2681883 w 4953666"/>
              <a:gd name="connsiteY8" fmla="*/ 4293658 h 429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53666" h="4294315">
                <a:moveTo>
                  <a:pt x="2681883" y="4293658"/>
                </a:moveTo>
                <a:cubicBezTo>
                  <a:pt x="2774620" y="4295683"/>
                  <a:pt x="2868342" y="4293047"/>
                  <a:pt x="2962801" y="4285537"/>
                </a:cubicBezTo>
                <a:cubicBezTo>
                  <a:pt x="3718476" y="4225460"/>
                  <a:pt x="4378268" y="3864871"/>
                  <a:pt x="4834127" y="3330444"/>
                </a:cubicBezTo>
                <a:lnTo>
                  <a:pt x="4953666" y="3175947"/>
                </a:lnTo>
                <a:lnTo>
                  <a:pt x="4953666" y="0"/>
                </a:lnTo>
                <a:lnTo>
                  <a:pt x="481203" y="0"/>
                </a:lnTo>
                <a:lnTo>
                  <a:pt x="354529" y="200752"/>
                </a:lnTo>
                <a:cubicBezTo>
                  <a:pt x="94175" y="660824"/>
                  <a:pt x="-36273" y="1200867"/>
                  <a:pt x="8771" y="1767440"/>
                </a:cubicBezTo>
                <a:cubicBezTo>
                  <a:pt x="121380" y="3183873"/>
                  <a:pt x="1290828" y="4263270"/>
                  <a:pt x="2681883" y="429365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7">
            <a:extLst>
              <a:ext uri="{FF2B5EF4-FFF2-40B4-BE49-F238E27FC236}">
                <a16:creationId xmlns:a16="http://schemas.microsoft.com/office/drawing/2014/main" id="{0FCE207E-49DC-89F0-6C2E-AEDEB1A668DB}"/>
              </a:ext>
            </a:extLst>
          </p:cNvPr>
          <p:cNvSpPr/>
          <p:nvPr userDrawn="1"/>
        </p:nvSpPr>
        <p:spPr>
          <a:xfrm>
            <a:off x="11201466" y="1425943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2480" y="2715768"/>
            <a:ext cx="3364992" cy="3017520"/>
          </a:xfrm>
        </p:spPr>
        <p:txBody>
          <a:bodyPr rtlCol="0" anchor="b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666919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  <p15:guide id="3" orient="horz" pos="35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rm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Figura a mano libera 3">
            <a:extLst>
              <a:ext uri="{FF2B5EF4-FFF2-40B4-BE49-F238E27FC236}">
                <a16:creationId xmlns:a16="http://schemas.microsoft.com/office/drawing/2014/main" id="{8D76C9A2-7310-AC9A-D74B-465F4A044014}"/>
              </a:ext>
            </a:extLst>
          </p:cNvPr>
          <p:cNvSpPr/>
          <p:nvPr userDrawn="1"/>
        </p:nvSpPr>
        <p:spPr>
          <a:xfrm>
            <a:off x="8612029" y="3432619"/>
            <a:ext cx="3586781" cy="3425381"/>
          </a:xfrm>
          <a:custGeom>
            <a:avLst/>
            <a:gdLst>
              <a:gd name="connsiteX0" fmla="*/ 2057400 w 3586781"/>
              <a:gd name="connsiteY0" fmla="*/ 0 h 3425381"/>
              <a:gd name="connsiteX1" fmla="*/ 3512202 w 3586781"/>
              <a:gd name="connsiteY1" fmla="*/ 602599 h 3425381"/>
              <a:gd name="connsiteX2" fmla="*/ 3586781 w 3586781"/>
              <a:gd name="connsiteY2" fmla="*/ 684657 h 3425381"/>
              <a:gd name="connsiteX3" fmla="*/ 3586781 w 3586781"/>
              <a:gd name="connsiteY3" fmla="*/ 3425381 h 3425381"/>
              <a:gd name="connsiteX4" fmla="*/ 523691 w 3586781"/>
              <a:gd name="connsiteY4" fmla="*/ 3425381 h 3425381"/>
              <a:gd name="connsiteX5" fmla="*/ 469810 w 3586781"/>
              <a:gd name="connsiteY5" fmla="*/ 3366098 h 3425381"/>
              <a:gd name="connsiteX6" fmla="*/ 0 w 3586781"/>
              <a:gd name="connsiteY6" fmla="*/ 2057400 h 3425381"/>
              <a:gd name="connsiteX7" fmla="*/ 2057400 w 3586781"/>
              <a:gd name="connsiteY7" fmla="*/ 0 h 34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6781" h="3425381">
                <a:moveTo>
                  <a:pt x="2057400" y="0"/>
                </a:moveTo>
                <a:cubicBezTo>
                  <a:pt x="2625535" y="0"/>
                  <a:pt x="3139885" y="230282"/>
                  <a:pt x="3512202" y="602599"/>
                </a:cubicBezTo>
                <a:lnTo>
                  <a:pt x="3586781" y="684657"/>
                </a:lnTo>
                <a:lnTo>
                  <a:pt x="3586781" y="3425381"/>
                </a:lnTo>
                <a:lnTo>
                  <a:pt x="523691" y="3425381"/>
                </a:lnTo>
                <a:lnTo>
                  <a:pt x="469810" y="3366098"/>
                </a:lnTo>
                <a:cubicBezTo>
                  <a:pt x="176310" y="3010458"/>
                  <a:pt x="0" y="2554519"/>
                  <a:pt x="0" y="2057400"/>
                </a:cubicBezTo>
                <a:cubicBezTo>
                  <a:pt x="0" y="921129"/>
                  <a:pt x="921129" y="0"/>
                  <a:pt x="2057400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37622" y="1953365"/>
            <a:ext cx="5149695" cy="36845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1B05A4D-E9FB-4913-E53E-1DE2DC2D9B04}"/>
              </a:ext>
            </a:extLst>
          </p:cNvPr>
          <p:cNvSpPr/>
          <p:nvPr userDrawn="1"/>
        </p:nvSpPr>
        <p:spPr>
          <a:xfrm>
            <a:off x="8558269" y="6194361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Figura a mano libera 1">
            <a:extLst>
              <a:ext uri="{FF2B5EF4-FFF2-40B4-BE49-F238E27FC236}">
                <a16:creationId xmlns:a16="http://schemas.microsoft.com/office/drawing/2014/main" id="{CC1FF5F2-E394-6897-C493-6584D74D8CEB}"/>
              </a:ext>
            </a:extLst>
          </p:cNvPr>
          <p:cNvSpPr/>
          <p:nvPr userDrawn="1"/>
        </p:nvSpPr>
        <p:spPr>
          <a:xfrm rot="16200000">
            <a:off x="446860" y="-169312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id="{D0478807-656D-4B2C-5C1E-4A08154F6567}"/>
              </a:ext>
            </a:extLst>
          </p:cNvPr>
          <p:cNvSpPr txBox="1">
            <a:spLocks/>
          </p:cNvSpPr>
          <p:nvPr userDrawn="1"/>
        </p:nvSpPr>
        <p:spPr>
          <a:xfrm>
            <a:off x="824131" y="2343177"/>
            <a:ext cx="4557428" cy="2830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FA8D9022-B854-F233-7BEE-8185E402F657}"/>
              </a:ext>
            </a:extLst>
          </p:cNvPr>
          <p:cNvGrpSpPr/>
          <p:nvPr userDrawn="1"/>
        </p:nvGrpSpPr>
        <p:grpSpPr>
          <a:xfrm>
            <a:off x="1203700" y="2891437"/>
            <a:ext cx="4183547" cy="2282229"/>
            <a:chOff x="6448201" y="2832180"/>
            <a:chExt cx="4483608" cy="2139696"/>
          </a:xfrm>
        </p:grpSpPr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A1459528-99D6-5A0F-AEFA-AC4E7BC126D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5A5AD794-5E76-98BF-3FC7-85579E09136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EDD1146-913C-8E63-E619-A08A11AAF125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943E402-60F2-D003-3878-233462D26AA9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4528" y="2454311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4528" y="3222369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4528" y="3992637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4528" y="4775296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79367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85AC3F0E-B550-5DF3-6FEE-B1EFAC15A05B}"/>
              </a:ext>
            </a:extLst>
          </p:cNvPr>
          <p:cNvSpPr/>
          <p:nvPr userDrawn="1"/>
        </p:nvSpPr>
        <p:spPr>
          <a:xfrm>
            <a:off x="5622727" y="3014462"/>
            <a:ext cx="642974" cy="642974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5" name="Figura a mano libera 17">
            <a:extLst>
              <a:ext uri="{FF2B5EF4-FFF2-40B4-BE49-F238E27FC236}">
                <a16:creationId xmlns:a16="http://schemas.microsoft.com/office/drawing/2014/main" id="{4B8B6206-1D28-8534-BE4D-6893F8FE67B7}"/>
              </a:ext>
            </a:extLst>
          </p:cNvPr>
          <p:cNvSpPr/>
          <p:nvPr userDrawn="1"/>
        </p:nvSpPr>
        <p:spPr>
          <a:xfrm>
            <a:off x="8484620" y="5988532"/>
            <a:ext cx="2953834" cy="883756"/>
          </a:xfrm>
          <a:custGeom>
            <a:avLst/>
            <a:gdLst>
              <a:gd name="connsiteX0" fmla="*/ 1476917 w 2953834"/>
              <a:gd name="connsiteY0" fmla="*/ 0 h 883756"/>
              <a:gd name="connsiteX1" fmla="*/ 2950639 w 2953834"/>
              <a:gd name="connsiteY1" fmla="*/ 877123 h 883756"/>
              <a:gd name="connsiteX2" fmla="*/ 2953834 w 2953834"/>
              <a:gd name="connsiteY2" fmla="*/ 883756 h 883756"/>
              <a:gd name="connsiteX3" fmla="*/ 0 w 2953834"/>
              <a:gd name="connsiteY3" fmla="*/ 883756 h 883756"/>
              <a:gd name="connsiteX4" fmla="*/ 3195 w 2953834"/>
              <a:gd name="connsiteY4" fmla="*/ 877123 h 883756"/>
              <a:gd name="connsiteX5" fmla="*/ 1476917 w 2953834"/>
              <a:gd name="connsiteY5" fmla="*/ 0 h 88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3834" h="883756">
                <a:moveTo>
                  <a:pt x="1476917" y="0"/>
                </a:moveTo>
                <a:cubicBezTo>
                  <a:pt x="2113290" y="0"/>
                  <a:pt x="2666825" y="354669"/>
                  <a:pt x="2950639" y="877123"/>
                </a:cubicBezTo>
                <a:lnTo>
                  <a:pt x="2953834" y="883756"/>
                </a:lnTo>
                <a:lnTo>
                  <a:pt x="0" y="883756"/>
                </a:lnTo>
                <a:lnTo>
                  <a:pt x="3195" y="877123"/>
                </a:lnTo>
                <a:cubicBezTo>
                  <a:pt x="287009" y="354669"/>
                  <a:pt x="840544" y="0"/>
                  <a:pt x="147691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7F5405D2-9527-BA12-A7AC-4B93151CCBC5}"/>
              </a:ext>
            </a:extLst>
          </p:cNvPr>
          <p:cNvSpPr/>
          <p:nvPr userDrawn="1"/>
        </p:nvSpPr>
        <p:spPr>
          <a:xfrm>
            <a:off x="8484620" y="6069965"/>
            <a:ext cx="510053" cy="510053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10">
            <a:extLst>
              <a:ext uri="{FF2B5EF4-FFF2-40B4-BE49-F238E27FC236}">
                <a16:creationId xmlns:a16="http://schemas.microsoft.com/office/drawing/2014/main" id="{A0CC5EDC-49D4-6111-36CB-3C8A2D02A8DE}"/>
              </a:ext>
            </a:extLst>
          </p:cNvPr>
          <p:cNvSpPr/>
          <p:nvPr userDrawn="1"/>
        </p:nvSpPr>
        <p:spPr>
          <a:xfrm>
            <a:off x="0" y="0"/>
            <a:ext cx="6306096" cy="5630799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11522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4">
            <a:extLst>
              <a:ext uri="{FF2B5EF4-FFF2-40B4-BE49-F238E27FC236}">
                <a16:creationId xmlns:a16="http://schemas.microsoft.com/office/drawing/2014/main" id="{82D433C4-79DD-42C5-9147-9E5DDECB6624}"/>
              </a:ext>
            </a:extLst>
          </p:cNvPr>
          <p:cNvSpPr/>
          <p:nvPr userDrawn="1"/>
        </p:nvSpPr>
        <p:spPr>
          <a:xfrm>
            <a:off x="8544421" y="1377730"/>
            <a:ext cx="3658597" cy="5494558"/>
          </a:xfrm>
          <a:custGeom>
            <a:avLst/>
            <a:gdLst>
              <a:gd name="connsiteX0" fmla="*/ 3224347 w 3658597"/>
              <a:gd name="connsiteY0" fmla="*/ 0 h 5494558"/>
              <a:gd name="connsiteX1" fmla="*/ 3554018 w 3658597"/>
              <a:gd name="connsiteY1" fmla="*/ 16647 h 5494558"/>
              <a:gd name="connsiteX2" fmla="*/ 3658597 w 3658597"/>
              <a:gd name="connsiteY2" fmla="*/ 29936 h 5494558"/>
              <a:gd name="connsiteX3" fmla="*/ 3658597 w 3658597"/>
              <a:gd name="connsiteY3" fmla="*/ 5494558 h 5494558"/>
              <a:gd name="connsiteX4" fmla="*/ 935531 w 3658597"/>
              <a:gd name="connsiteY4" fmla="*/ 5494558 h 5494558"/>
              <a:gd name="connsiteX5" fmla="*/ 736284 w 3658597"/>
              <a:gd name="connsiteY5" fmla="*/ 5275331 h 5494558"/>
              <a:gd name="connsiteX6" fmla="*/ 0 w 3658597"/>
              <a:gd name="connsiteY6" fmla="*/ 3224347 h 5494558"/>
              <a:gd name="connsiteX7" fmla="*/ 3224347 w 3658597"/>
              <a:gd name="connsiteY7" fmla="*/ 0 h 549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8597" h="5494558">
                <a:moveTo>
                  <a:pt x="3224347" y="0"/>
                </a:moveTo>
                <a:cubicBezTo>
                  <a:pt x="3335644" y="0"/>
                  <a:pt x="3445625" y="5639"/>
                  <a:pt x="3554018" y="16647"/>
                </a:cubicBezTo>
                <a:lnTo>
                  <a:pt x="3658597" y="29936"/>
                </a:lnTo>
                <a:lnTo>
                  <a:pt x="3658597" y="5494558"/>
                </a:lnTo>
                <a:lnTo>
                  <a:pt x="935531" y="5494558"/>
                </a:lnTo>
                <a:lnTo>
                  <a:pt x="736284" y="5275331"/>
                </a:lnTo>
                <a:cubicBezTo>
                  <a:pt x="276312" y="4717974"/>
                  <a:pt x="0" y="4003429"/>
                  <a:pt x="0" y="3224347"/>
                </a:cubicBezTo>
                <a:cubicBezTo>
                  <a:pt x="0" y="1443589"/>
                  <a:pt x="1443589" y="0"/>
                  <a:pt x="322434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12">
            <a:extLst>
              <a:ext uri="{FF2B5EF4-FFF2-40B4-BE49-F238E27FC236}">
                <a16:creationId xmlns:a16="http://schemas.microsoft.com/office/drawing/2014/main" id="{B6078FDE-6CEC-993E-3339-544DEDA6AB82}"/>
              </a:ext>
            </a:extLst>
          </p:cNvPr>
          <p:cNvSpPr/>
          <p:nvPr userDrawn="1"/>
        </p:nvSpPr>
        <p:spPr>
          <a:xfrm>
            <a:off x="-11551" y="0"/>
            <a:ext cx="1175601" cy="1651285"/>
          </a:xfrm>
          <a:custGeom>
            <a:avLst/>
            <a:gdLst>
              <a:gd name="connsiteX0" fmla="*/ 0 w 1858209"/>
              <a:gd name="connsiteY0" fmla="*/ 0 h 2610096"/>
              <a:gd name="connsiteX1" fmla="*/ 1532533 w 1858209"/>
              <a:gd name="connsiteY1" fmla="*/ 0 h 2610096"/>
              <a:gd name="connsiteX2" fmla="*/ 1579125 w 1858209"/>
              <a:gd name="connsiteY2" fmla="*/ 62307 h 2610096"/>
              <a:gd name="connsiteX3" fmla="*/ 1858209 w 1858209"/>
              <a:gd name="connsiteY3" fmla="*/ 975965 h 2610096"/>
              <a:gd name="connsiteX4" fmla="*/ 224078 w 1858209"/>
              <a:gd name="connsiteY4" fmla="*/ 2610096 h 2610096"/>
              <a:gd name="connsiteX5" fmla="*/ 56998 w 1858209"/>
              <a:gd name="connsiteY5" fmla="*/ 2601659 h 2610096"/>
              <a:gd name="connsiteX6" fmla="*/ 0 w 1858209"/>
              <a:gd name="connsiteY6" fmla="*/ 2592960 h 261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8209" h="2610096">
                <a:moveTo>
                  <a:pt x="0" y="0"/>
                </a:moveTo>
                <a:lnTo>
                  <a:pt x="1532533" y="0"/>
                </a:lnTo>
                <a:lnTo>
                  <a:pt x="1579125" y="62307"/>
                </a:lnTo>
                <a:cubicBezTo>
                  <a:pt x="1755324" y="323116"/>
                  <a:pt x="1858209" y="637525"/>
                  <a:pt x="1858209" y="975965"/>
                </a:cubicBezTo>
                <a:cubicBezTo>
                  <a:pt x="1858209" y="1878471"/>
                  <a:pt x="1126584" y="2610096"/>
                  <a:pt x="224078" y="2610096"/>
                </a:cubicBezTo>
                <a:cubicBezTo>
                  <a:pt x="167671" y="2610096"/>
                  <a:pt x="111932" y="2607238"/>
                  <a:pt x="56998" y="2601659"/>
                </a:cubicBezTo>
                <a:lnTo>
                  <a:pt x="0" y="259296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E6A9E29-841B-F63A-A4FB-958C2A39A40A}"/>
              </a:ext>
            </a:extLst>
          </p:cNvPr>
          <p:cNvSpPr/>
          <p:nvPr userDrawn="1"/>
        </p:nvSpPr>
        <p:spPr>
          <a:xfrm>
            <a:off x="7897386" y="4880996"/>
            <a:ext cx="1499065" cy="1499065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541E8E1F-3A86-62FC-58AB-E196456B4583}"/>
              </a:ext>
            </a:extLst>
          </p:cNvPr>
          <p:cNvSpPr/>
          <p:nvPr userDrawn="1"/>
        </p:nvSpPr>
        <p:spPr>
          <a:xfrm>
            <a:off x="651124" y="1169282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7544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e 32">
            <a:extLst>
              <a:ext uri="{FF2B5EF4-FFF2-40B4-BE49-F238E27FC236}">
                <a16:creationId xmlns:a16="http://schemas.microsoft.com/office/drawing/2014/main" id="{EA15E1F6-FCC0-B1B8-8F0A-02FAAB3F0D1E}"/>
              </a:ext>
            </a:extLst>
          </p:cNvPr>
          <p:cNvSpPr/>
          <p:nvPr userDrawn="1"/>
        </p:nvSpPr>
        <p:spPr>
          <a:xfrm>
            <a:off x="9965453" y="5422957"/>
            <a:ext cx="600979" cy="600979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5" name="Figura a mano libera 7">
            <a:extLst>
              <a:ext uri="{FF2B5EF4-FFF2-40B4-BE49-F238E27FC236}">
                <a16:creationId xmlns:a16="http://schemas.microsoft.com/office/drawing/2014/main" id="{8A0AB697-65DD-D82E-FD2B-BB10E141E719}"/>
              </a:ext>
            </a:extLst>
          </p:cNvPr>
          <p:cNvSpPr/>
          <p:nvPr userDrawn="1"/>
        </p:nvSpPr>
        <p:spPr>
          <a:xfrm>
            <a:off x="0" y="684941"/>
            <a:ext cx="5739305" cy="6173059"/>
          </a:xfrm>
          <a:custGeom>
            <a:avLst/>
            <a:gdLst>
              <a:gd name="connsiteX0" fmla="*/ 2105216 w 5739305"/>
              <a:gd name="connsiteY0" fmla="*/ 0 h 6173059"/>
              <a:gd name="connsiteX1" fmla="*/ 5739305 w 5739305"/>
              <a:gd name="connsiteY1" fmla="*/ 3634089 h 6173059"/>
              <a:gd name="connsiteX2" fmla="*/ 4909456 w 5739305"/>
              <a:gd name="connsiteY2" fmla="*/ 5945707 h 6173059"/>
              <a:gd name="connsiteX3" fmla="*/ 4702825 w 5739305"/>
              <a:gd name="connsiteY3" fmla="*/ 6173059 h 6173059"/>
              <a:gd name="connsiteX4" fmla="*/ 0 w 5739305"/>
              <a:gd name="connsiteY4" fmla="*/ 6173059 h 6173059"/>
              <a:gd name="connsiteX5" fmla="*/ 0 w 5739305"/>
              <a:gd name="connsiteY5" fmla="*/ 675505 h 6173059"/>
              <a:gd name="connsiteX6" fmla="*/ 73362 w 5739305"/>
              <a:gd name="connsiteY6" fmla="*/ 620646 h 6173059"/>
              <a:gd name="connsiteX7" fmla="*/ 2105216 w 5739305"/>
              <a:gd name="connsiteY7" fmla="*/ 0 h 617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9305" h="6173059">
                <a:moveTo>
                  <a:pt x="2105216" y="0"/>
                </a:moveTo>
                <a:cubicBezTo>
                  <a:pt x="4112268" y="0"/>
                  <a:pt x="5739305" y="1627037"/>
                  <a:pt x="5739305" y="3634089"/>
                </a:cubicBezTo>
                <a:cubicBezTo>
                  <a:pt x="5739305" y="4512174"/>
                  <a:pt x="5427880" y="5317522"/>
                  <a:pt x="4909456" y="5945707"/>
                </a:cubicBezTo>
                <a:lnTo>
                  <a:pt x="4702825" y="6173059"/>
                </a:lnTo>
                <a:lnTo>
                  <a:pt x="0" y="6173059"/>
                </a:lnTo>
                <a:lnTo>
                  <a:pt x="0" y="675505"/>
                </a:lnTo>
                <a:lnTo>
                  <a:pt x="73362" y="620646"/>
                </a:lnTo>
                <a:cubicBezTo>
                  <a:pt x="653367" y="228802"/>
                  <a:pt x="1352572" y="0"/>
                  <a:pt x="210521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6DF637CE-F1AA-EB3D-67EB-815F56FFB509}"/>
              </a:ext>
            </a:extLst>
          </p:cNvPr>
          <p:cNvSpPr/>
          <p:nvPr userDrawn="1"/>
        </p:nvSpPr>
        <p:spPr>
          <a:xfrm>
            <a:off x="3500869" y="447695"/>
            <a:ext cx="1499065" cy="1499065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412386" y="1273861"/>
            <a:ext cx="5149695" cy="42640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5536" y="1605845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5536" y="2373903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5536" y="3144171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5536" y="3926830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93D01B9-382B-1FFC-B0E8-50A5B1AA53F2}"/>
              </a:ext>
            </a:extLst>
          </p:cNvPr>
          <p:cNvGrpSpPr/>
          <p:nvPr userDrawn="1"/>
        </p:nvGrpSpPr>
        <p:grpSpPr>
          <a:xfrm>
            <a:off x="7155536" y="2000952"/>
            <a:ext cx="3844355" cy="3094988"/>
            <a:chOff x="6448201" y="2832180"/>
            <a:chExt cx="4489704" cy="2901696"/>
          </a:xfrm>
        </p:grpSpPr>
        <p:cxnSp>
          <p:nvCxnSpPr>
            <p:cNvPr id="5" name="Connettore diritto 4">
              <a:extLst>
                <a:ext uri="{FF2B5EF4-FFF2-40B4-BE49-F238E27FC236}">
                  <a16:creationId xmlns:a16="http://schemas.microsoft.com/office/drawing/2014/main" id="{2DE06067-B8E1-70ED-D2D3-44CF8CDCDA07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830DAD0A-6F95-3AC2-7012-1BFF86880C36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668BE1B0-4E81-D3BC-6252-7981ADD19C22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D402BDCE-1B33-A927-9656-8B1F13D3E546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2E0822DF-56EF-F16B-1D58-9C3EAC7944A0}"/>
                </a:ext>
              </a:extLst>
            </p:cNvPr>
            <p:cNvCxnSpPr>
              <a:cxnSpLocks/>
            </p:cNvCxnSpPr>
            <p:nvPr/>
          </p:nvCxnSpPr>
          <p:spPr>
            <a:xfrm>
              <a:off x="6460393" y="5733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B70A54A3-3D1B-FF08-2460-114DA5BF6D5A}"/>
              </a:ext>
            </a:extLst>
          </p:cNvPr>
          <p:cNvSpPr txBox="1">
            <a:spLocks/>
          </p:cNvSpPr>
          <p:nvPr userDrawn="1"/>
        </p:nvSpPr>
        <p:spPr>
          <a:xfrm>
            <a:off x="6812124" y="1474457"/>
            <a:ext cx="4187767" cy="4065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5.</a:t>
            </a:r>
          </a:p>
        </p:txBody>
      </p:sp>
      <p:sp>
        <p:nvSpPr>
          <p:cNvPr id="28" name="Segnaposto testo 17">
            <a:extLst>
              <a:ext uri="{FF2B5EF4-FFF2-40B4-BE49-F238E27FC236}">
                <a16:creationId xmlns:a16="http://schemas.microsoft.com/office/drawing/2014/main" id="{6FF71D66-09F6-C545-173C-E4918A91F0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55536" y="4693042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37" name="Segnaposto immagine 10">
            <a:extLst>
              <a:ext uri="{FF2B5EF4-FFF2-40B4-BE49-F238E27FC236}">
                <a16:creationId xmlns:a16="http://schemas.microsoft.com/office/drawing/2014/main" id="{670B5801-42BD-259B-180E-B4706551C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406331" y="598826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635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22">
            <a:extLst>
              <a:ext uri="{FF2B5EF4-FFF2-40B4-BE49-F238E27FC236}">
                <a16:creationId xmlns:a16="http://schemas.microsoft.com/office/drawing/2014/main" id="{CCB0938D-C7B4-782B-BFAF-F503DE1CAEF0}"/>
              </a:ext>
            </a:extLst>
          </p:cNvPr>
          <p:cNvSpPr/>
          <p:nvPr userDrawn="1"/>
        </p:nvSpPr>
        <p:spPr>
          <a:xfrm>
            <a:off x="-14287" y="4334114"/>
            <a:ext cx="1149441" cy="1499066"/>
          </a:xfrm>
          <a:custGeom>
            <a:avLst/>
            <a:gdLst>
              <a:gd name="connsiteX0" fmla="*/ 399908 w 1149441"/>
              <a:gd name="connsiteY0" fmla="*/ 0 h 1499066"/>
              <a:gd name="connsiteX1" fmla="*/ 1149441 w 1149441"/>
              <a:gd name="connsiteY1" fmla="*/ 749533 h 1499066"/>
              <a:gd name="connsiteX2" fmla="*/ 399908 w 1149441"/>
              <a:gd name="connsiteY2" fmla="*/ 1499066 h 1499066"/>
              <a:gd name="connsiteX3" fmla="*/ 108156 w 1149441"/>
              <a:gd name="connsiteY3" fmla="*/ 1440164 h 1499066"/>
              <a:gd name="connsiteX4" fmla="*/ 0 w 1149441"/>
              <a:gd name="connsiteY4" fmla="*/ 1381459 h 1499066"/>
              <a:gd name="connsiteX5" fmla="*/ 0 w 1149441"/>
              <a:gd name="connsiteY5" fmla="*/ 117607 h 1499066"/>
              <a:gd name="connsiteX6" fmla="*/ 108156 w 1149441"/>
              <a:gd name="connsiteY6" fmla="*/ 58902 h 1499066"/>
              <a:gd name="connsiteX7" fmla="*/ 399908 w 1149441"/>
              <a:gd name="connsiteY7" fmla="*/ 0 h 149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9441" h="1499066">
                <a:moveTo>
                  <a:pt x="399908" y="0"/>
                </a:moveTo>
                <a:cubicBezTo>
                  <a:pt x="813864" y="0"/>
                  <a:pt x="1149441" y="335577"/>
                  <a:pt x="1149441" y="749533"/>
                </a:cubicBezTo>
                <a:cubicBezTo>
                  <a:pt x="1149441" y="1163489"/>
                  <a:pt x="813864" y="1499066"/>
                  <a:pt x="399908" y="1499066"/>
                </a:cubicBezTo>
                <a:cubicBezTo>
                  <a:pt x="296419" y="1499066"/>
                  <a:pt x="197829" y="1478093"/>
                  <a:pt x="108156" y="1440164"/>
                </a:cubicBezTo>
                <a:lnTo>
                  <a:pt x="0" y="1381459"/>
                </a:lnTo>
                <a:lnTo>
                  <a:pt x="0" y="117607"/>
                </a:lnTo>
                <a:lnTo>
                  <a:pt x="108156" y="58902"/>
                </a:lnTo>
                <a:cubicBezTo>
                  <a:pt x="197829" y="20974"/>
                  <a:pt x="296419" y="0"/>
                  <a:pt x="399908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19">
            <a:extLst>
              <a:ext uri="{FF2B5EF4-FFF2-40B4-BE49-F238E27FC236}">
                <a16:creationId xmlns:a16="http://schemas.microsoft.com/office/drawing/2014/main" id="{27AD3143-C49E-0951-0DB8-A9ABF0AB7E13}"/>
              </a:ext>
            </a:extLst>
          </p:cNvPr>
          <p:cNvSpPr/>
          <p:nvPr userDrawn="1"/>
        </p:nvSpPr>
        <p:spPr>
          <a:xfrm>
            <a:off x="6018661" y="-1535"/>
            <a:ext cx="6184356" cy="5906209"/>
          </a:xfrm>
          <a:custGeom>
            <a:avLst/>
            <a:gdLst>
              <a:gd name="connsiteX0" fmla="*/ 605352 w 6184356"/>
              <a:gd name="connsiteY0" fmla="*/ 0 h 5906209"/>
              <a:gd name="connsiteX1" fmla="*/ 6184356 w 6184356"/>
              <a:gd name="connsiteY1" fmla="*/ 0 h 5906209"/>
              <a:gd name="connsiteX2" fmla="*/ 6184356 w 6184356"/>
              <a:gd name="connsiteY2" fmla="*/ 5104584 h 5906209"/>
              <a:gd name="connsiteX3" fmla="*/ 5989771 w 6184356"/>
              <a:gd name="connsiteY3" fmla="*/ 5250092 h 5906209"/>
              <a:gd name="connsiteX4" fmla="*/ 3841790 w 6184356"/>
              <a:gd name="connsiteY4" fmla="*/ 5906209 h 5906209"/>
              <a:gd name="connsiteX5" fmla="*/ 0 w 6184356"/>
              <a:gd name="connsiteY5" fmla="*/ 2064419 h 5906209"/>
              <a:gd name="connsiteX6" fmla="*/ 463684 w 6184356"/>
              <a:gd name="connsiteY6" fmla="*/ 233194 h 590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4356" h="5906209">
                <a:moveTo>
                  <a:pt x="605352" y="0"/>
                </a:moveTo>
                <a:lnTo>
                  <a:pt x="6184356" y="0"/>
                </a:lnTo>
                <a:lnTo>
                  <a:pt x="6184356" y="5104584"/>
                </a:lnTo>
                <a:lnTo>
                  <a:pt x="5989771" y="5250092"/>
                </a:lnTo>
                <a:cubicBezTo>
                  <a:pt x="5376618" y="5664330"/>
                  <a:pt x="4637451" y="5906209"/>
                  <a:pt x="3841790" y="5906209"/>
                </a:cubicBezTo>
                <a:cubicBezTo>
                  <a:pt x="1720028" y="5906209"/>
                  <a:pt x="0" y="4186181"/>
                  <a:pt x="0" y="2064419"/>
                </a:cubicBezTo>
                <a:cubicBezTo>
                  <a:pt x="0" y="1401369"/>
                  <a:pt x="167972" y="777550"/>
                  <a:pt x="463684" y="23319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>
              <a:solidFill>
                <a:schemeClr val="tx2"/>
              </a:solidFill>
            </a:endParaRPr>
          </a:p>
        </p:txBody>
      </p:sp>
      <p:pic>
        <p:nvPicPr>
          <p:cNvPr id="16" name="Segnaposto immagine 10">
            <a:extLst>
              <a:ext uri="{FF2B5EF4-FFF2-40B4-BE49-F238E27FC236}">
                <a16:creationId xmlns:a16="http://schemas.microsoft.com/office/drawing/2014/main" id="{354EAA14-8DA6-82B8-268B-6AC9013113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64226" y="-5834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22" name="Ovale 21">
            <a:extLst>
              <a:ext uri="{FF2B5EF4-FFF2-40B4-BE49-F238E27FC236}">
                <a16:creationId xmlns:a16="http://schemas.microsoft.com/office/drawing/2014/main" id="{91F142C3-F309-0D74-D5C5-3EAB19D43031}"/>
              </a:ext>
            </a:extLst>
          </p:cNvPr>
          <p:cNvSpPr/>
          <p:nvPr userDrawn="1"/>
        </p:nvSpPr>
        <p:spPr>
          <a:xfrm>
            <a:off x="5689666" y="1067784"/>
            <a:ext cx="635955" cy="63595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677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2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3">
            <a:extLst>
              <a:ext uri="{FF2B5EF4-FFF2-40B4-BE49-F238E27FC236}">
                <a16:creationId xmlns:a16="http://schemas.microsoft.com/office/drawing/2014/main" id="{3444D42C-1BDD-684F-2ED7-CBF2B31FA0BD}"/>
              </a:ext>
            </a:extLst>
          </p:cNvPr>
          <p:cNvSpPr/>
          <p:nvPr userDrawn="1"/>
        </p:nvSpPr>
        <p:spPr>
          <a:xfrm>
            <a:off x="0" y="-11017"/>
            <a:ext cx="5797960" cy="5177077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2B266F6B-F29A-5957-62EB-27F8C2FAEB4C}"/>
              </a:ext>
            </a:extLst>
          </p:cNvPr>
          <p:cNvSpPr/>
          <p:nvPr userDrawn="1"/>
        </p:nvSpPr>
        <p:spPr>
          <a:xfrm>
            <a:off x="5282616" y="378865"/>
            <a:ext cx="813384" cy="813384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pic>
        <p:nvPicPr>
          <p:cNvPr id="8" name="Segnaposto immagine 10">
            <a:extLst>
              <a:ext uri="{FF2B5EF4-FFF2-40B4-BE49-F238E27FC236}">
                <a16:creationId xmlns:a16="http://schemas.microsoft.com/office/drawing/2014/main" id="{C18B912F-D300-065E-2807-E2EA07EBA5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3206" y="5671159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10AC709F-F9A3-D8F0-A42E-A2C94191DFC0}"/>
              </a:ext>
            </a:extLst>
          </p:cNvPr>
          <p:cNvSpPr/>
          <p:nvPr userDrawn="1"/>
        </p:nvSpPr>
        <p:spPr>
          <a:xfrm>
            <a:off x="6875619" y="5909834"/>
            <a:ext cx="397747" cy="397747"/>
          </a:xfrm>
          <a:prstGeom prst="ellipse">
            <a:avLst/>
          </a:prstGeom>
          <a:solidFill>
            <a:schemeClr val="accent6">
              <a:alpha val="303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7803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3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028744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39496" y="61264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897112" y="6190487"/>
            <a:ext cx="2743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it-IT"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1BC2EDA-D519-4F34-BF3F-BFFF500F4B03}" type="slidenum">
              <a:rPr lang="it-IT" noProof="0" smtClean="0"/>
              <a:t>‹#›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24036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lang="it-IT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lang="it-IT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0195D-E2FA-79BC-344E-407F87A83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1177108"/>
          </a:xfrm>
        </p:spPr>
        <p:txBody>
          <a:bodyPr/>
          <a:lstStyle/>
          <a:p>
            <a:pPr algn="l"/>
            <a:r>
              <a:rPr lang="en-US" b="0">
                <a:latin typeface="Segoe UI"/>
                <a:ea typeface="Calibri"/>
                <a:cs typeface="Segoe UI"/>
              </a:rPr>
              <a:t>Corte di Appello di Milano</a:t>
            </a:r>
            <a:endParaRPr lang="en-US" b="0">
              <a:latin typeface="Segoe UI"/>
              <a:cs typeface="Segoe UI"/>
            </a:endParaRPr>
          </a:p>
          <a:p>
            <a:pPr algn="l"/>
            <a:r>
              <a:rPr lang="en-US" b="0">
                <a:latin typeface="Segoe UI"/>
                <a:ea typeface="Calibri"/>
                <a:cs typeface="Segoe UI"/>
              </a:rPr>
              <a:t>Scuola di </a:t>
            </a:r>
            <a:r>
              <a:rPr lang="en-US" b="0" err="1">
                <a:latin typeface="Segoe UI"/>
                <a:ea typeface="Calibri"/>
                <a:cs typeface="Segoe UI"/>
              </a:rPr>
              <a:t>Formazione</a:t>
            </a:r>
            <a:endParaRPr lang="en-US" b="0">
              <a:latin typeface="Segoe UI"/>
              <a:cs typeface="Segoe UI"/>
            </a:endParaRPr>
          </a:p>
          <a:p>
            <a:endParaRPr lang="en-US" b="0">
              <a:cs typeface="Segoe U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C967F9-E115-0644-6049-BF86CAC53066}"/>
              </a:ext>
            </a:extLst>
          </p:cNvPr>
          <p:cNvSpPr txBox="1"/>
          <p:nvPr/>
        </p:nvSpPr>
        <p:spPr>
          <a:xfrm>
            <a:off x="1364343" y="2304143"/>
            <a:ext cx="8868228" cy="2954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algn="ctr" rtl="0"/>
            <a:r>
              <a:rPr lang="it-IT" sz="2800" kern="1200">
                <a:solidFill>
                  <a:schemeClr val="tx2"/>
                </a:solidFill>
                <a:latin typeface="Segoe UI"/>
                <a:cs typeface="Segoe UI"/>
              </a:rPr>
              <a:t>«I contratti pubblici nel nuovo codice: i principi, la digitalizzazione e le indicazioni operative, i controlli»</a:t>
            </a:r>
          </a:p>
          <a:p>
            <a:pPr marL="0" algn="ctr" rtl="0"/>
            <a:endParaRPr lang="it-IT" sz="2800">
              <a:solidFill>
                <a:schemeClr val="tx2"/>
              </a:solidFill>
              <a:cs typeface="Segoe UI"/>
            </a:endParaRPr>
          </a:p>
          <a:p>
            <a:pPr marL="0" algn="ctr" rtl="0"/>
            <a:r>
              <a:rPr lang="it-IT" sz="2800" kern="1200">
                <a:solidFill>
                  <a:schemeClr val="tx2"/>
                </a:solidFill>
                <a:latin typeface="Segoe UI"/>
                <a:cs typeface="Segoe UI"/>
              </a:rPr>
              <a:t>26 - 27 NOVEMBRE 2025</a:t>
            </a:r>
          </a:p>
          <a:p>
            <a:pPr algn="ctr"/>
            <a:endParaRPr lang="it-IT" sz="2800">
              <a:solidFill>
                <a:schemeClr val="tx2"/>
              </a:solidFill>
              <a:cs typeface="Segoe UI"/>
            </a:endParaRPr>
          </a:p>
          <a:p>
            <a:r>
              <a:rPr lang="it-IT">
                <a:solidFill>
                  <a:schemeClr val="tx2"/>
                </a:solidFill>
                <a:cs typeface="Segoe UI"/>
              </a:rPr>
              <a:t>Roberta Nicoletta Roselli</a:t>
            </a:r>
          </a:p>
          <a:p>
            <a:pPr algn="ctr"/>
            <a:endParaRPr lang="en-US" sz="2800">
              <a:solidFill>
                <a:schemeClr val="tx2"/>
              </a:solidFill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560100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4512CBD8-57F2-1EFB-5C0A-47828ADD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La qualificazione nelle concessioni di lavori e servizi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0EE90D8B-147C-B5A1-88C2-CFE194FCED9A}"/>
              </a:ext>
            </a:extLst>
          </p:cNvPr>
          <p:cNvSpPr txBox="1">
            <a:spLocks/>
          </p:cNvSpPr>
          <p:nvPr/>
        </p:nvSpPr>
        <p:spPr>
          <a:xfrm>
            <a:off x="3114675" y="1631344"/>
            <a:ext cx="8297399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it-IT" sz="2400">
                <a:solidFill>
                  <a:schemeClr val="tx2"/>
                </a:solidFill>
              </a:rPr>
              <a:t>Anche per il PPP/concessione, il regime di qualificazione, originariamente  richiesto indipendentemente dal valore, dopo le modifiche introdotte dal correttivo 2024 è richiesto </a:t>
            </a:r>
            <a:r>
              <a:rPr lang="it-IT" sz="2400" u="sng">
                <a:solidFill>
                  <a:schemeClr val="tx2"/>
                </a:solidFill>
              </a:rPr>
              <a:t>solo oltre una soglia di valore</a:t>
            </a:r>
            <a:r>
              <a:rPr lang="it-IT" sz="2400">
                <a:solidFill>
                  <a:schemeClr val="tx2"/>
                </a:solidFill>
              </a:rPr>
              <a:t> (€ 140.000,00 art. 5 comma 5 </a:t>
            </a:r>
            <a:r>
              <a:rPr lang="it-IT" sz="2400" err="1">
                <a:solidFill>
                  <a:schemeClr val="tx2"/>
                </a:solidFill>
              </a:rPr>
              <a:t>All</a:t>
            </a:r>
            <a:r>
              <a:rPr lang="it-IT" sz="2400">
                <a:solidFill>
                  <a:schemeClr val="tx2"/>
                </a:solidFill>
              </a:rPr>
              <a:t>. II.4): oltre tale la soglia minima la stazione appaltante che voglia gestire, quindi progettare e affidare, concessioni di lavori e di servizi, dovrà essere in possesso di una </a:t>
            </a:r>
            <a:r>
              <a:rPr lang="it-IT" sz="2400" u="sng">
                <a:solidFill>
                  <a:schemeClr val="tx2"/>
                </a:solidFill>
              </a:rPr>
              <a:t>qualifica di secondo livello </a:t>
            </a:r>
            <a:r>
              <a:rPr lang="it-IT" sz="2400">
                <a:solidFill>
                  <a:schemeClr val="tx2"/>
                </a:solidFill>
              </a:rPr>
              <a:t>(L2 e SF2) e dovrà altresì garantire la presenza, al proprio interno, di soggetti con </a:t>
            </a:r>
            <a:r>
              <a:rPr lang="it-IT" sz="2400" u="sng">
                <a:solidFill>
                  <a:schemeClr val="tx2"/>
                </a:solidFill>
              </a:rPr>
              <a:t>esperienza di almeno tre anni </a:t>
            </a:r>
            <a:r>
              <a:rPr lang="it-IT" sz="2400">
                <a:solidFill>
                  <a:schemeClr val="tx2"/>
                </a:solidFill>
              </a:rPr>
              <a:t>in “</a:t>
            </a:r>
            <a:r>
              <a:rPr lang="it-IT" sz="2400" i="1">
                <a:solidFill>
                  <a:schemeClr val="tx2"/>
                </a:solidFill>
              </a:rPr>
              <a:t>gestione di piani economici e finanziari e dei rischi</a:t>
            </a:r>
            <a:r>
              <a:rPr lang="it-IT" sz="2400">
                <a:solidFill>
                  <a:schemeClr val="tx2"/>
                </a:solidFill>
              </a:rPr>
              <a:t>”.</a:t>
            </a:r>
            <a:endParaRPr lang="it-IT" sz="24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72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18568-450D-F7A0-19A2-DAE65F200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7BC4B5-6005-3788-185C-90FFD94036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34C620-1005-E7F5-313D-3347820AFA6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2002536"/>
            <a:ext cx="11140585" cy="413497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 sz="2400" baseline="0">
                <a:solidFill>
                  <a:srgbClr val="005F73"/>
                </a:solidFill>
                <a:latin typeface="Segoe UI"/>
              </a:rPr>
              <a:t>Anche per il PPP/concessione, il regime di qualificazione, originariamente richies</a:t>
            </a:r>
            <a:endParaRPr lang="en-US" sz="2400">
              <a:latin typeface="Segoe UI Semibold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4237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8B323-26E1-DD1A-60D9-7517378B8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4261FE7-8E5F-8D65-43B2-A64D2ACAA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/>
              <a:t>Le sanzioni previste da ANAC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2FD636AA-B1E6-C270-A8BB-6C25EA619B8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36342" y="1512311"/>
            <a:ext cx="8903970" cy="4459864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/>
              <a:t>ANAC ha </a:t>
            </a:r>
            <a:r>
              <a:rPr lang="it-IT" sz="2400" u="sng"/>
              <a:t>potere sanzionatorio </a:t>
            </a:r>
            <a:r>
              <a:rPr lang="it-IT" sz="2400"/>
              <a:t>in caso di grave violazione degli obblighi di qualificazione, con irrogazione di sanzioni pecuniarie da un minimo di 500 € a un massimo di 1.000.000 €. </a:t>
            </a:r>
          </a:p>
          <a:p>
            <a:r>
              <a:rPr lang="it-IT" sz="2400"/>
              <a:t>Le più comuni </a:t>
            </a:r>
            <a:r>
              <a:rPr lang="it-IT" sz="2400" u="sng"/>
              <a:t>violazioni</a:t>
            </a:r>
            <a:r>
              <a:rPr lang="it-IT" sz="2400"/>
              <a:t> includono: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/>
              <a:t>Gestione di gare sopra soglia </a:t>
            </a:r>
            <a:r>
              <a:rPr lang="it-IT" sz="2400" u="sng"/>
              <a:t>senza essere qualificati</a:t>
            </a:r>
            <a:r>
              <a:rPr lang="it-IT" sz="240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/>
              <a:t>Omissione del monitoraggio </a:t>
            </a:r>
            <a:r>
              <a:rPr lang="it-IT" sz="2400"/>
              <a:t>semestrale o del piano correttivo;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/>
              <a:t>Affidamenti autonomi da parte di </a:t>
            </a:r>
            <a:r>
              <a:rPr lang="it-IT" sz="2400" u="sng"/>
              <a:t>enti non qualificati</a:t>
            </a:r>
            <a:r>
              <a:rPr lang="it-IT" sz="2400"/>
              <a:t>, come ricordato dalla recente Delibera ANAC 6/2025</a:t>
            </a:r>
            <a:endParaRPr lang="it-IT" sz="24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183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6A55F-2B34-5B17-FDEB-DD5FFDFE8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natante, trasporto, nave, barca&#10;&#10;Il contenuto generato dall'IA potrebbe non essere corretto.">
            <a:extLst>
              <a:ext uri="{FF2B5EF4-FFF2-40B4-BE49-F238E27FC236}">
                <a16:creationId xmlns:a16="http://schemas.microsoft.com/office/drawing/2014/main" id="{9D1404FD-1587-035E-EAF5-5E156AA94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446" y="-11501"/>
            <a:ext cx="12212446" cy="6869501"/>
          </a:xfrm>
          <a:prstGeom prst="rect">
            <a:avLst/>
          </a:prstGeom>
        </p:spPr>
      </p:pic>
      <p:sp>
        <p:nvSpPr>
          <p:cNvPr id="7" name="Titolo 4">
            <a:extLst>
              <a:ext uri="{FF2B5EF4-FFF2-40B4-BE49-F238E27FC236}">
                <a16:creationId xmlns:a16="http://schemas.microsoft.com/office/drawing/2014/main" id="{5ABA4EF5-FF6E-16BD-B83D-5A779BA40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5777" y="454025"/>
            <a:ext cx="4589462" cy="1765300"/>
          </a:xfrm>
        </p:spPr>
        <p:txBody>
          <a:bodyPr/>
          <a:lstStyle/>
          <a:p>
            <a:r>
              <a:rPr lang="it-IT" sz="4400">
                <a:solidFill>
                  <a:schemeClr val="bg1"/>
                </a:solidFill>
              </a:rPr>
              <a:t>Gli strumenti di contrasto alla corruzione e il ruolo dell’ANAC</a:t>
            </a:r>
            <a:br>
              <a:rPr lang="it-IT" sz="4400">
                <a:solidFill>
                  <a:schemeClr val="bg1"/>
                </a:solidFill>
              </a:rPr>
            </a:br>
            <a:br>
              <a:rPr lang="it-IT" sz="4400">
                <a:solidFill>
                  <a:schemeClr val="bg1"/>
                </a:solidFill>
              </a:rPr>
            </a:br>
            <a:endParaRPr lang="it-IT" sz="4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69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820D5-C0AC-267D-5816-D1554D62A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3C7F222-2A19-5A1E-114C-D72B5C68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/>
              <a:t>I due pilastri della trasparenza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4BCE7A2-B447-C930-B336-A26C06F6077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239224" y="1640397"/>
            <a:ext cx="7713552" cy="4096512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/>
              <a:t>Con il nuovo codice, il sistema dei contratti pubblici è basato su due pilastri della trasparenza:</a:t>
            </a:r>
          </a:p>
          <a:p>
            <a:r>
              <a:rPr lang="it-IT" sz="2400" i="1"/>
              <a:t>1. la</a:t>
            </a:r>
            <a:r>
              <a:rPr lang="it-IT" sz="2400"/>
              <a:t> </a:t>
            </a:r>
            <a:r>
              <a:rPr lang="it-IT" sz="2400" i="1"/>
              <a:t>digitalizzazione;</a:t>
            </a:r>
          </a:p>
          <a:p>
            <a:r>
              <a:rPr lang="it-IT" sz="2400" i="1"/>
              <a:t>2. la qualificazione delle S.A.</a:t>
            </a:r>
          </a:p>
          <a:p>
            <a:r>
              <a:rPr lang="it-IT" sz="2400"/>
              <a:t>ANAC è coinvolta con un ruolo centrale, non solo e non tanto di controllo, quanto di </a:t>
            </a:r>
            <a:r>
              <a:rPr lang="it-IT" sz="2400" i="1"/>
              <a:t>governance</a:t>
            </a:r>
            <a:r>
              <a:rPr lang="it-IT" sz="2400"/>
              <a:t>, di indirizzo e di supporto.</a:t>
            </a:r>
          </a:p>
        </p:txBody>
      </p:sp>
    </p:spTree>
    <p:extLst>
      <p:ext uri="{BB962C8B-B14F-4D97-AF65-F5344CB8AC3E}">
        <p14:creationId xmlns:p14="http://schemas.microsoft.com/office/powerpoint/2010/main" val="582920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EF38E-373B-AFAA-9833-56A076E8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0DE2E314-C95D-4071-40C8-2FF5D4BE033F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EA5EA83D-30EC-CFCD-21D9-932FD35E8523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2FBC4A7C-696F-B97C-E22C-002404B7F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Il ruolo trasversale di ANAC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77C93C74-EE33-79B0-55D3-E466AAE84128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41273A4D-CBBA-1D27-7DAC-44423EFEEB53}"/>
              </a:ext>
            </a:extLst>
          </p:cNvPr>
          <p:cNvSpPr txBox="1">
            <a:spLocks/>
          </p:cNvSpPr>
          <p:nvPr/>
        </p:nvSpPr>
        <p:spPr>
          <a:xfrm>
            <a:off x="3923991" y="1652428"/>
            <a:ext cx="7713552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>
                <a:solidFill>
                  <a:schemeClr val="tx2"/>
                </a:solidFill>
              </a:rPr>
              <a:t>I numerosi compiti attribuiti ad ANAC sono puntualmente elencati dall’</a:t>
            </a:r>
            <a:r>
              <a:rPr lang="it-IT" sz="2800" b="1">
                <a:solidFill>
                  <a:schemeClr val="tx2"/>
                </a:solidFill>
              </a:rPr>
              <a:t>articolo 222</a:t>
            </a:r>
            <a:r>
              <a:rPr lang="it-IT" sz="2800">
                <a:solidFill>
                  <a:schemeClr val="tx2"/>
                </a:solidFill>
              </a:rPr>
              <a:t> del codice, rubricato appunto Autorità Nazionale Anticorruzione, e mostrano l’intendimento del legislatore di </a:t>
            </a:r>
            <a:r>
              <a:rPr lang="it-IT" sz="2800" u="sng">
                <a:solidFill>
                  <a:schemeClr val="tx2"/>
                </a:solidFill>
              </a:rPr>
              <a:t>rafforzare</a:t>
            </a:r>
            <a:r>
              <a:rPr lang="it-IT" sz="2800">
                <a:solidFill>
                  <a:schemeClr val="tx2"/>
                </a:solidFill>
              </a:rPr>
              <a:t> quelle che sono le prerogative di ANAC. </a:t>
            </a:r>
          </a:p>
        </p:txBody>
      </p:sp>
    </p:spTree>
    <p:extLst>
      <p:ext uri="{BB962C8B-B14F-4D97-AF65-F5344CB8AC3E}">
        <p14:creationId xmlns:p14="http://schemas.microsoft.com/office/powerpoint/2010/main" val="4219206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D9CC1-06E7-AA82-A484-E01C63260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B19F87B8-39BC-9CBD-6FDE-6B24CC148028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16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9E5FE859-3FE5-A107-05E8-25AA7936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Il ruolo trasversale di ANAC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FB6721E-C574-C3C2-3793-9C49B83CBCB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032378" y="1841057"/>
            <a:ext cx="6127243" cy="3719254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/>
              <a:t>L’ANAC è deputata all’elaborazione di atti amministrativi aventi carattere generale a supporto delle S.A. (</a:t>
            </a:r>
            <a:r>
              <a:rPr lang="it-IT" sz="2400" u="sng"/>
              <a:t>bandi-tipo</a:t>
            </a:r>
            <a:r>
              <a:rPr lang="it-IT" sz="2400"/>
              <a:t>, </a:t>
            </a:r>
            <a:r>
              <a:rPr lang="it-IT" sz="2400" u="sng"/>
              <a:t>capitolati-tipo</a:t>
            </a:r>
            <a:r>
              <a:rPr lang="it-IT" sz="2400"/>
              <a:t>, </a:t>
            </a:r>
            <a:r>
              <a:rPr lang="it-IT" sz="2400" u="sng"/>
              <a:t>contratti-tipo</a:t>
            </a:r>
            <a:r>
              <a:rPr lang="it-IT" sz="2400"/>
              <a:t>) in alcuni casi con procedure partecipate di tipo consultivo con </a:t>
            </a:r>
            <a:r>
              <a:rPr lang="it-IT" sz="2400" i="1"/>
              <a:t>stakeholders.</a:t>
            </a:r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452057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D6DC6-8714-06C6-88B9-89E1A7F02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4D6D7C45-8B6E-5AED-E6B4-D741A5667D21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17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9B4BFF32-7864-6447-5FB6-A05DACE10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/>
              <a:t>4. Bando tipo e contratto tipo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A2DCB1F-230E-8429-C4A9-A32DE8306F6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1662738"/>
            <a:ext cx="5481241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Sono già stati messi a disposizione degli operatori: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/>
              <a:t>il bando-tipo n. 1/2023</a:t>
            </a:r>
            <a:r>
              <a:rPr lang="it-IT"/>
              <a:t>, che è stato approvato con Delibera del 27 giugno 2023, numero 309, avente ad oggetto l’affidamento di servizi e forniture di importo superiore alla soglia di rilevanza europea, sulla base del miglior rapporto qualità-prezzo, nonché </a:t>
            </a:r>
            <a:r>
              <a:rPr lang="it-IT" b="1"/>
              <a:t>il contratto-tipo </a:t>
            </a:r>
            <a:r>
              <a:rPr lang="it-IT"/>
              <a:t>di rendimento energetico o di prestazione energetica per gli edifici pubblici;</a:t>
            </a:r>
            <a:endParaRPr lang="it-IT" sz="2400" b="1"/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10DE8075-857D-1F4E-7DFF-615C9659EF42}"/>
              </a:ext>
            </a:extLst>
          </p:cNvPr>
          <p:cNvSpPr txBox="1">
            <a:spLocks/>
          </p:cNvSpPr>
          <p:nvPr/>
        </p:nvSpPr>
        <p:spPr>
          <a:xfrm>
            <a:off x="6111240" y="1758319"/>
            <a:ext cx="5481241" cy="409651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/>
              <a:t>il bando tipo 2/2023 </a:t>
            </a:r>
            <a:r>
              <a:rPr lang="it-IT"/>
              <a:t>per l’affidamento di contratti pubblici dei servizi di architettura e ingegneria di importo pari o  superiore alle soglie di rilevanza europea con il criterio dell’offerta economicamente più vantaggiosa.</a:t>
            </a:r>
            <a:endParaRPr lang="it-IT" sz="2400" b="1"/>
          </a:p>
        </p:txBody>
      </p:sp>
    </p:spTree>
    <p:extLst>
      <p:ext uri="{BB962C8B-B14F-4D97-AF65-F5344CB8AC3E}">
        <p14:creationId xmlns:p14="http://schemas.microsoft.com/office/powerpoint/2010/main" val="2874219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FFBD1-21ED-F8F2-2E62-6A8DFA469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356FB8BD-502C-2478-FF20-D6D9ED2B5E64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18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34A02E11-3B4E-1F4D-10EE-9FBFF5B6E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6672035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/>
              <a:t>5. Standard di costi e prezzi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395CA-904D-E75A-BF67-B597905EFFFC}"/>
              </a:ext>
            </a:extLst>
          </p:cNvPr>
          <p:cNvSpPr txBox="1">
            <a:spLocks/>
          </p:cNvSpPr>
          <p:nvPr/>
        </p:nvSpPr>
        <p:spPr>
          <a:xfrm>
            <a:off x="6455121" y="1285770"/>
            <a:ext cx="4822111" cy="41553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ANAC, inoltre, è ente di riferimento per l’elaborazione dei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costi standard dei lavori 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e dei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prezzi di riferimento per beni e servizi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, con l’ausilio dell’ISTAT (tra gli elenchi prezzi disponibili, quelli per i beni in ambito sanitario, ed il prezzo delle risme di carta e per i servizi il prezzo di riferimento del pranzo degli alunni delle scuole primarie).</a:t>
            </a:r>
          </a:p>
        </p:txBody>
      </p:sp>
    </p:spTree>
    <p:extLst>
      <p:ext uri="{BB962C8B-B14F-4D97-AF65-F5344CB8AC3E}">
        <p14:creationId xmlns:p14="http://schemas.microsoft.com/office/powerpoint/2010/main" val="3866190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56D51-9F84-09CD-59E9-4682652A4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3141B0F2-5AD7-9D34-FE90-85EFE8264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/>
              <a:t>6. L’attività in chiave collaborativa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497D695F-89CD-B171-B261-43AC4E03A57B}"/>
              </a:ext>
            </a:extLst>
          </p:cNvPr>
          <p:cNvSpPr txBox="1">
            <a:spLocks/>
          </p:cNvSpPr>
          <p:nvPr/>
        </p:nvSpPr>
        <p:spPr>
          <a:xfrm>
            <a:off x="587883" y="1835388"/>
            <a:ext cx="6546342" cy="402248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ANAC fornisce supporto alle S.A. tramite </a:t>
            </a:r>
          </a:p>
          <a:p>
            <a:pPr>
              <a:lnSpc>
                <a:spcPct val="150000"/>
              </a:lnSpc>
            </a:pP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pareri consultivi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, orientativi per le S.A. che lo richiedano e aventi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valore di precedente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, per chi li consulta una volta pubblicati sul sito di ANAC.</a:t>
            </a:r>
          </a:p>
        </p:txBody>
      </p:sp>
    </p:spTree>
    <p:extLst>
      <p:ext uri="{BB962C8B-B14F-4D97-AF65-F5344CB8AC3E}">
        <p14:creationId xmlns:p14="http://schemas.microsoft.com/office/powerpoint/2010/main" val="3392712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A70708D7-FCB5-06F7-76C6-8DFAC636C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216" y="2181606"/>
            <a:ext cx="4794504" cy="1764792"/>
          </a:xfrm>
        </p:spPr>
        <p:txBody>
          <a:bodyPr/>
          <a:lstStyle/>
          <a:p>
            <a:r>
              <a:rPr lang="it-IT" sz="4400"/>
              <a:t>La qualificazione</a:t>
            </a:r>
            <a:br>
              <a:rPr lang="it-IT" sz="4400"/>
            </a:br>
            <a:r>
              <a:rPr lang="it-IT" sz="4400"/>
              <a:t>delle stazioni</a:t>
            </a:r>
            <a:br>
              <a:rPr lang="it-IT" sz="4400"/>
            </a:br>
            <a:r>
              <a:rPr lang="it-IT" sz="4400"/>
              <a:t>appaltanti</a:t>
            </a:r>
            <a:br>
              <a:rPr lang="it-IT" sz="4400"/>
            </a:br>
            <a:endParaRPr lang="it-IT" sz="4400"/>
          </a:p>
        </p:txBody>
      </p:sp>
      <p:pic>
        <p:nvPicPr>
          <p:cNvPr id="2" name="Segnaposto immagine 10" descr="Immagine mostro sopraffatto">
            <a:extLst>
              <a:ext uri="{FF2B5EF4-FFF2-40B4-BE49-F238E27FC236}">
                <a16:creationId xmlns:a16="http://schemas.microsoft.com/office/drawing/2014/main" id="{D8BE518F-4480-34AC-705F-AB1739B9EC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40" y="1316736"/>
            <a:ext cx="4325112" cy="4325112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380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57A47-E0E0-63E1-EAF3-76EA0DCC0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14D09C5A-0150-2B99-176C-3BD4AF781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/>
              <a:t>7. Casellario dei contratti</a:t>
            </a:r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7958EE21-8891-6071-A3BD-E80A49B473B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257205" y="1457630"/>
            <a:ext cx="7484771" cy="4896987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/>
              <a:t>ANAC gestisce il casellario informatico dei contratti di lavori, servizi, forniture della </a:t>
            </a:r>
            <a:r>
              <a:rPr lang="it-IT" sz="2400" b="1"/>
              <a:t>BDNCP.</a:t>
            </a:r>
            <a:r>
              <a:rPr lang="it-IT" sz="2400"/>
              <a:t>  Nel casellario sono annotate le notizie, le informazioni ed i dati relativi agli operatori economici con riguardo alle iscrizioni previste dall’articolo 94 del codice (cause di esclusione automatica).</a:t>
            </a:r>
          </a:p>
          <a:p>
            <a:r>
              <a:rPr lang="it-IT" sz="2400"/>
              <a:t>ANAC collabora con </a:t>
            </a:r>
            <a:r>
              <a:rPr lang="it-IT" sz="2400" b="1"/>
              <a:t>l’Autorità Garante della concorrenza</a:t>
            </a:r>
            <a:r>
              <a:rPr lang="it-IT" sz="2400"/>
              <a:t> e del mercato, per la rilevazione di comportamenti aziendali meritevoli di valutazione, al fine dell’attribuzione del </a:t>
            </a:r>
            <a:r>
              <a:rPr lang="it-IT" sz="2400" i="1"/>
              <a:t>rating</a:t>
            </a:r>
            <a:r>
              <a:rPr lang="it-IT" sz="2400"/>
              <a:t> di legalità delle imprese di cui all’articolo 5 ter del DL 24 gennaio 2012 n. 27. </a:t>
            </a:r>
          </a:p>
        </p:txBody>
      </p:sp>
    </p:spTree>
    <p:extLst>
      <p:ext uri="{BB962C8B-B14F-4D97-AF65-F5344CB8AC3E}">
        <p14:creationId xmlns:p14="http://schemas.microsoft.com/office/powerpoint/2010/main" val="3083650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816BA-56EA-DD2E-3AE0-4E11ACCC8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389B53AD-1A7B-95A8-2B08-F12D6466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/>
              <a:t>8. Qualificazioni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4803F5C0-6162-B812-D1A7-89E044FA9043}"/>
              </a:ext>
            </a:extLst>
          </p:cNvPr>
          <p:cNvSpPr txBox="1">
            <a:spLocks/>
          </p:cNvSpPr>
          <p:nvPr/>
        </p:nvSpPr>
        <p:spPr>
          <a:xfrm>
            <a:off x="6362700" y="1207008"/>
            <a:ext cx="5020799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>
                <a:solidFill>
                  <a:schemeClr val="tx2"/>
                </a:solidFill>
              </a:rPr>
              <a:t>ANAC gestisce il complesso sistema delle </a:t>
            </a:r>
            <a:r>
              <a:rPr lang="it-IT" sz="2400" u="sng">
                <a:solidFill>
                  <a:schemeClr val="tx2"/>
                </a:solidFill>
              </a:rPr>
              <a:t>qualificazioni delle S.A.</a:t>
            </a:r>
            <a:r>
              <a:rPr lang="it-IT" sz="2400">
                <a:solidFill>
                  <a:schemeClr val="tx2"/>
                </a:solidFill>
              </a:rPr>
              <a:t>, acquisendo i dati inseriti a cura del RASA sulla piattaforma ANAC ed attribuendo i </a:t>
            </a:r>
            <a:r>
              <a:rPr lang="it-IT" sz="2400" u="sng">
                <a:solidFill>
                  <a:schemeClr val="tx2"/>
                </a:solidFill>
              </a:rPr>
              <a:t>punteggi funzionali </a:t>
            </a:r>
            <a:r>
              <a:rPr lang="it-IT" sz="2400">
                <a:solidFill>
                  <a:schemeClr val="tx2"/>
                </a:solidFill>
              </a:rPr>
              <a:t>alla qualificazione, rilasciando i </a:t>
            </a:r>
            <a:r>
              <a:rPr lang="it-IT" sz="2400" u="sng">
                <a:solidFill>
                  <a:schemeClr val="tx2"/>
                </a:solidFill>
              </a:rPr>
              <a:t>CIG</a:t>
            </a:r>
            <a:r>
              <a:rPr lang="it-IT" sz="2400">
                <a:solidFill>
                  <a:schemeClr val="tx2"/>
                </a:solidFill>
              </a:rPr>
              <a:t> alle S.A. qualificate, con possibilità effettiva di gestire gli affidamenti.</a:t>
            </a:r>
            <a:endParaRPr lang="it-IT" sz="24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059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699BD-27EA-2617-171B-A386C1F92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7D3281E-F800-36D1-147C-5A083269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/>
              <a:t>9. Registri delle S.A. qualificate ausiliarie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0FE51E3-BA6C-15A4-ACF3-939A06E9A52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00056" y="1502786"/>
            <a:ext cx="5191887" cy="4459864"/>
          </a:xfrm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/>
              <a:t>ANAC gestisce </a:t>
            </a:r>
            <a:r>
              <a:rPr lang="it-IT" sz="2400" u="sng"/>
              <a:t>i registri </a:t>
            </a:r>
            <a:r>
              <a:rPr lang="it-IT" sz="2400"/>
              <a:t>delle stazioni appaltanti </a:t>
            </a:r>
            <a:r>
              <a:rPr lang="it-IT" sz="2400" u="sng"/>
              <a:t>qualificate ausiliarie</a:t>
            </a:r>
            <a:r>
              <a:rPr lang="it-IT" sz="2400"/>
              <a:t> e delle </a:t>
            </a:r>
            <a:r>
              <a:rPr lang="it-IT" sz="2400" u="sng"/>
              <a:t>Centrali di committenza</a:t>
            </a:r>
            <a:r>
              <a:rPr lang="it-IT" sz="2400"/>
              <a:t>, mettendo a disposizione delle S.A. non qualificate, su istanza ex art. 62 comma 10 del vigente codice, una S.A. ausiliaria.</a:t>
            </a:r>
            <a:endParaRPr lang="it-IT" sz="24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55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945AE-7D4A-9613-4160-4996D49D4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81265B7F-FFCA-00D8-5B60-3507F622E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/>
              <a:t>10. Poteri di controllo e sanzionatori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50801D96-F4F3-19DE-D367-B7096AA802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98024" y="1504569"/>
            <a:ext cx="5029200" cy="4096512"/>
          </a:xfrm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/>
              <a:t>ANAC esercita poteri di controllo e sanzionatori per tutte le ipotesi di violazione elencate dalle lettere da b) ad m) </a:t>
            </a:r>
            <a:r>
              <a:rPr lang="it-IT" u="sng"/>
              <a:t>dell’articolo 222 </a:t>
            </a:r>
            <a:r>
              <a:rPr lang="it-IT"/>
              <a:t>del codice vigente, che riguardano la </a:t>
            </a:r>
            <a:r>
              <a:rPr lang="it-IT" u="sng"/>
              <a:t>corretta esecuzione </a:t>
            </a:r>
            <a:r>
              <a:rPr lang="it-IT"/>
              <a:t>dei contratti pubblici, </a:t>
            </a:r>
            <a:r>
              <a:rPr lang="it-IT" u="sng"/>
              <a:t>l’osservanza della normativa di settore</a:t>
            </a:r>
            <a:r>
              <a:rPr lang="it-IT"/>
              <a:t>, </a:t>
            </a:r>
            <a:r>
              <a:rPr lang="it-IT" u="sng"/>
              <a:t>l’osservanza del sistema di qualificazione</a:t>
            </a:r>
            <a:r>
              <a:rPr lang="it-IT"/>
              <a:t>; vigila sul divieto di affidamento dei contratti attraverso procedure diverse rispetto a quelle previste dal codice e ha la potestà di irrogare sanzioni </a:t>
            </a:r>
          </a:p>
        </p:txBody>
      </p:sp>
    </p:spTree>
    <p:extLst>
      <p:ext uri="{BB962C8B-B14F-4D97-AF65-F5344CB8AC3E}">
        <p14:creationId xmlns:p14="http://schemas.microsoft.com/office/powerpoint/2010/main" val="1941031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F747E-B3E5-ACC0-D2DD-1329DDA12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DE71F24E-77BC-83EE-0C2D-D36EC3E36240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2F8D4387-F488-6C74-9FB4-A4701EE80B97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24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175B39C0-E68C-4C04-EF43-004874371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/>
              <a:t>11. Azione deflattiva del contenzioso</a:t>
            </a:r>
            <a:br>
              <a:rPr lang="it-IT"/>
            </a:br>
            <a:endParaRPr lang="it-IT"/>
          </a:p>
        </p:txBody>
      </p:sp>
      <p:sp>
        <p:nvSpPr>
          <p:cNvPr id="9" name="Segnaposto contenuto 5">
            <a:extLst>
              <a:ext uri="{FF2B5EF4-FFF2-40B4-BE49-F238E27FC236}">
                <a16:creationId xmlns:a16="http://schemas.microsoft.com/office/drawing/2014/main" id="{624E87CF-F8CF-F189-BC2A-58079222EBDD}"/>
              </a:ext>
            </a:extLst>
          </p:cNvPr>
          <p:cNvSpPr txBox="1">
            <a:spLocks/>
          </p:cNvSpPr>
          <p:nvPr/>
        </p:nvSpPr>
        <p:spPr>
          <a:xfrm>
            <a:off x="6080760" y="1748441"/>
            <a:ext cx="5029200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it-IT" sz="2000">
                <a:solidFill>
                  <a:schemeClr val="tx2"/>
                </a:solidFill>
              </a:rPr>
              <a:t>Infine, è di particolare importanza l’attività di ANAC sul versante </a:t>
            </a:r>
            <a:r>
              <a:rPr lang="it-IT" sz="2000" b="1">
                <a:solidFill>
                  <a:schemeClr val="tx2"/>
                </a:solidFill>
              </a:rPr>
              <a:t>dell’azione deflattiva del contenzioso</a:t>
            </a:r>
            <a:r>
              <a:rPr lang="it-IT" sz="2000">
                <a:solidFill>
                  <a:schemeClr val="tx2"/>
                </a:solidFill>
              </a:rPr>
              <a:t>, con l’istituzione della Camera arbitrale e la formulazione dei </a:t>
            </a:r>
            <a:r>
              <a:rPr lang="it-IT" sz="2000" b="1">
                <a:solidFill>
                  <a:schemeClr val="tx2"/>
                </a:solidFill>
              </a:rPr>
              <a:t>pareri di pre-contenzioso </a:t>
            </a:r>
            <a:r>
              <a:rPr lang="it-IT" sz="2000">
                <a:solidFill>
                  <a:schemeClr val="tx2"/>
                </a:solidFill>
              </a:rPr>
              <a:t>forniti alle S.A.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3DBF0EED-CFD1-96DF-6196-302E6D31C2EB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835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F4C53-15F7-0726-FB5C-CD8C4BD64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4FA87C02-F1B2-F88E-F8F2-F057DDA6C904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25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6D6A2F25-9848-239F-B0F1-7BAB92138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440542"/>
            <a:ext cx="8507731" cy="210312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12. La legittimazione processuale di ANAC</a:t>
            </a:r>
          </a:p>
        </p:txBody>
      </p:sp>
      <p:sp>
        <p:nvSpPr>
          <p:cNvPr id="8" name="Segnaposto contenuto 5">
            <a:extLst>
              <a:ext uri="{FF2B5EF4-FFF2-40B4-BE49-F238E27FC236}">
                <a16:creationId xmlns:a16="http://schemas.microsoft.com/office/drawing/2014/main" id="{82216FDD-3E88-DE64-14DA-48C70FE87739}"/>
              </a:ext>
            </a:extLst>
          </p:cNvPr>
          <p:cNvSpPr txBox="1">
            <a:spLocks/>
          </p:cNvSpPr>
          <p:nvPr/>
        </p:nvSpPr>
        <p:spPr>
          <a:xfrm>
            <a:off x="521208" y="2280411"/>
            <a:ext cx="5400000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>
                <a:solidFill>
                  <a:schemeClr val="tx2"/>
                </a:solidFill>
              </a:rPr>
              <a:t>Tra le attribuzioni che il legislatore riconosce ad ANAC, c’è anche la </a:t>
            </a:r>
            <a:r>
              <a:rPr lang="it-IT" sz="2000" u="sng">
                <a:solidFill>
                  <a:schemeClr val="tx2"/>
                </a:solidFill>
              </a:rPr>
              <a:t>legittimazione processuale a tutela dell’interesse pubblico</a:t>
            </a:r>
            <a:r>
              <a:rPr lang="it-IT" sz="2000">
                <a:solidFill>
                  <a:schemeClr val="tx2"/>
                </a:solidFill>
              </a:rPr>
              <a:t>, che può essere esercitata in due modi:</a:t>
            </a:r>
          </a:p>
        </p:txBody>
      </p:sp>
      <p:sp>
        <p:nvSpPr>
          <p:cNvPr id="4" name="Segnaposto contenuto 5">
            <a:extLst>
              <a:ext uri="{FF2B5EF4-FFF2-40B4-BE49-F238E27FC236}">
                <a16:creationId xmlns:a16="http://schemas.microsoft.com/office/drawing/2014/main" id="{2B32B6D0-F4F2-855C-C569-59AFA86F04A2}"/>
              </a:ext>
            </a:extLst>
          </p:cNvPr>
          <p:cNvSpPr txBox="1">
            <a:spLocks/>
          </p:cNvSpPr>
          <p:nvPr/>
        </p:nvSpPr>
        <p:spPr>
          <a:xfrm>
            <a:off x="6194343" y="1492102"/>
            <a:ext cx="5400000" cy="409651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>
                <a:solidFill>
                  <a:schemeClr val="tx2"/>
                </a:solidFill>
              </a:rPr>
              <a:t>diretta</a:t>
            </a:r>
            <a:r>
              <a:rPr lang="it-IT" sz="2000">
                <a:solidFill>
                  <a:schemeClr val="tx2"/>
                </a:solidFill>
              </a:rPr>
              <a:t>: ANAC ha la possibilità di </a:t>
            </a:r>
            <a:r>
              <a:rPr lang="it-IT" sz="2000" u="sng">
                <a:solidFill>
                  <a:schemeClr val="tx2"/>
                </a:solidFill>
              </a:rPr>
              <a:t>impugnare direttamente</a:t>
            </a:r>
            <a:r>
              <a:rPr lang="it-IT" sz="2000">
                <a:solidFill>
                  <a:schemeClr val="tx2"/>
                </a:solidFill>
              </a:rPr>
              <a:t> il bando, il disciplinare, gli atti di gara, il contratto che siano stati predisposti dalla stazione appaltante in violazione delle norme del codice;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>
                <a:solidFill>
                  <a:schemeClr val="tx2"/>
                </a:solidFill>
              </a:rPr>
              <a:t>indiretta:</a:t>
            </a:r>
            <a:r>
              <a:rPr lang="it-IT" sz="2000">
                <a:solidFill>
                  <a:schemeClr val="tx2"/>
                </a:solidFill>
              </a:rPr>
              <a:t> la legittimazione processuale di ANAC si esplica all’esito dei pareri che siano stati resi all’amministrazione.</a:t>
            </a:r>
          </a:p>
        </p:txBody>
      </p:sp>
    </p:spTree>
    <p:extLst>
      <p:ext uri="{BB962C8B-B14F-4D97-AF65-F5344CB8AC3E}">
        <p14:creationId xmlns:p14="http://schemas.microsoft.com/office/powerpoint/2010/main" val="2139900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E606E-1637-4DAF-5669-0367D5E5E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5DD5968-C1B5-D928-11A2-21EB1ACB3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/>
              <a:t>13. Costituzione di parte civile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22F438B-2F73-4DB0-01D4-21D0703104E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239224" y="1640397"/>
            <a:ext cx="7713552" cy="4096512"/>
          </a:xfrm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200000"/>
              </a:lnSpc>
            </a:pPr>
            <a:r>
              <a:rPr lang="it-IT" sz="2400"/>
              <a:t>Un ulteriore aspetto interessante della legittimazione ad agire è quello che consente ad ANAC </a:t>
            </a:r>
            <a:r>
              <a:rPr lang="it-IT" sz="2400" u="sng"/>
              <a:t>la costituzione di parte civile nei procedimenti penali </a:t>
            </a:r>
            <a:r>
              <a:rPr lang="it-IT" sz="2400"/>
              <a:t>aventi ad oggetto </a:t>
            </a:r>
            <a:r>
              <a:rPr lang="it-IT" sz="2400" u="sng"/>
              <a:t>fatti delittuosi in ambito di contratti pubblici.</a:t>
            </a:r>
          </a:p>
        </p:txBody>
      </p:sp>
    </p:spTree>
    <p:extLst>
      <p:ext uri="{BB962C8B-B14F-4D97-AF65-F5344CB8AC3E}">
        <p14:creationId xmlns:p14="http://schemas.microsoft.com/office/powerpoint/2010/main" val="370115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0D83115-C04F-D5C4-E3F7-BD410E9E4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r>
              <a:rPr lang="it-IT"/>
              <a:t>Stazione appaltante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64C97F5-6F1F-4C24-CDA9-ADFE70EA2FE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239224" y="1640397"/>
            <a:ext cx="7713552" cy="4096512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2800"/>
              <a:t>Costituisce </a:t>
            </a:r>
            <a:r>
              <a:rPr lang="it-IT" sz="2800" b="1"/>
              <a:t>“</a:t>
            </a:r>
            <a:r>
              <a:rPr lang="it-IT" sz="2800" b="1" i="1"/>
              <a:t>stazione appaltante</a:t>
            </a:r>
            <a:r>
              <a:rPr lang="it-IT" sz="2800" b="1"/>
              <a:t> (…) </a:t>
            </a:r>
            <a:r>
              <a:rPr lang="it-IT" sz="2800" b="1" i="1"/>
              <a:t>qualsiasi soggetto, pubblico o privato</a:t>
            </a:r>
            <a:r>
              <a:rPr lang="it-IT" sz="2800" i="1"/>
              <a:t>, che affida contratti di appalto di lavori, servizi e forniture e che è comunque tenuto, nella scelta del contraente, al rispetto del codice</a:t>
            </a:r>
            <a:r>
              <a:rPr lang="it-IT" sz="2800"/>
              <a:t>”</a:t>
            </a:r>
          </a:p>
          <a:p>
            <a:pPr algn="r"/>
            <a:r>
              <a:rPr lang="it-IT" sz="2800" b="1"/>
              <a:t>art. 1, comma 1 lett. a) dell’Allegato I.1</a:t>
            </a:r>
            <a:br>
              <a:rPr lang="it-IT" sz="2800" b="1">
                <a:ea typeface="+mn-lt"/>
                <a:cs typeface="+mn-lt"/>
              </a:rPr>
            </a:br>
            <a:r>
              <a:rPr lang="it-IT" sz="2800" b="1">
                <a:ea typeface="+mn-lt"/>
                <a:cs typeface="+mn-lt"/>
              </a:rPr>
              <a:t>Codice dei Contratti</a:t>
            </a:r>
            <a:endParaRPr lang="it-IT" sz="2800" b="1"/>
          </a:p>
        </p:txBody>
      </p:sp>
    </p:spTree>
    <p:extLst>
      <p:ext uri="{BB962C8B-B14F-4D97-AF65-F5344CB8AC3E}">
        <p14:creationId xmlns:p14="http://schemas.microsoft.com/office/powerpoint/2010/main" val="1324350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8299C-8D5A-F8E6-8531-B283289AD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2BFC3F18-C4D6-A54F-FA54-780758633988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B4D500E0-FB54-62ED-720B-D8FD64842E4A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7BA3CA94-9195-1022-D8D5-5EC25E1E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Qualificazione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1A78567F-A801-2739-FF05-ED23C2DE5F0C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AF180766-02B0-007C-BE5A-07677DE38C1A}"/>
              </a:ext>
            </a:extLst>
          </p:cNvPr>
          <p:cNvSpPr txBox="1">
            <a:spLocks/>
          </p:cNvSpPr>
          <p:nvPr/>
        </p:nvSpPr>
        <p:spPr>
          <a:xfrm>
            <a:off x="2239224" y="1640397"/>
            <a:ext cx="7713552" cy="4509118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>
                <a:solidFill>
                  <a:schemeClr val="tx2"/>
                </a:solidFill>
              </a:rPr>
              <a:t>Il legislatore attribuisce soltanto alle stazioni appaltanti </a:t>
            </a:r>
            <a:r>
              <a:rPr lang="it-IT" sz="2800" b="1">
                <a:solidFill>
                  <a:schemeClr val="tx2"/>
                </a:solidFill>
              </a:rPr>
              <a:t>qualificate</a:t>
            </a:r>
            <a:r>
              <a:rPr lang="it-IT" sz="2800">
                <a:solidFill>
                  <a:schemeClr val="tx2"/>
                </a:solidFill>
              </a:rPr>
              <a:t> la possibilità di operare in autonomia nel mercato pubblico.</a:t>
            </a:r>
          </a:p>
          <a:p>
            <a:r>
              <a:rPr lang="it-IT" sz="1600" b="1">
                <a:solidFill>
                  <a:schemeClr val="tx2"/>
                </a:solidFill>
              </a:rPr>
              <a:t>Limiti di importo per appalti senza qualificazione (art. 62 comma 1)</a:t>
            </a:r>
          </a:p>
          <a:p>
            <a:pPr>
              <a:lnSpc>
                <a:spcPct val="100000"/>
              </a:lnSpc>
            </a:pPr>
            <a:r>
              <a:rPr lang="it-IT" sz="1600">
                <a:solidFill>
                  <a:schemeClr val="tx2"/>
                </a:solidFill>
              </a:rPr>
              <a:t>Lavori: fino a €500.000.</a:t>
            </a:r>
          </a:p>
          <a:p>
            <a:pPr>
              <a:lnSpc>
                <a:spcPct val="100000"/>
              </a:lnSpc>
            </a:pPr>
            <a:r>
              <a:rPr lang="it-IT" sz="1600">
                <a:solidFill>
                  <a:schemeClr val="tx2"/>
                </a:solidFill>
              </a:rPr>
              <a:t>Servizi e forniture: fino alla soglia prevista per gli affidamenti diretti, di €140.000. </a:t>
            </a:r>
          </a:p>
        </p:txBody>
      </p:sp>
    </p:spTree>
    <p:extLst>
      <p:ext uri="{BB962C8B-B14F-4D97-AF65-F5344CB8AC3E}">
        <p14:creationId xmlns:p14="http://schemas.microsoft.com/office/powerpoint/2010/main" val="3385404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4EC301-5B9B-2F6E-15BA-32871D16F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641BECCA-ECEB-001A-67C5-271936B2637C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7F9F53C2-6A8B-DCDD-4D7F-63DF1E5D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/>
              <a:t>Centrale di committenza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4315C9B4-4AFB-CD30-D071-044C713315D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21207" y="2079741"/>
            <a:ext cx="5354491" cy="3719254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/>
              <a:t>attività di centralizzazione delle committenze</a:t>
            </a:r>
            <a:br>
              <a:rPr lang="it-IT" b="1"/>
            </a:br>
            <a:r>
              <a:rPr lang="it-IT"/>
              <a:t>attività svol­te su base permanente, riguardanti l’acquisizione di forniture o servizi destinati a stazioni appaltanti ovvero l’aggiudicazione di appalti o la conclusione di accordi quadro per lavori, forniture o servizi;</a:t>
            </a:r>
          </a:p>
          <a:p>
            <a:r>
              <a:rPr lang="it-IT" sz="1800"/>
              <a:t>				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1E0566EF-4EF3-AE52-77B2-A8AD2323E440}"/>
              </a:ext>
            </a:extLst>
          </p:cNvPr>
          <p:cNvSpPr txBox="1">
            <a:spLocks/>
          </p:cNvSpPr>
          <p:nvPr/>
        </p:nvSpPr>
        <p:spPr>
          <a:xfrm>
            <a:off x="5875699" y="1477435"/>
            <a:ext cx="5354491" cy="3719254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b="1"/>
              <a:t>attività di committenza ausiliaria</a:t>
            </a:r>
            <a:r>
              <a:rPr lang="it-IT"/>
              <a:t> supporto alle attività di committenza, attraverso la fornitura di: infrastrutture tecniche che consentano alle stazioni appaltanti di aggiudicare appalti pubblici o di concludere accordi quadro per lavori, forniture o servizi; consulenza sullo svolgimento o sulla progettazione delle procedure di appalto; preparazione delle procedure di appalto in nome e per conto della stazione appaltante interessata; gestione delle procedure di appalto in nome e per conto della stazione appaltante interessata.</a:t>
            </a:r>
          </a:p>
          <a:p>
            <a:r>
              <a:rPr lang="it-IT" sz="1800"/>
              <a:t>				</a:t>
            </a:r>
          </a:p>
        </p:txBody>
      </p:sp>
      <p:sp>
        <p:nvSpPr>
          <p:cNvPr id="3" name="Segnaposto contenuto 6">
            <a:extLst>
              <a:ext uri="{FF2B5EF4-FFF2-40B4-BE49-F238E27FC236}">
                <a16:creationId xmlns:a16="http://schemas.microsoft.com/office/drawing/2014/main" id="{DAEC4FAB-853E-E3D8-6FEA-02FB9A2B8B90}"/>
              </a:ext>
            </a:extLst>
          </p:cNvPr>
          <p:cNvSpPr txBox="1">
            <a:spLocks/>
          </p:cNvSpPr>
          <p:nvPr/>
        </p:nvSpPr>
        <p:spPr>
          <a:xfrm>
            <a:off x="521207" y="1477435"/>
            <a:ext cx="5354491" cy="602306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1"/>
              <a:t>Fornisce alle S.A.:</a:t>
            </a:r>
          </a:p>
        </p:txBody>
      </p:sp>
    </p:spTree>
    <p:extLst>
      <p:ext uri="{BB962C8B-B14F-4D97-AF65-F5344CB8AC3E}">
        <p14:creationId xmlns:p14="http://schemas.microsoft.com/office/powerpoint/2010/main" val="304317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7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C45655-DE9F-3411-8AEF-C1599E0A8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F1229C37-3195-C8FD-984D-F2AF7B8549A5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6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7ADE8A40-A3C1-1374-75F9-956304C1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92670"/>
            <a:ext cx="11119104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/>
              <a:t> Il quadro normativo in materia di qualificazione delle S.A.</a:t>
            </a:r>
            <a:br>
              <a:rPr lang="it-IT"/>
            </a:br>
            <a:endParaRPr lang="it-IT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8CC06189-4BD8-758F-3E97-2FB05DB0D0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1676698"/>
            <a:ext cx="5481241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/>
              <a:t>Artt. 62-64 </a:t>
            </a:r>
            <a:r>
              <a:rPr lang="it-IT" sz="2400"/>
              <a:t>del </a:t>
            </a:r>
            <a:r>
              <a:rPr lang="it-IT" sz="2400" err="1"/>
              <a:t>D.Lgs.</a:t>
            </a:r>
            <a:r>
              <a:rPr lang="it-IT" sz="2400"/>
              <a:t> 36/2023;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/>
              <a:t>Allegato II.4</a:t>
            </a:r>
            <a:r>
              <a:rPr lang="it-IT" sz="2400"/>
              <a:t>, che dettaglia i requisiti e i livelli di qualificazione;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/>
              <a:t>Allegato I.1</a:t>
            </a:r>
            <a:r>
              <a:rPr lang="it-IT" sz="2400"/>
              <a:t>, che definisce cosa si intende per S.A. e Centrale di Committenza;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err="1"/>
              <a:t>D.Lgs.</a:t>
            </a:r>
            <a:r>
              <a:rPr lang="it-IT" sz="2400" u="sng"/>
              <a:t> 209/2024</a:t>
            </a:r>
            <a:r>
              <a:rPr lang="it-IT" sz="2400"/>
              <a:t>, che modifica in modo sostanziale il sistema di qualificazione.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 b="1"/>
          </a:p>
        </p:txBody>
      </p:sp>
    </p:spTree>
    <p:extLst>
      <p:ext uri="{BB962C8B-B14F-4D97-AF65-F5344CB8AC3E}">
        <p14:creationId xmlns:p14="http://schemas.microsoft.com/office/powerpoint/2010/main" val="2739360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47DE2-08BE-4DE1-75D7-F3498131F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D00AD29F-4AA8-7B27-619D-CAD008F2E180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7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7D7733F6-6737-2B9A-9B20-6F02BA308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6672035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/>
              <a:t>Obblighi per le S.A. non qualificate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C010C-E5E2-891A-936B-51944626814C}"/>
              </a:ext>
            </a:extLst>
          </p:cNvPr>
          <p:cNvSpPr txBox="1">
            <a:spLocks/>
          </p:cNvSpPr>
          <p:nvPr/>
        </p:nvSpPr>
        <p:spPr>
          <a:xfrm>
            <a:off x="6455121" y="1285770"/>
            <a:ext cx="4822111" cy="41553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iscriversi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all’AUSA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disporre di una figura tecnica idonea a svolgere le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funzioni di RUP e nominare il RASA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soddisfare i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requisiti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 previsti per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il livello di qualificazione 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richiesto.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Inserire la domanda di qualificazione sulla piattaforma di ANAC.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 b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087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54569573-D30A-C114-8912-11A02E239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sistema di qualificazione a tre livelli</a:t>
            </a:r>
          </a:p>
        </p:txBody>
      </p:sp>
      <p:graphicFrame>
        <p:nvGraphicFramePr>
          <p:cNvPr id="5" name="Segnaposto contenuto 4">
            <a:extLst>
              <a:ext uri="{FF2B5EF4-FFF2-40B4-BE49-F238E27FC236}">
                <a16:creationId xmlns:a16="http://schemas.microsoft.com/office/drawing/2014/main" id="{ED877970-27E8-93DA-35E6-B4E38CB50872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944008558"/>
              </p:ext>
            </p:extLst>
          </p:nvPr>
        </p:nvGraphicFramePr>
        <p:xfrm>
          <a:off x="2530160" y="1329992"/>
          <a:ext cx="7131680" cy="39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336">
                  <a:extLst>
                    <a:ext uri="{9D8B030D-6E8A-4147-A177-3AD203B41FA5}">
                      <a16:colId xmlns:a16="http://schemas.microsoft.com/office/drawing/2014/main" val="174926748"/>
                    </a:ext>
                  </a:extLst>
                </a:gridCol>
                <a:gridCol w="514218">
                  <a:extLst>
                    <a:ext uri="{9D8B030D-6E8A-4147-A177-3AD203B41FA5}">
                      <a16:colId xmlns:a16="http://schemas.microsoft.com/office/drawing/2014/main" val="2990783905"/>
                    </a:ext>
                  </a:extLst>
                </a:gridCol>
                <a:gridCol w="2338454">
                  <a:extLst>
                    <a:ext uri="{9D8B030D-6E8A-4147-A177-3AD203B41FA5}">
                      <a16:colId xmlns:a16="http://schemas.microsoft.com/office/drawing/2014/main" val="4203639918"/>
                    </a:ext>
                  </a:extLst>
                </a:gridCol>
                <a:gridCol w="595246">
                  <a:extLst>
                    <a:ext uri="{9D8B030D-6E8A-4147-A177-3AD203B41FA5}">
                      <a16:colId xmlns:a16="http://schemas.microsoft.com/office/drawing/2014/main" val="2949897540"/>
                    </a:ext>
                  </a:extLst>
                </a:gridCol>
                <a:gridCol w="2257426">
                  <a:extLst>
                    <a:ext uri="{9D8B030D-6E8A-4147-A177-3AD203B41FA5}">
                      <a16:colId xmlns:a16="http://schemas.microsoft.com/office/drawing/2014/main" val="372400412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r>
                        <a:rPr lang="it-IT"/>
                        <a:t>Livello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/>
                        <a:t>Importo massimo</a:t>
                      </a:r>
                    </a:p>
                    <a:p>
                      <a:r>
                        <a:rPr lang="it-IT"/>
                        <a:t>per </a:t>
                      </a:r>
                      <a:r>
                        <a:rPr lang="it-IT" u="sng"/>
                        <a:t>lavori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/>
                        <a:t>Importo massimo</a:t>
                      </a:r>
                    </a:p>
                    <a:p>
                      <a:r>
                        <a:rPr lang="it-IT"/>
                        <a:t>per </a:t>
                      </a:r>
                      <a:r>
                        <a:rPr lang="it-IT" u="sng"/>
                        <a:t>servizi e forniture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661632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r>
                        <a:rPr lang="it-IT"/>
                        <a:t>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L3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1.000.000 €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SF3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750.000 €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1139828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r>
                        <a:rPr lang="it-IT"/>
                        <a:t>Intermedio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L2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Soglia comunitaria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SF2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5.000.000 €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5362643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r>
                        <a:rPr lang="it-IT"/>
                        <a:t>Avanzato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L1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Illimitato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SF1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/>
                        <a:t>Illimitato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776187"/>
                  </a:ext>
                </a:extLst>
              </a:tr>
            </a:tbl>
          </a:graphicData>
        </a:graphic>
      </p:graphicFrame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74D0AB1-4F77-631C-4AF8-5CD8C657B841}"/>
              </a:ext>
            </a:extLst>
          </p:cNvPr>
          <p:cNvSpPr txBox="1">
            <a:spLocks/>
          </p:cNvSpPr>
          <p:nvPr/>
        </p:nvSpPr>
        <p:spPr>
          <a:xfrm>
            <a:off x="992525" y="5378689"/>
            <a:ext cx="9741528" cy="87809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La mancata qualificazione implica il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divieto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 di gestire appalti superiori a tali soglie e </a:t>
            </a:r>
            <a:r>
              <a:rPr lang="it-IT" sz="2400" b="0" u="sng">
                <a:latin typeface="Segoe UI" panose="020B0502040204020203" pitchFamily="34" charset="0"/>
                <a:cs typeface="Segoe UI" panose="020B0502040204020203" pitchFamily="34" charset="0"/>
              </a:rPr>
              <a:t>l’obbligo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 di ricorrere a una </a:t>
            </a:r>
            <a:r>
              <a:rPr lang="it-IT" sz="2400">
                <a:latin typeface="Segoe UI" panose="020B0502040204020203" pitchFamily="34" charset="0"/>
                <a:cs typeface="Segoe UI" panose="020B0502040204020203" pitchFamily="34" charset="0"/>
              </a:rPr>
              <a:t>Centrale di Committenza</a:t>
            </a:r>
            <a:r>
              <a:rPr lang="it-IT" sz="2400" b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C5571870-0690-B6A0-90B1-2F425E9DC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560" y="2069384"/>
            <a:ext cx="1316979" cy="10800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69BA0412-7E5E-EC89-B3A5-31CADEEB20E7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12560" y="3127729"/>
            <a:ext cx="1317600" cy="1101655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54286B9F-A7C5-EE35-CDEB-F0903DDDE7C6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212560" y="4204875"/>
            <a:ext cx="13176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67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F948B-1FB0-4BD8-5CC2-EED373A77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4F170EBB-D0A1-8E30-B2AE-EAD25C8CD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Obbligo di qualificazione esteso alla fase esecutiva</a:t>
            </a:r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F69C002B-7456-2E26-588F-68CF51DDFF2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047655" y="1848156"/>
            <a:ext cx="7484771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 sz="2800"/>
              <a:t>Dal 1° gennaio 2025, nessuna Stazione Appaltante può legittimamente eseguire contratti pubblici di lavori, servizi o forniture </a:t>
            </a:r>
            <a:r>
              <a:rPr lang="it-IT" sz="2800" u="sng"/>
              <a:t>senza essere qualificata</a:t>
            </a:r>
            <a:r>
              <a:rPr lang="it-IT" sz="2800"/>
              <a:t> per tale fase, salvo che si tratti di appalti sotto soglia o affidamenti diretti.</a:t>
            </a:r>
          </a:p>
        </p:txBody>
      </p:sp>
    </p:spTree>
    <p:extLst>
      <p:ext uri="{BB962C8B-B14F-4D97-AF65-F5344CB8AC3E}">
        <p14:creationId xmlns:p14="http://schemas.microsoft.com/office/powerpoint/2010/main" val="2021372818"/>
      </p:ext>
    </p:extLst>
  </p:cSld>
  <p:clrMapOvr>
    <a:masterClrMapping/>
  </p:clrMapOvr>
</p:sld>
</file>

<file path=ppt/theme/theme1.xml><?xml version="1.0" encoding="utf-8"?>
<a:theme xmlns:a="http://schemas.openxmlformats.org/drawingml/2006/main" name="esercitazione su PowerPoint">
  <a:themeElements>
    <a:clrScheme name="Custom 27">
      <a:dk1>
        <a:srgbClr val="000000"/>
      </a:dk1>
      <a:lt1>
        <a:srgbClr val="FFFFFF"/>
      </a:lt1>
      <a:dk2>
        <a:srgbClr val="005F73"/>
      </a:dk2>
      <a:lt2>
        <a:srgbClr val="E7E6E6"/>
      </a:lt2>
      <a:accent1>
        <a:srgbClr val="6A205F"/>
      </a:accent1>
      <a:accent2>
        <a:srgbClr val="C74F66"/>
      </a:accent2>
      <a:accent3>
        <a:srgbClr val="C40C67"/>
      </a:accent3>
      <a:accent4>
        <a:srgbClr val="FF7675"/>
      </a:accent4>
      <a:accent5>
        <a:srgbClr val="0696D0"/>
      </a:accent5>
      <a:accent6>
        <a:srgbClr val="360070"/>
      </a:accent6>
      <a:hlink>
        <a:srgbClr val="0563C1"/>
      </a:hlink>
      <a:folHlink>
        <a:srgbClr val="954F72"/>
      </a:folHlink>
    </a:clrScheme>
    <a:fontScheme name="Custom 25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39_TF23161501_Win32" id="{91FA49DC-4878-4EF6-896C-E5A066020F12}" vid="{5A54D612-CEF0-4269-9420-4DCE41D851B2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4DD16C7D9FCC4ABBCD6FBEE5832381" ma:contentTypeVersion="12" ma:contentTypeDescription="Creare un nuovo documento." ma:contentTypeScope="" ma:versionID="3f1cb4d3bae187d939bd2bc69f68cfa5">
  <xsd:schema xmlns:xsd="http://www.w3.org/2001/XMLSchema" xmlns:xs="http://www.w3.org/2001/XMLSchema" xmlns:p="http://schemas.microsoft.com/office/2006/metadata/properties" xmlns:ns2="e12a972a-819d-4895-a949-d9ee9534714a" xmlns:ns3="2834991f-e101-4e9e-98a5-661f58210f9f" targetNamespace="http://schemas.microsoft.com/office/2006/metadata/properties" ma:root="true" ma:fieldsID="76ba21d07d5c13a725bf35e62a3b9840" ns2:_="" ns3:_="">
    <xsd:import namespace="e12a972a-819d-4895-a949-d9ee9534714a"/>
    <xsd:import namespace="2834991f-e101-4e9e-98a5-661f58210f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2a972a-819d-4895-a949-d9ee953471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b96d6b56-9229-47fc-a629-c3c0cfd3ea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34991f-e101-4e9e-98a5-661f58210f9f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89328ce7-7d3b-44be-9464-09230d03e605}" ma:internalName="TaxCatchAll" ma:showField="CatchAllData" ma:web="2834991f-e101-4e9e-98a5-661f58210f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34991f-e101-4e9e-98a5-661f58210f9f" xsi:nil="true"/>
    <lcf76f155ced4ddcb4097134ff3c332f xmlns="e12a972a-819d-4895-a949-d9ee953471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5D2082-8272-41D0-AF2B-1680C2A5A652}">
  <ds:schemaRefs>
    <ds:schemaRef ds:uri="2834991f-e101-4e9e-98a5-661f58210f9f"/>
    <ds:schemaRef ds:uri="e12a972a-819d-4895-a949-d9ee953471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064B850-7054-4B90-AA3C-8D8AC9F48160}">
  <ds:schemaRefs>
    <ds:schemaRef ds:uri="2834991f-e101-4e9e-98a5-661f58210f9f"/>
    <ds:schemaRef ds:uri="e12a972a-819d-4895-a949-d9ee9534714a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FD7310A-FFB4-4934-B18F-F9DA963B885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Sentirsi sopraffatto</Template>
  <Application>Microsoft Office PowerPoint</Application>
  <PresentationFormat>Widescreen</PresentationFormat>
  <Slides>26</Slides>
  <Notes>16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esercitazione su PowerPoint</vt:lpstr>
      <vt:lpstr>Corte di Appello di Milano Scuola di Formazione </vt:lpstr>
      <vt:lpstr>La qualificazione delle stazioni appaltanti </vt:lpstr>
      <vt:lpstr>Stazione appaltante</vt:lpstr>
      <vt:lpstr>Qualificazione</vt:lpstr>
      <vt:lpstr>Centrale di committenza</vt:lpstr>
      <vt:lpstr> Il quadro normativo in materia di qualificazione delle S.A. </vt:lpstr>
      <vt:lpstr>Obblighi per le S.A. non qualificate</vt:lpstr>
      <vt:lpstr>Il sistema di qualificazione a tre livelli</vt:lpstr>
      <vt:lpstr>Obbligo di qualificazione esteso alla fase esecutiva</vt:lpstr>
      <vt:lpstr>La qualificazione nelle concessioni di lavori e servizi</vt:lpstr>
      <vt:lpstr>PowerPoint Presentation</vt:lpstr>
      <vt:lpstr>Le sanzioni previste da ANAC</vt:lpstr>
      <vt:lpstr>Gli strumenti di contrasto alla corruzione e il ruolo dell’ANAC  </vt:lpstr>
      <vt:lpstr>I due pilastri della trasparenza</vt:lpstr>
      <vt:lpstr>Il ruolo trasversale di ANAC</vt:lpstr>
      <vt:lpstr>Il ruolo trasversale di ANAC</vt:lpstr>
      <vt:lpstr>4. Bando tipo e contratto tipo</vt:lpstr>
      <vt:lpstr>5. Standard di costi e prezzi</vt:lpstr>
      <vt:lpstr>6. L’attività in chiave collaborativa</vt:lpstr>
      <vt:lpstr>7. Casellario dei contratti</vt:lpstr>
      <vt:lpstr>8. Qualificazioni</vt:lpstr>
      <vt:lpstr>9. Registri delle S.A. qualificate ausiliarie</vt:lpstr>
      <vt:lpstr>10. Poteri di controllo e sanzionatori</vt:lpstr>
      <vt:lpstr>11. Azione deflattiva del contenzioso </vt:lpstr>
      <vt:lpstr>12. La legittimazione processuale di ANAC</vt:lpstr>
      <vt:lpstr>13. Costituzione di parte civile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qualificazione delle stazioni appaltanti </dc:title>
  <dc:creator>Roberta Nicoletta Roselli</dc:creator>
  <cp:revision>1</cp:revision>
  <dcterms:created xsi:type="dcterms:W3CDTF">2025-11-14T08:58:21Z</dcterms:created>
  <dcterms:modified xsi:type="dcterms:W3CDTF">2025-11-24T12:22:55Z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0x010100474DD16C7D9FCC4ABBCD6FBEE5832381</vt:lpwstr>
  </property>
  <property fmtid="{D5CDD505-2E9C-101B-9397-08002B2CF9AE}" pid="3" name="MediaServiceImageTags">
    <vt:lpwstr/>
  </property>
</Properties>
</file>