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4"/>
  </p:sldMasterIdLst>
  <p:notesMasterIdLst>
    <p:notesMasterId r:id="rId17"/>
  </p:notesMasterIdLst>
  <p:handoutMasterIdLst>
    <p:handoutMasterId r:id="rId18"/>
  </p:handoutMasterIdLst>
  <p:sldIdLst>
    <p:sldId id="1939" r:id="rId5"/>
    <p:sldId id="1940" r:id="rId6"/>
    <p:sldId id="1941" r:id="rId7"/>
    <p:sldId id="1942" r:id="rId8"/>
    <p:sldId id="1943" r:id="rId9"/>
    <p:sldId id="1944" r:id="rId10"/>
    <p:sldId id="1945" r:id="rId11"/>
    <p:sldId id="1946" r:id="rId12"/>
    <p:sldId id="1947" r:id="rId13"/>
    <p:sldId id="1948" r:id="rId14"/>
    <p:sldId id="1949" r:id="rId15"/>
    <p:sldId id="1950" r:id="rId16"/>
  </p:sldIdLst>
  <p:sldSz cx="12192000" cy="6858000"/>
  <p:notesSz cx="6858000" cy="9144000"/>
  <p:defaultTextStyle>
    <a:defPPr rtl="0">
      <a:defRPr lang="it-IT"/>
    </a:defPPr>
    <a:lvl1pPr marL="0" algn="l" defTabSz="914400" rtl="0" eaLnBrk="1" latinLnBrk="0" hangingPunct="1">
      <a:defRPr lang="it-IT" sz="1800" kern="1200">
        <a:solidFill>
          <a:schemeClr val="tx1"/>
        </a:solidFill>
        <a:latin typeface="+mn-lt"/>
        <a:ea typeface="+mn-ea"/>
        <a:cs typeface="+mn-cs"/>
      </a:defRPr>
    </a:lvl1pPr>
    <a:lvl2pPr marL="457200" algn="l" defTabSz="914400" rtl="0" eaLnBrk="1" latinLnBrk="0" hangingPunct="1">
      <a:defRPr lang="it-IT" sz="1800" kern="1200">
        <a:solidFill>
          <a:schemeClr val="tx1"/>
        </a:solidFill>
        <a:latin typeface="+mn-lt"/>
        <a:ea typeface="+mn-ea"/>
        <a:cs typeface="+mn-cs"/>
      </a:defRPr>
    </a:lvl2pPr>
    <a:lvl3pPr marL="914400" algn="l" defTabSz="914400" rtl="0" eaLnBrk="1" latinLnBrk="0" hangingPunct="1">
      <a:defRPr lang="it-IT" sz="1800" kern="1200">
        <a:solidFill>
          <a:schemeClr val="tx1"/>
        </a:solidFill>
        <a:latin typeface="+mn-lt"/>
        <a:ea typeface="+mn-ea"/>
        <a:cs typeface="+mn-cs"/>
      </a:defRPr>
    </a:lvl3pPr>
    <a:lvl4pPr marL="1371600" algn="l" defTabSz="914400" rtl="0" eaLnBrk="1" latinLnBrk="0" hangingPunct="1">
      <a:defRPr lang="it-IT" sz="1800" kern="1200">
        <a:solidFill>
          <a:schemeClr val="tx1"/>
        </a:solidFill>
        <a:latin typeface="+mn-lt"/>
        <a:ea typeface="+mn-ea"/>
        <a:cs typeface="+mn-cs"/>
      </a:defRPr>
    </a:lvl4pPr>
    <a:lvl5pPr marL="1828800" algn="l" defTabSz="914400" rtl="0" eaLnBrk="1" latinLnBrk="0" hangingPunct="1">
      <a:defRPr lang="it-IT" sz="1800" kern="1200">
        <a:solidFill>
          <a:schemeClr val="tx1"/>
        </a:solidFill>
        <a:latin typeface="+mn-lt"/>
        <a:ea typeface="+mn-ea"/>
        <a:cs typeface="+mn-cs"/>
      </a:defRPr>
    </a:lvl5pPr>
    <a:lvl6pPr marL="2286000" algn="l" defTabSz="914400" rtl="0" eaLnBrk="1" latinLnBrk="0" hangingPunct="1">
      <a:defRPr lang="it-IT" sz="1800" kern="1200">
        <a:solidFill>
          <a:schemeClr val="tx1"/>
        </a:solidFill>
        <a:latin typeface="+mn-lt"/>
        <a:ea typeface="+mn-ea"/>
        <a:cs typeface="+mn-cs"/>
      </a:defRPr>
    </a:lvl6pPr>
    <a:lvl7pPr marL="2743200" algn="l" defTabSz="914400" rtl="0" eaLnBrk="1" latinLnBrk="0" hangingPunct="1">
      <a:defRPr lang="it-IT" sz="1800" kern="1200">
        <a:solidFill>
          <a:schemeClr val="tx1"/>
        </a:solidFill>
        <a:latin typeface="+mn-lt"/>
        <a:ea typeface="+mn-ea"/>
        <a:cs typeface="+mn-cs"/>
      </a:defRPr>
    </a:lvl7pPr>
    <a:lvl8pPr marL="3200400" algn="l" defTabSz="914400" rtl="0" eaLnBrk="1" latinLnBrk="0" hangingPunct="1">
      <a:defRPr lang="it-IT" sz="1800" kern="1200">
        <a:solidFill>
          <a:schemeClr val="tx1"/>
        </a:solidFill>
        <a:latin typeface="+mn-lt"/>
        <a:ea typeface="+mn-ea"/>
        <a:cs typeface="+mn-cs"/>
      </a:defRPr>
    </a:lvl8pPr>
    <a:lvl9pPr marL="3657600" algn="l" defTabSz="914400" rtl="0" eaLnBrk="1" latinLnBrk="0" hangingPunct="1">
      <a:defRPr lang="it-IT"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0071"/>
    <a:srgbClr val="FF7676"/>
    <a:srgbClr val="6A1F60"/>
    <a:srgbClr val="CA4F67"/>
    <a:srgbClr val="0796D0"/>
    <a:srgbClr val="C60B68"/>
    <a:srgbClr val="F7D6D6"/>
    <a:srgbClr val="A69AC7"/>
    <a:srgbClr val="EACAD0"/>
    <a:srgbClr val="C50C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4CD0061-8248-4ECE-B1C1-C10A46CF165E}" v="1" dt="2025-11-17T09:20:09.0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6" autoAdjust="0"/>
    <p:restoredTop sz="95042"/>
  </p:normalViewPr>
  <p:slideViewPr>
    <p:cSldViewPr snapToGrid="0">
      <p:cViewPr varScale="1">
        <p:scale>
          <a:sx n="106" d="100"/>
          <a:sy n="106" d="100"/>
        </p:scale>
        <p:origin x="792" y="-49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282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oberta Nicoletta Roselli" userId="d4352cda-797a-4d12-9c97-80f8a1c160d0" providerId="ADAL" clId="{A6475635-EF62-4A65-917F-CBC8DD105338}"/>
    <pc:docChg chg="custSel modSld">
      <pc:chgData name="Roberta Nicoletta Roselli" userId="d4352cda-797a-4d12-9c97-80f8a1c160d0" providerId="ADAL" clId="{A6475635-EF62-4A65-917F-CBC8DD105338}" dt="2025-11-17T08:54:00.621" v="3" actId="123"/>
      <pc:docMkLst>
        <pc:docMk/>
      </pc:docMkLst>
      <pc:sldChg chg="modSp mod">
        <pc:chgData name="Roberta Nicoletta Roselli" userId="d4352cda-797a-4d12-9c97-80f8a1c160d0" providerId="ADAL" clId="{A6475635-EF62-4A65-917F-CBC8DD105338}" dt="2025-11-17T08:54:00.621" v="3" actId="123"/>
        <pc:sldMkLst>
          <pc:docMk/>
          <pc:sldMk cId="1388183236" sldId="1947"/>
        </pc:sldMkLst>
        <pc:spChg chg="mod">
          <ac:chgData name="Roberta Nicoletta Roselli" userId="d4352cda-797a-4d12-9c97-80f8a1c160d0" providerId="ADAL" clId="{A6475635-EF62-4A65-917F-CBC8DD105338}" dt="2025-11-17T08:54:00.621" v="3" actId="123"/>
          <ac:spMkLst>
            <pc:docMk/>
            <pc:sldMk cId="1388183236" sldId="1947"/>
            <ac:spMk id="2" creationId="{D1DBDE8B-4AC8-F165-1C54-CD945F3A71DA}"/>
          </ac:spMkLst>
        </pc:spChg>
        <pc:spChg chg="mod">
          <ac:chgData name="Roberta Nicoletta Roselli" userId="d4352cda-797a-4d12-9c97-80f8a1c160d0" providerId="ADAL" clId="{A6475635-EF62-4A65-917F-CBC8DD105338}" dt="2025-11-17T08:53:34.760" v="2" actId="14100"/>
          <ac:spMkLst>
            <pc:docMk/>
            <pc:sldMk cId="1388183236" sldId="1947"/>
            <ac:spMk id="6" creationId="{4F7A6D45-A19D-9E21-6211-28CDF1789B90}"/>
          </ac:spMkLst>
        </pc:spChg>
      </pc:sldChg>
      <pc:sldChg chg="addSp delSp modSp mod chgLayout">
        <pc:chgData name="Roberta Nicoletta Roselli" userId="d4352cda-797a-4d12-9c97-80f8a1c160d0" providerId="ADAL" clId="{A6475635-EF62-4A65-917F-CBC8DD105338}" dt="2025-11-14T13:25:01.416" v="0" actId="6264"/>
        <pc:sldMkLst>
          <pc:docMk/>
          <pc:sldMk cId="3484595745" sldId="1950"/>
        </pc:sldMkLst>
        <pc:spChg chg="mod ord">
          <ac:chgData name="Roberta Nicoletta Roselli" userId="d4352cda-797a-4d12-9c97-80f8a1c160d0" providerId="ADAL" clId="{A6475635-EF62-4A65-917F-CBC8DD105338}" dt="2025-11-14T13:25:01.416" v="0" actId="6264"/>
          <ac:spMkLst>
            <pc:docMk/>
            <pc:sldMk cId="3484595745" sldId="1950"/>
            <ac:spMk id="6" creationId="{EF1FC3E9-0A57-4AA5-DC21-FDCCE915F608}"/>
          </ac:spMkLst>
        </pc:spChg>
        <pc:spChg chg="mod ord">
          <ac:chgData name="Roberta Nicoletta Roselli" userId="d4352cda-797a-4d12-9c97-80f8a1c160d0" providerId="ADAL" clId="{A6475635-EF62-4A65-917F-CBC8DD105338}" dt="2025-11-14T13:25:01.416" v="0" actId="6264"/>
          <ac:spMkLst>
            <pc:docMk/>
            <pc:sldMk cId="3484595745" sldId="1950"/>
            <ac:spMk id="9" creationId="{7884E358-5AFC-B0F9-E844-858A3B4D03B1}"/>
          </ac:spMkLst>
        </pc:spChg>
      </pc:sldChg>
    </pc:docChg>
  </pc:docChgLst>
  <pc:docChgLst>
    <pc:chgData name="Elia Gonella" userId="a3d216c6-cdb0-4cba-8671-90e9e595b690" providerId="ADAL" clId="{287EFBF9-EAD4-4D13-AF87-98E3DED93B3C}"/>
    <pc:docChg chg="undo custSel addSld delSld modSld sldOrd">
      <pc:chgData name="Elia Gonella" userId="a3d216c6-cdb0-4cba-8671-90e9e595b690" providerId="ADAL" clId="{287EFBF9-EAD4-4D13-AF87-98E3DED93B3C}" dt="2025-11-17T13:34:03.661" v="761" actId="20577"/>
      <pc:docMkLst>
        <pc:docMk/>
      </pc:docMkLst>
      <pc:sldChg chg="del">
        <pc:chgData name="Elia Gonella" userId="a3d216c6-cdb0-4cba-8671-90e9e595b690" providerId="ADAL" clId="{287EFBF9-EAD4-4D13-AF87-98E3DED93B3C}" dt="2025-11-14T13:06:16.452" v="693" actId="47"/>
        <pc:sldMkLst>
          <pc:docMk/>
          <pc:sldMk cId="1567427169" sldId="1877"/>
        </pc:sldMkLst>
      </pc:sldChg>
      <pc:sldChg chg="del">
        <pc:chgData name="Elia Gonella" userId="a3d216c6-cdb0-4cba-8671-90e9e595b690" providerId="ADAL" clId="{287EFBF9-EAD4-4D13-AF87-98E3DED93B3C}" dt="2025-11-14T13:06:16.452" v="693" actId="47"/>
        <pc:sldMkLst>
          <pc:docMk/>
          <pc:sldMk cId="343131496" sldId="1878"/>
        </pc:sldMkLst>
      </pc:sldChg>
      <pc:sldChg chg="del">
        <pc:chgData name="Elia Gonella" userId="a3d216c6-cdb0-4cba-8671-90e9e595b690" providerId="ADAL" clId="{287EFBF9-EAD4-4D13-AF87-98E3DED93B3C}" dt="2025-11-14T13:06:16.452" v="693" actId="47"/>
        <pc:sldMkLst>
          <pc:docMk/>
          <pc:sldMk cId="1503650227" sldId="1882"/>
        </pc:sldMkLst>
      </pc:sldChg>
      <pc:sldChg chg="del">
        <pc:chgData name="Elia Gonella" userId="a3d216c6-cdb0-4cba-8671-90e9e595b690" providerId="ADAL" clId="{287EFBF9-EAD4-4D13-AF87-98E3DED93B3C}" dt="2025-11-14T13:06:16.452" v="693" actId="47"/>
        <pc:sldMkLst>
          <pc:docMk/>
          <pc:sldMk cId="3701242864" sldId="1884"/>
        </pc:sldMkLst>
      </pc:sldChg>
      <pc:sldChg chg="del">
        <pc:chgData name="Elia Gonella" userId="a3d216c6-cdb0-4cba-8671-90e9e595b690" providerId="ADAL" clId="{287EFBF9-EAD4-4D13-AF87-98E3DED93B3C}" dt="2025-11-14T13:06:16.452" v="693" actId="47"/>
        <pc:sldMkLst>
          <pc:docMk/>
          <pc:sldMk cId="3990171912" sldId="1924"/>
        </pc:sldMkLst>
      </pc:sldChg>
      <pc:sldChg chg="del">
        <pc:chgData name="Elia Gonella" userId="a3d216c6-cdb0-4cba-8671-90e9e595b690" providerId="ADAL" clId="{287EFBF9-EAD4-4D13-AF87-98E3DED93B3C}" dt="2025-11-14T13:06:16.452" v="693" actId="47"/>
        <pc:sldMkLst>
          <pc:docMk/>
          <pc:sldMk cId="481378934" sldId="1929"/>
        </pc:sldMkLst>
      </pc:sldChg>
      <pc:sldChg chg="del">
        <pc:chgData name="Elia Gonella" userId="a3d216c6-cdb0-4cba-8671-90e9e595b690" providerId="ADAL" clId="{287EFBF9-EAD4-4D13-AF87-98E3DED93B3C}" dt="2025-11-14T13:06:16.452" v="693" actId="47"/>
        <pc:sldMkLst>
          <pc:docMk/>
          <pc:sldMk cId="1864328793" sldId="1935"/>
        </pc:sldMkLst>
      </pc:sldChg>
      <pc:sldChg chg="del">
        <pc:chgData name="Elia Gonella" userId="a3d216c6-cdb0-4cba-8671-90e9e595b690" providerId="ADAL" clId="{287EFBF9-EAD4-4D13-AF87-98E3DED93B3C}" dt="2025-11-14T13:06:16.452" v="693" actId="47"/>
        <pc:sldMkLst>
          <pc:docMk/>
          <pc:sldMk cId="602205006" sldId="1936"/>
        </pc:sldMkLst>
      </pc:sldChg>
      <pc:sldChg chg="del">
        <pc:chgData name="Elia Gonella" userId="a3d216c6-cdb0-4cba-8671-90e9e595b690" providerId="ADAL" clId="{287EFBF9-EAD4-4D13-AF87-98E3DED93B3C}" dt="2025-11-14T13:06:16.452" v="693" actId="47"/>
        <pc:sldMkLst>
          <pc:docMk/>
          <pc:sldMk cId="2159875524" sldId="1938"/>
        </pc:sldMkLst>
      </pc:sldChg>
      <pc:sldChg chg="modSp mod">
        <pc:chgData name="Elia Gonella" userId="a3d216c6-cdb0-4cba-8671-90e9e595b690" providerId="ADAL" clId="{287EFBF9-EAD4-4D13-AF87-98E3DED93B3C}" dt="2025-11-17T13:32:25.510" v="713" actId="20577"/>
        <pc:sldMkLst>
          <pc:docMk/>
          <pc:sldMk cId="1324350919" sldId="1939"/>
        </pc:sldMkLst>
        <pc:spChg chg="mod">
          <ac:chgData name="Elia Gonella" userId="a3d216c6-cdb0-4cba-8671-90e9e595b690" providerId="ADAL" clId="{287EFBF9-EAD4-4D13-AF87-98E3DED93B3C}" dt="2025-11-17T13:32:25.510" v="713" actId="20577"/>
          <ac:spMkLst>
            <pc:docMk/>
            <pc:sldMk cId="1324350919" sldId="1939"/>
            <ac:spMk id="5" creationId="{D0D83115-C04F-D5C4-E3F7-BD410E9E47BB}"/>
          </ac:spMkLst>
        </pc:spChg>
        <pc:spChg chg="mod">
          <ac:chgData name="Elia Gonella" userId="a3d216c6-cdb0-4cba-8671-90e9e595b690" providerId="ADAL" clId="{287EFBF9-EAD4-4D13-AF87-98E3DED93B3C}" dt="2025-11-14T10:20:22.761" v="161" actId="255"/>
          <ac:spMkLst>
            <pc:docMk/>
            <pc:sldMk cId="1324350919" sldId="1939"/>
            <ac:spMk id="6" creationId="{264C97F5-6F1F-4C24-CDA9-ADFE70EA2FE2}"/>
          </ac:spMkLst>
        </pc:spChg>
        <pc:spChg chg="mod">
          <ac:chgData name="Elia Gonella" userId="a3d216c6-cdb0-4cba-8671-90e9e595b690" providerId="ADAL" clId="{287EFBF9-EAD4-4D13-AF87-98E3DED93B3C}" dt="2025-11-14T10:14:58.453" v="76" actId="114"/>
          <ac:spMkLst>
            <pc:docMk/>
            <pc:sldMk cId="1324350919" sldId="1939"/>
            <ac:spMk id="7" creationId="{BC4B2890-552E-AEA8-4205-D3394FFFC9C1}"/>
          </ac:spMkLst>
        </pc:spChg>
      </pc:sldChg>
      <pc:sldChg chg="addSp delSp modSp add mod ord">
        <pc:chgData name="Elia Gonella" userId="a3d216c6-cdb0-4cba-8671-90e9e595b690" providerId="ADAL" clId="{287EFBF9-EAD4-4D13-AF87-98E3DED93B3C}" dt="2025-11-17T13:32:29.064" v="716" actId="20577"/>
        <pc:sldMkLst>
          <pc:docMk/>
          <pc:sldMk cId="3385404639" sldId="1940"/>
        </pc:sldMkLst>
        <pc:spChg chg="add mod">
          <ac:chgData name="Elia Gonella" userId="a3d216c6-cdb0-4cba-8671-90e9e595b690" providerId="ADAL" clId="{287EFBF9-EAD4-4D13-AF87-98E3DED93B3C}" dt="2025-11-17T13:32:29.064" v="716" actId="20577"/>
          <ac:spMkLst>
            <pc:docMk/>
            <pc:sldMk cId="3385404639" sldId="1940"/>
            <ac:spMk id="5" creationId="{7BA3CA94-9195-1022-D8D5-5EC25E1ED786}"/>
          </ac:spMkLst>
        </pc:spChg>
        <pc:spChg chg="mod">
          <ac:chgData name="Elia Gonella" userId="a3d216c6-cdb0-4cba-8671-90e9e595b690" providerId="ADAL" clId="{287EFBF9-EAD4-4D13-AF87-98E3DED93B3C}" dt="2025-11-14T10:15:22.973" v="80" actId="20577"/>
          <ac:spMkLst>
            <pc:docMk/>
            <pc:sldMk cId="3385404639" sldId="1940"/>
            <ac:spMk id="6" creationId="{2BFC3F18-C4D6-A54F-FA54-780758633988}"/>
          </ac:spMkLst>
        </pc:spChg>
        <pc:spChg chg="add mod">
          <ac:chgData name="Elia Gonella" userId="a3d216c6-cdb0-4cba-8671-90e9e595b690" providerId="ADAL" clId="{287EFBF9-EAD4-4D13-AF87-98E3DED93B3C}" dt="2025-11-14T10:20:57.142" v="165" actId="1076"/>
          <ac:spMkLst>
            <pc:docMk/>
            <pc:sldMk cId="3385404639" sldId="1940"/>
            <ac:spMk id="9" creationId="{3BF003F1-AA31-FACF-5FCF-48C396A878D7}"/>
          </ac:spMkLst>
        </pc:spChg>
        <pc:spChg chg="add mod">
          <ac:chgData name="Elia Gonella" userId="a3d216c6-cdb0-4cba-8671-90e9e595b690" providerId="ADAL" clId="{287EFBF9-EAD4-4D13-AF87-98E3DED93B3C}" dt="2025-11-14T10:49:25.178" v="243" actId="2085"/>
          <ac:spMkLst>
            <pc:docMk/>
            <pc:sldMk cId="3385404639" sldId="1940"/>
            <ac:spMk id="10" creationId="{C5B0EF5E-E278-993E-2ABF-EA276BC1F249}"/>
          </ac:spMkLst>
        </pc:spChg>
        <pc:spChg chg="add mod">
          <ac:chgData name="Elia Gonella" userId="a3d216c6-cdb0-4cba-8671-90e9e595b690" providerId="ADAL" clId="{287EFBF9-EAD4-4D13-AF87-98E3DED93B3C}" dt="2025-11-14T10:15:13.904" v="77" actId="21"/>
          <ac:spMkLst>
            <pc:docMk/>
            <pc:sldMk cId="3385404639" sldId="1940"/>
            <ac:spMk id="12" creationId="{1A78567F-A801-2739-FF05-ED23C2DE5F0C}"/>
          </ac:spMkLst>
        </pc:spChg>
      </pc:sldChg>
      <pc:sldChg chg="add del">
        <pc:chgData name="Elia Gonella" userId="a3d216c6-cdb0-4cba-8671-90e9e595b690" providerId="ADAL" clId="{287EFBF9-EAD4-4D13-AF87-98E3DED93B3C}" dt="2025-11-14T10:10:46.882" v="33" actId="2696"/>
        <pc:sldMkLst>
          <pc:docMk/>
          <pc:sldMk cId="1927085512" sldId="1941"/>
        </pc:sldMkLst>
      </pc:sldChg>
      <pc:sldChg chg="addSp delSp modSp add mod ord">
        <pc:chgData name="Elia Gonella" userId="a3d216c6-cdb0-4cba-8671-90e9e595b690" providerId="ADAL" clId="{287EFBF9-EAD4-4D13-AF87-98E3DED93B3C}" dt="2025-11-17T13:32:32.578" v="719" actId="20577"/>
        <pc:sldMkLst>
          <pc:docMk/>
          <pc:sldMk cId="3043174361" sldId="1941"/>
        </pc:sldMkLst>
        <pc:spChg chg="add mod">
          <ac:chgData name="Elia Gonella" userId="a3d216c6-cdb0-4cba-8671-90e9e595b690" providerId="ADAL" clId="{287EFBF9-EAD4-4D13-AF87-98E3DED93B3C}" dt="2025-11-17T13:32:32.578" v="719" actId="20577"/>
          <ac:spMkLst>
            <pc:docMk/>
            <pc:sldMk cId="3043174361" sldId="1941"/>
            <ac:spMk id="6" creationId="{7F9F53C2-6A8B-DCDD-4D7F-63DF1E5D6920}"/>
          </ac:spMkLst>
        </pc:spChg>
        <pc:spChg chg="add mod">
          <ac:chgData name="Elia Gonella" userId="a3d216c6-cdb0-4cba-8671-90e9e595b690" providerId="ADAL" clId="{287EFBF9-EAD4-4D13-AF87-98E3DED93B3C}" dt="2025-11-14T10:21:10.611" v="166" actId="255"/>
          <ac:spMkLst>
            <pc:docMk/>
            <pc:sldMk cId="3043174361" sldId="1941"/>
            <ac:spMk id="8" creationId="{AA27595E-F53E-51BC-B975-2EEE3D493B68}"/>
          </ac:spMkLst>
        </pc:spChg>
        <pc:spChg chg="add mod">
          <ac:chgData name="Elia Gonella" userId="a3d216c6-cdb0-4cba-8671-90e9e595b690" providerId="ADAL" clId="{287EFBF9-EAD4-4D13-AF87-98E3DED93B3C}" dt="2025-11-14T10:49:35.347" v="244" actId="2085"/>
          <ac:spMkLst>
            <pc:docMk/>
            <pc:sldMk cId="3043174361" sldId="1941"/>
            <ac:spMk id="9" creationId="{4315C9B4-4AFB-CD30-D071-044C713315D9}"/>
          </ac:spMkLst>
        </pc:spChg>
      </pc:sldChg>
      <pc:sldChg chg="addSp delSp modSp add mod ord">
        <pc:chgData name="Elia Gonella" userId="a3d216c6-cdb0-4cba-8671-90e9e595b690" providerId="ADAL" clId="{287EFBF9-EAD4-4D13-AF87-98E3DED93B3C}" dt="2025-11-17T13:32:36.793" v="722" actId="20577"/>
        <pc:sldMkLst>
          <pc:docMk/>
          <pc:sldMk cId="2739360207" sldId="1942"/>
        </pc:sldMkLst>
        <pc:spChg chg="add mod">
          <ac:chgData name="Elia Gonella" userId="a3d216c6-cdb0-4cba-8671-90e9e595b690" providerId="ADAL" clId="{287EFBF9-EAD4-4D13-AF87-98E3DED93B3C}" dt="2025-11-17T13:32:36.793" v="722" actId="20577"/>
          <ac:spMkLst>
            <pc:docMk/>
            <pc:sldMk cId="2739360207" sldId="1942"/>
            <ac:spMk id="7" creationId="{7ADE8A40-A3C1-1374-75F9-956304C19B1D}"/>
          </ac:spMkLst>
        </pc:spChg>
        <pc:spChg chg="add mod">
          <ac:chgData name="Elia Gonella" userId="a3d216c6-cdb0-4cba-8671-90e9e595b690" providerId="ADAL" clId="{287EFBF9-EAD4-4D13-AF87-98E3DED93B3C}" dt="2025-11-14T10:45:18.972" v="206" actId="20577"/>
          <ac:spMkLst>
            <pc:docMk/>
            <pc:sldMk cId="2739360207" sldId="1942"/>
            <ac:spMk id="8" creationId="{6F04BB54-F9F0-4B29-0A8A-97FA48CE1830}"/>
          </ac:spMkLst>
        </pc:spChg>
        <pc:spChg chg="add mod">
          <ac:chgData name="Elia Gonella" userId="a3d216c6-cdb0-4cba-8671-90e9e595b690" providerId="ADAL" clId="{287EFBF9-EAD4-4D13-AF87-98E3DED93B3C}" dt="2025-11-14T10:46:46.304" v="229" actId="207"/>
          <ac:spMkLst>
            <pc:docMk/>
            <pc:sldMk cId="2739360207" sldId="1942"/>
            <ac:spMk id="9" creationId="{8CC06189-4BD8-758F-3E97-2FB05DB0D0E9}"/>
          </ac:spMkLst>
        </pc:spChg>
      </pc:sldChg>
      <pc:sldChg chg="addSp delSp modSp add mod ord setBg chgLayout">
        <pc:chgData name="Elia Gonella" userId="a3d216c6-cdb0-4cba-8671-90e9e595b690" providerId="ADAL" clId="{287EFBF9-EAD4-4D13-AF87-98E3DED93B3C}" dt="2025-11-17T13:32:44.130" v="727" actId="14100"/>
        <pc:sldMkLst>
          <pc:docMk/>
          <pc:sldMk cId="2807087050" sldId="1943"/>
        </pc:sldMkLst>
        <pc:spChg chg="add mod">
          <ac:chgData name="Elia Gonella" userId="a3d216c6-cdb0-4cba-8671-90e9e595b690" providerId="ADAL" clId="{287EFBF9-EAD4-4D13-AF87-98E3DED93B3C}" dt="2025-11-17T13:32:44.130" v="727" actId="14100"/>
          <ac:spMkLst>
            <pc:docMk/>
            <pc:sldMk cId="2807087050" sldId="1943"/>
            <ac:spMk id="14" creationId="{7D7733F6-6737-2B9A-9B20-6F02BA3081EF}"/>
          </ac:spMkLst>
        </pc:spChg>
        <pc:spChg chg="add mod">
          <ac:chgData name="Elia Gonella" userId="a3d216c6-cdb0-4cba-8671-90e9e595b690" providerId="ADAL" clId="{287EFBF9-EAD4-4D13-AF87-98E3DED93B3C}" dt="2025-11-14T10:58:41.803" v="342" actId="14100"/>
          <ac:spMkLst>
            <pc:docMk/>
            <pc:sldMk cId="2807087050" sldId="1943"/>
            <ac:spMk id="15" creationId="{86D8B199-CE89-4D44-1F5C-3C23943C93FE}"/>
          </ac:spMkLst>
        </pc:spChg>
        <pc:spChg chg="add mod">
          <ac:chgData name="Elia Gonella" userId="a3d216c6-cdb0-4cba-8671-90e9e595b690" providerId="ADAL" clId="{287EFBF9-EAD4-4D13-AF87-98E3DED93B3C}" dt="2025-11-14T10:55:52.542" v="316" actId="14100"/>
          <ac:spMkLst>
            <pc:docMk/>
            <pc:sldMk cId="2807087050" sldId="1943"/>
            <ac:spMk id="16" creationId="{272C010C-E5E2-891A-936B-51944626814C}"/>
          </ac:spMkLst>
        </pc:spChg>
      </pc:sldChg>
      <pc:sldChg chg="addSp delSp modSp new mod modClrScheme chgLayout">
        <pc:chgData name="Elia Gonella" userId="a3d216c6-cdb0-4cba-8671-90e9e595b690" providerId="ADAL" clId="{287EFBF9-EAD4-4D13-AF87-98E3DED93B3C}" dt="2025-11-17T13:33:04.073" v="735" actId="20577"/>
        <pc:sldMkLst>
          <pc:docMk/>
          <pc:sldMk cId="3184467153" sldId="1944"/>
        </pc:sldMkLst>
        <pc:spChg chg="add mod ord">
          <ac:chgData name="Elia Gonella" userId="a3d216c6-cdb0-4cba-8671-90e9e595b690" providerId="ADAL" clId="{287EFBF9-EAD4-4D13-AF87-98E3DED93B3C}" dt="2025-11-17T13:33:04.073" v="735" actId="20577"/>
          <ac:spMkLst>
            <pc:docMk/>
            <pc:sldMk cId="3184467153" sldId="1944"/>
            <ac:spMk id="8" creationId="{54569573-D30A-C114-8912-11A02E23955D}"/>
          </ac:spMkLst>
        </pc:spChg>
        <pc:spChg chg="add mod">
          <ac:chgData name="Elia Gonella" userId="a3d216c6-cdb0-4cba-8671-90e9e595b690" providerId="ADAL" clId="{287EFBF9-EAD4-4D13-AF87-98E3DED93B3C}" dt="2025-11-14T11:01:48.462" v="405" actId="2085"/>
          <ac:spMkLst>
            <pc:docMk/>
            <pc:sldMk cId="3184467153" sldId="1944"/>
            <ac:spMk id="11" creationId="{1043AC11-0534-0386-5950-1EE0A05855B2}"/>
          </ac:spMkLst>
        </pc:spChg>
        <pc:spChg chg="add mod">
          <ac:chgData name="Elia Gonella" userId="a3d216c6-cdb0-4cba-8671-90e9e595b690" providerId="ADAL" clId="{287EFBF9-EAD4-4D13-AF87-98E3DED93B3C}" dt="2025-11-14T11:01:38.413" v="403" actId="2085"/>
          <ac:spMkLst>
            <pc:docMk/>
            <pc:sldMk cId="3184467153" sldId="1944"/>
            <ac:spMk id="15" creationId="{E2EB5ADD-11D7-25BF-E53B-57E695771710}"/>
          </ac:spMkLst>
        </pc:spChg>
      </pc:sldChg>
      <pc:sldChg chg="delSp modSp add mod">
        <pc:chgData name="Elia Gonella" userId="a3d216c6-cdb0-4cba-8671-90e9e595b690" providerId="ADAL" clId="{287EFBF9-EAD4-4D13-AF87-98E3DED93B3C}" dt="2025-11-17T13:33:00.790" v="734" actId="20577"/>
        <pc:sldMkLst>
          <pc:docMk/>
          <pc:sldMk cId="2021372818" sldId="1945"/>
        </pc:sldMkLst>
        <pc:spChg chg="mod">
          <ac:chgData name="Elia Gonella" userId="a3d216c6-cdb0-4cba-8671-90e9e595b690" providerId="ADAL" clId="{287EFBF9-EAD4-4D13-AF87-98E3DED93B3C}" dt="2025-11-17T13:33:00.790" v="734" actId="20577"/>
          <ac:spMkLst>
            <pc:docMk/>
            <pc:sldMk cId="2021372818" sldId="1945"/>
            <ac:spMk id="8" creationId="{4F170EBB-D0A1-8E30-B2AE-EAD25C8CDF70}"/>
          </ac:spMkLst>
        </pc:spChg>
        <pc:spChg chg="mod">
          <ac:chgData name="Elia Gonella" userId="a3d216c6-cdb0-4cba-8671-90e9e595b690" providerId="ADAL" clId="{287EFBF9-EAD4-4D13-AF87-98E3DED93B3C}" dt="2025-11-14T11:03:21.347" v="429" actId="1076"/>
          <ac:spMkLst>
            <pc:docMk/>
            <pc:sldMk cId="2021372818" sldId="1945"/>
            <ac:spMk id="11" creationId="{F69C002B-7456-2E26-588F-68CF51DDFF2C}"/>
          </ac:spMkLst>
        </pc:spChg>
      </pc:sldChg>
      <pc:sldChg chg="addSp delSp modSp new mod modClrScheme chgLayout">
        <pc:chgData name="Elia Gonella" userId="a3d216c6-cdb0-4cba-8671-90e9e595b690" providerId="ADAL" clId="{287EFBF9-EAD4-4D13-AF87-98E3DED93B3C}" dt="2025-11-17T13:33:17.229" v="739" actId="20577"/>
        <pc:sldMkLst>
          <pc:docMk/>
          <pc:sldMk cId="4073572216" sldId="1946"/>
        </pc:sldMkLst>
        <pc:spChg chg="add mod">
          <ac:chgData name="Elia Gonella" userId="a3d216c6-cdb0-4cba-8671-90e9e595b690" providerId="ADAL" clId="{287EFBF9-EAD4-4D13-AF87-98E3DED93B3C}" dt="2025-11-17T13:33:17.229" v="739" actId="20577"/>
          <ac:spMkLst>
            <pc:docMk/>
            <pc:sldMk cId="4073572216" sldId="1946"/>
            <ac:spMk id="8" creationId="{4512CBD8-57F2-1EFB-5C0A-47828ADDF549}"/>
          </ac:spMkLst>
        </pc:spChg>
        <pc:spChg chg="add mod">
          <ac:chgData name="Elia Gonella" userId="a3d216c6-cdb0-4cba-8671-90e9e595b690" providerId="ADAL" clId="{287EFBF9-EAD4-4D13-AF87-98E3DED93B3C}" dt="2025-11-14T11:07:31.530" v="496" actId="2085"/>
          <ac:spMkLst>
            <pc:docMk/>
            <pc:sldMk cId="4073572216" sldId="1946"/>
            <ac:spMk id="9" creationId="{46648100-DB1E-DBF1-0D84-8B4FA9F4E81D}"/>
          </ac:spMkLst>
        </pc:spChg>
        <pc:spChg chg="add mod">
          <ac:chgData name="Elia Gonella" userId="a3d216c6-cdb0-4cba-8671-90e9e595b690" providerId="ADAL" clId="{287EFBF9-EAD4-4D13-AF87-98E3DED93B3C}" dt="2025-11-14T11:07:44.890" v="498" actId="1076"/>
          <ac:spMkLst>
            <pc:docMk/>
            <pc:sldMk cId="4073572216" sldId="1946"/>
            <ac:spMk id="10" creationId="{0EE90D8B-147C-B5A1-88C2-CFE194FCED9A}"/>
          </ac:spMkLst>
        </pc:spChg>
      </pc:sldChg>
      <pc:sldChg chg="addSp modSp add mod ord">
        <pc:chgData name="Elia Gonella" userId="a3d216c6-cdb0-4cba-8671-90e9e595b690" providerId="ADAL" clId="{287EFBF9-EAD4-4D13-AF87-98E3DED93B3C}" dt="2025-11-17T13:33:30.483" v="747" actId="20577"/>
        <pc:sldMkLst>
          <pc:docMk/>
          <pc:sldMk cId="1388183236" sldId="1947"/>
        </pc:sldMkLst>
        <pc:spChg chg="add mod">
          <ac:chgData name="Elia Gonella" userId="a3d216c6-cdb0-4cba-8671-90e9e595b690" providerId="ADAL" clId="{287EFBF9-EAD4-4D13-AF87-98E3DED93B3C}" dt="2025-11-17T09:20:07.191" v="706" actId="21"/>
          <ac:spMkLst>
            <pc:docMk/>
            <pc:sldMk cId="1388183236" sldId="1947"/>
            <ac:spMk id="2" creationId="{D1DBDE8B-4AC8-F165-1C54-CD945F3A71DA}"/>
          </ac:spMkLst>
        </pc:spChg>
        <pc:spChg chg="mod">
          <ac:chgData name="Elia Gonella" userId="a3d216c6-cdb0-4cba-8671-90e9e595b690" providerId="ADAL" clId="{287EFBF9-EAD4-4D13-AF87-98E3DED93B3C}" dt="2025-11-17T13:33:30.483" v="747" actId="20577"/>
          <ac:spMkLst>
            <pc:docMk/>
            <pc:sldMk cId="1388183236" sldId="1947"/>
            <ac:spMk id="5" creationId="{F4261FE7-8E5F-8D65-43B2-A64D2ACAA769}"/>
          </ac:spMkLst>
        </pc:spChg>
        <pc:spChg chg="mod">
          <ac:chgData name="Elia Gonella" userId="a3d216c6-cdb0-4cba-8671-90e9e595b690" providerId="ADAL" clId="{287EFBF9-EAD4-4D13-AF87-98E3DED93B3C}" dt="2025-11-17T09:20:32.786" v="710" actId="1076"/>
          <ac:spMkLst>
            <pc:docMk/>
            <pc:sldMk cId="1388183236" sldId="1947"/>
            <ac:spMk id="6" creationId="{4F7A6D45-A19D-9E21-6211-28CDF1789B90}"/>
          </ac:spMkLst>
        </pc:spChg>
        <pc:spChg chg="mod">
          <ac:chgData name="Elia Gonella" userId="a3d216c6-cdb0-4cba-8671-90e9e595b690" providerId="ADAL" clId="{287EFBF9-EAD4-4D13-AF87-98E3DED93B3C}" dt="2025-11-17T09:20:23.083" v="709" actId="1076"/>
          <ac:spMkLst>
            <pc:docMk/>
            <pc:sldMk cId="1388183236" sldId="1947"/>
            <ac:spMk id="7" creationId="{2FD636AA-B1E6-C270-A8BB-6C25EA619B80}"/>
          </ac:spMkLst>
        </pc:spChg>
      </pc:sldChg>
      <pc:sldChg chg="addSp delSp modSp add mod">
        <pc:chgData name="Elia Gonella" userId="a3d216c6-cdb0-4cba-8671-90e9e595b690" providerId="ADAL" clId="{287EFBF9-EAD4-4D13-AF87-98E3DED93B3C}" dt="2025-11-17T13:33:27.577" v="746" actId="20577"/>
        <pc:sldMkLst>
          <pc:docMk/>
          <pc:sldMk cId="663191019" sldId="1948"/>
        </pc:sldMkLst>
        <pc:spChg chg="mod">
          <ac:chgData name="Elia Gonella" userId="a3d216c6-cdb0-4cba-8671-90e9e595b690" providerId="ADAL" clId="{287EFBF9-EAD4-4D13-AF87-98E3DED93B3C}" dt="2025-11-17T13:33:27.577" v="746" actId="20577"/>
          <ac:spMkLst>
            <pc:docMk/>
            <pc:sldMk cId="663191019" sldId="1948"/>
            <ac:spMk id="5" creationId="{C1B99AF5-2327-9E9B-02AA-0F50BAB7C4B1}"/>
          </ac:spMkLst>
        </pc:spChg>
        <pc:spChg chg="mod">
          <ac:chgData name="Elia Gonella" userId="a3d216c6-cdb0-4cba-8671-90e9e595b690" providerId="ADAL" clId="{287EFBF9-EAD4-4D13-AF87-98E3DED93B3C}" dt="2025-11-14T11:12:36.427" v="571" actId="21"/>
          <ac:spMkLst>
            <pc:docMk/>
            <pc:sldMk cId="663191019" sldId="1948"/>
            <ac:spMk id="7" creationId="{BC23334E-49EE-786B-52A0-01FD9CD107F8}"/>
          </ac:spMkLst>
        </pc:spChg>
        <pc:spChg chg="add mod">
          <ac:chgData name="Elia Gonella" userId="a3d216c6-cdb0-4cba-8671-90e9e595b690" providerId="ADAL" clId="{287EFBF9-EAD4-4D13-AF87-98E3DED93B3C}" dt="2025-11-14T11:13:02.947" v="576" actId="1076"/>
          <ac:spMkLst>
            <pc:docMk/>
            <pc:sldMk cId="663191019" sldId="1948"/>
            <ac:spMk id="8" creationId="{8A832A7E-4AAE-6431-BF46-D27BE10DC7F2}"/>
          </ac:spMkLst>
        </pc:spChg>
      </pc:sldChg>
      <pc:sldChg chg="addSp modSp add mod ord">
        <pc:chgData name="Elia Gonella" userId="a3d216c6-cdb0-4cba-8671-90e9e595b690" providerId="ADAL" clId="{287EFBF9-EAD4-4D13-AF87-98E3DED93B3C}" dt="2025-11-17T13:33:51.122" v="756" actId="1076"/>
        <pc:sldMkLst>
          <pc:docMk/>
          <pc:sldMk cId="2845276334" sldId="1949"/>
        </pc:sldMkLst>
        <pc:spChg chg="add mod">
          <ac:chgData name="Elia Gonella" userId="a3d216c6-cdb0-4cba-8671-90e9e595b690" providerId="ADAL" clId="{287EFBF9-EAD4-4D13-AF87-98E3DED93B3C}" dt="2025-11-14T11:16:27.195" v="623" actId="1076"/>
          <ac:spMkLst>
            <pc:docMk/>
            <pc:sldMk cId="2845276334" sldId="1949"/>
            <ac:spMk id="2" creationId="{B60E93E9-6CF7-7D79-1A81-AA14E16E5A00}"/>
          </ac:spMkLst>
        </pc:spChg>
        <pc:spChg chg="mod">
          <ac:chgData name="Elia Gonella" userId="a3d216c6-cdb0-4cba-8671-90e9e595b690" providerId="ADAL" clId="{287EFBF9-EAD4-4D13-AF87-98E3DED93B3C}" dt="2025-11-17T13:33:44.389" v="754" actId="14100"/>
          <ac:spMkLst>
            <pc:docMk/>
            <pc:sldMk cId="2845276334" sldId="1949"/>
            <ac:spMk id="5" creationId="{3391DFB8-FE14-F725-8BA3-D97F32C1629C}"/>
          </ac:spMkLst>
        </pc:spChg>
        <pc:spChg chg="mod">
          <ac:chgData name="Elia Gonella" userId="a3d216c6-cdb0-4cba-8671-90e9e595b690" providerId="ADAL" clId="{287EFBF9-EAD4-4D13-AF87-98E3DED93B3C}" dt="2025-11-17T13:33:51.122" v="756" actId="1076"/>
          <ac:spMkLst>
            <pc:docMk/>
            <pc:sldMk cId="2845276334" sldId="1949"/>
            <ac:spMk id="9" creationId="{0B7A4EA0-6391-0DEE-AD51-66C30969EC88}"/>
          </ac:spMkLst>
        </pc:spChg>
        <pc:spChg chg="mod">
          <ac:chgData name="Elia Gonella" userId="a3d216c6-cdb0-4cba-8671-90e9e595b690" providerId="ADAL" clId="{287EFBF9-EAD4-4D13-AF87-98E3DED93B3C}" dt="2025-11-14T11:15:22.778" v="611" actId="1076"/>
          <ac:spMkLst>
            <pc:docMk/>
            <pc:sldMk cId="2845276334" sldId="1949"/>
            <ac:spMk id="10" creationId="{70B44FE3-60E6-C541-E145-2665EB8B09AF}"/>
          </ac:spMkLst>
        </pc:spChg>
      </pc:sldChg>
      <pc:sldChg chg="modSp add mod ord">
        <pc:chgData name="Elia Gonella" userId="a3d216c6-cdb0-4cba-8671-90e9e595b690" providerId="ADAL" clId="{287EFBF9-EAD4-4D13-AF87-98E3DED93B3C}" dt="2025-11-17T13:34:03.661" v="761" actId="20577"/>
        <pc:sldMkLst>
          <pc:docMk/>
          <pc:sldMk cId="3484595745" sldId="1950"/>
        </pc:sldMkLst>
        <pc:spChg chg="mod">
          <ac:chgData name="Elia Gonella" userId="a3d216c6-cdb0-4cba-8671-90e9e595b690" providerId="ADAL" clId="{287EFBF9-EAD4-4D13-AF87-98E3DED93B3C}" dt="2025-11-17T13:34:03.661" v="761" actId="20577"/>
          <ac:spMkLst>
            <pc:docMk/>
            <pc:sldMk cId="3484595745" sldId="1950"/>
            <ac:spMk id="6" creationId="{EF1FC3E9-0A57-4AA5-DC21-FDCCE915F608}"/>
          </ac:spMkLst>
        </pc:spChg>
        <pc:spChg chg="mod">
          <ac:chgData name="Elia Gonella" userId="a3d216c6-cdb0-4cba-8671-90e9e595b690" providerId="ADAL" clId="{287EFBF9-EAD4-4D13-AF87-98E3DED93B3C}" dt="2025-11-14T11:18:38.400" v="689" actId="1076"/>
          <ac:spMkLst>
            <pc:docMk/>
            <pc:sldMk cId="3484595745" sldId="1950"/>
            <ac:spMk id="8" creationId="{94D2BC2F-7527-34E2-37C1-9B9DE76FCAEE}"/>
          </ac:spMkLst>
        </pc:spChg>
        <pc:spChg chg="mod">
          <ac:chgData name="Elia Gonella" userId="a3d216c6-cdb0-4cba-8671-90e9e595b690" providerId="ADAL" clId="{287EFBF9-EAD4-4D13-AF87-98E3DED93B3C}" dt="2025-11-14T11:18:45.990" v="692" actId="20577"/>
          <ac:spMkLst>
            <pc:docMk/>
            <pc:sldMk cId="3484595745" sldId="1950"/>
            <ac:spMk id="9" creationId="{7884E358-5AFC-B0F9-E844-858A3B4D03B1}"/>
          </ac:spMkLst>
        </pc:spChg>
      </pc:sldChg>
      <pc:sldChg chg="add del">
        <pc:chgData name="Elia Gonella" userId="a3d216c6-cdb0-4cba-8671-90e9e595b690" providerId="ADAL" clId="{287EFBF9-EAD4-4D13-AF87-98E3DED93B3C}" dt="2025-11-17T09:19:45.194" v="703" actId="2890"/>
        <pc:sldMkLst>
          <pc:docMk/>
          <pc:sldMk cId="3787254421" sldId="195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a:extLst>
              <a:ext uri="{FF2B5EF4-FFF2-40B4-BE49-F238E27FC236}">
                <a16:creationId xmlns:a16="http://schemas.microsoft.com/office/drawing/2014/main" id="{EBDBE180-D6A4-810E-9E20-7EEB5884E6D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a:extLst>
              <a:ext uri="{FF2B5EF4-FFF2-40B4-BE49-F238E27FC236}">
                <a16:creationId xmlns:a16="http://schemas.microsoft.com/office/drawing/2014/main" id="{2105EEC0-2279-E7D0-C82E-D58D9D72E5E6}"/>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1F46884-669C-4D90-9FFB-3360D114A82B}" type="datetime1">
              <a:rPr lang="it-IT" smtClean="0"/>
              <a:t>17/11/2025</a:t>
            </a:fld>
            <a:endParaRPr lang="it-IT" dirty="0"/>
          </a:p>
        </p:txBody>
      </p:sp>
      <p:sp>
        <p:nvSpPr>
          <p:cNvPr id="4" name="Segnaposto piè di pagina 3">
            <a:extLst>
              <a:ext uri="{FF2B5EF4-FFF2-40B4-BE49-F238E27FC236}">
                <a16:creationId xmlns:a16="http://schemas.microsoft.com/office/drawing/2014/main" id="{2C3A846F-4BF8-FC27-48E5-00EC72DA2D9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a:extLst>
              <a:ext uri="{FF2B5EF4-FFF2-40B4-BE49-F238E27FC236}">
                <a16:creationId xmlns:a16="http://schemas.microsoft.com/office/drawing/2014/main" id="{907B508C-7B2F-CA85-C7B0-BE7A7CA8771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72FD194-DD8F-4A23-A78D-7CEADB23B167}" type="slidenum">
              <a:rPr lang="it-IT" smtClean="0"/>
              <a:t>‹N›</a:t>
            </a:fld>
            <a:endParaRPr lang="it-IT"/>
          </a:p>
        </p:txBody>
      </p:sp>
    </p:spTree>
    <p:extLst>
      <p:ext uri="{BB962C8B-B14F-4D97-AF65-F5344CB8AC3E}">
        <p14:creationId xmlns:p14="http://schemas.microsoft.com/office/powerpoint/2010/main" val="19206770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lang="it-IT" sz="1200"/>
            </a:lvl1pPr>
          </a:lstStyle>
          <a:p>
            <a:pPr rtl="0"/>
            <a:endParaRPr lang="it-IT" noProof="0"/>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lang="it-IT" sz="1200"/>
            </a:lvl1pPr>
          </a:lstStyle>
          <a:p>
            <a:fld id="{8721E680-49AA-42C5-9347-92EFDA06F26C}" type="datetime1">
              <a:rPr lang="it-IT" smtClean="0"/>
              <a:pPr/>
              <a:t>17/11/2025</a:t>
            </a:fld>
            <a:endParaRPr lang="it-IT" dirty="0"/>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defPPr>
              <a:defRPr lang="it-IT"/>
            </a:defPPr>
          </a:lstStyle>
          <a:p>
            <a:pPr rtl="0"/>
            <a:endParaRPr lang="it-IT" noProof="0"/>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defPPr>
              <a:defRPr lang="it-IT"/>
            </a:defPPr>
          </a:lstStyle>
          <a:p>
            <a:pPr lvl="0" rtl="0"/>
            <a:r>
              <a:rPr lang="it-IT" noProof="0"/>
              <a:t>Fare clic per modificare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lang="it-IT" sz="1200"/>
            </a:lvl1pPr>
          </a:lstStyle>
          <a:p>
            <a:pPr rtl="0"/>
            <a:endParaRPr lang="it-IT" noProof="0"/>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lang="it-IT" sz="1200"/>
            </a:lvl1pPr>
          </a:lstStyle>
          <a:p>
            <a:pPr rtl="0"/>
            <a:fld id="{E98F99F9-2769-4C52-8EE2-7278119F0A16}" type="slidenum">
              <a:rPr lang="it-IT" noProof="0" smtClean="0"/>
              <a:t>‹N›</a:t>
            </a:fld>
            <a:endParaRPr lang="it-IT" noProof="0"/>
          </a:p>
        </p:txBody>
      </p:sp>
    </p:spTree>
    <p:extLst>
      <p:ext uri="{BB962C8B-B14F-4D97-AF65-F5344CB8AC3E}">
        <p14:creationId xmlns:p14="http://schemas.microsoft.com/office/powerpoint/2010/main" val="261292598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lang="it-IT" sz="1200" kern="1200">
        <a:solidFill>
          <a:schemeClr val="tx1"/>
        </a:solidFill>
        <a:latin typeface="+mn-lt"/>
        <a:ea typeface="+mn-ea"/>
        <a:cs typeface="+mn-cs"/>
      </a:defRPr>
    </a:lvl1pPr>
    <a:lvl2pPr marL="457200" algn="l" defTabSz="914400" rtl="0" eaLnBrk="1" latinLnBrk="0" hangingPunct="1">
      <a:defRPr lang="it-IT" sz="1200" kern="1200">
        <a:solidFill>
          <a:schemeClr val="tx1"/>
        </a:solidFill>
        <a:latin typeface="+mn-lt"/>
        <a:ea typeface="+mn-ea"/>
        <a:cs typeface="+mn-cs"/>
      </a:defRPr>
    </a:lvl2pPr>
    <a:lvl3pPr marL="914400" algn="l" defTabSz="914400" rtl="0" eaLnBrk="1" latinLnBrk="0" hangingPunct="1">
      <a:defRPr lang="it-IT" sz="1200" kern="1200">
        <a:solidFill>
          <a:schemeClr val="tx1"/>
        </a:solidFill>
        <a:latin typeface="+mn-lt"/>
        <a:ea typeface="+mn-ea"/>
        <a:cs typeface="+mn-cs"/>
      </a:defRPr>
    </a:lvl3pPr>
    <a:lvl4pPr marL="1371600" algn="l" defTabSz="914400" rtl="0" eaLnBrk="1" latinLnBrk="0" hangingPunct="1">
      <a:defRPr lang="it-IT" sz="1200" kern="1200">
        <a:solidFill>
          <a:schemeClr val="tx1"/>
        </a:solidFill>
        <a:latin typeface="+mn-lt"/>
        <a:ea typeface="+mn-ea"/>
        <a:cs typeface="+mn-cs"/>
      </a:defRPr>
    </a:lvl4pPr>
    <a:lvl5pPr marL="1828800" algn="l" defTabSz="914400" rtl="0" eaLnBrk="1" latinLnBrk="0" hangingPunct="1">
      <a:defRPr lang="it-IT" sz="1200" kern="1200">
        <a:solidFill>
          <a:schemeClr val="tx1"/>
        </a:solidFill>
        <a:latin typeface="+mn-lt"/>
        <a:ea typeface="+mn-ea"/>
        <a:cs typeface="+mn-cs"/>
      </a:defRPr>
    </a:lvl5pPr>
    <a:lvl6pPr marL="2286000" algn="l" defTabSz="914400" rtl="0" eaLnBrk="1" latinLnBrk="0" hangingPunct="1">
      <a:defRPr lang="it-IT" sz="1200" kern="1200">
        <a:solidFill>
          <a:schemeClr val="tx1"/>
        </a:solidFill>
        <a:latin typeface="+mn-lt"/>
        <a:ea typeface="+mn-ea"/>
        <a:cs typeface="+mn-cs"/>
      </a:defRPr>
    </a:lvl6pPr>
    <a:lvl7pPr marL="2743200" algn="l" defTabSz="914400" rtl="0" eaLnBrk="1" latinLnBrk="0" hangingPunct="1">
      <a:defRPr lang="it-IT" sz="1200" kern="1200">
        <a:solidFill>
          <a:schemeClr val="tx1"/>
        </a:solidFill>
        <a:latin typeface="+mn-lt"/>
        <a:ea typeface="+mn-ea"/>
        <a:cs typeface="+mn-cs"/>
      </a:defRPr>
    </a:lvl7pPr>
    <a:lvl8pPr marL="3200400" algn="l" defTabSz="914400" rtl="0" eaLnBrk="1" latinLnBrk="0" hangingPunct="1">
      <a:defRPr lang="it-IT" sz="1200" kern="1200">
        <a:solidFill>
          <a:schemeClr val="tx1"/>
        </a:solidFill>
        <a:latin typeface="+mn-lt"/>
        <a:ea typeface="+mn-ea"/>
        <a:cs typeface="+mn-cs"/>
      </a:defRPr>
    </a:lvl8pPr>
    <a:lvl9pPr marL="3657600" algn="l" defTabSz="914400" rtl="0" eaLnBrk="1" latinLnBrk="0" hangingPunct="1">
      <a:defRPr lang="it-IT"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pPr rtl="0"/>
            <a:fld id="{E98F99F9-2769-4C52-8EE2-7278119F0A16}" type="slidenum">
              <a:rPr lang="it-IT" smtClean="0"/>
              <a:t>1</a:t>
            </a:fld>
            <a:endParaRPr lang="it-IT"/>
          </a:p>
        </p:txBody>
      </p:sp>
    </p:spTree>
    <p:extLst>
      <p:ext uri="{BB962C8B-B14F-4D97-AF65-F5344CB8AC3E}">
        <p14:creationId xmlns:p14="http://schemas.microsoft.com/office/powerpoint/2010/main" val="1606140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DB6309-ADF1-CA41-FDAD-6024B15B706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B7DF3C0-6E51-8845-D0A0-BEB020C8F7E2}"/>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7CB6370-4A19-54C7-B0CE-7D3A9FA23B6F}"/>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B63BB938-E6AE-F68C-A0DB-307AC0A11E9D}"/>
              </a:ext>
            </a:extLst>
          </p:cNvPr>
          <p:cNvSpPr>
            <a:spLocks noGrp="1"/>
          </p:cNvSpPr>
          <p:nvPr>
            <p:ph type="sldNum" sz="quarter" idx="5"/>
          </p:nvPr>
        </p:nvSpPr>
        <p:spPr/>
        <p:txBody>
          <a:bodyPr/>
          <a:lstStyle/>
          <a:p>
            <a:pPr rtl="0"/>
            <a:fld id="{E98F99F9-2769-4C52-8EE2-7278119F0A16}" type="slidenum">
              <a:rPr lang="it-IT" smtClean="0"/>
              <a:t>2</a:t>
            </a:fld>
            <a:endParaRPr lang="it-IT"/>
          </a:p>
        </p:txBody>
      </p:sp>
    </p:spTree>
    <p:extLst>
      <p:ext uri="{BB962C8B-B14F-4D97-AF65-F5344CB8AC3E}">
        <p14:creationId xmlns:p14="http://schemas.microsoft.com/office/powerpoint/2010/main" val="411541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4074C3-1626-E2CC-E2CD-EA88D9CDA924}"/>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F1C0F951-739D-ACD5-DC07-39D805780F7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90CB3BF-346A-CF95-4586-FEDCD9DED2FA}"/>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1168FDC5-77A0-5280-2C87-BB975554FF4F}"/>
              </a:ext>
            </a:extLst>
          </p:cNvPr>
          <p:cNvSpPr>
            <a:spLocks noGrp="1"/>
          </p:cNvSpPr>
          <p:nvPr>
            <p:ph type="sldNum" sz="quarter" idx="5"/>
          </p:nvPr>
        </p:nvSpPr>
        <p:spPr/>
        <p:txBody>
          <a:bodyPr/>
          <a:lstStyle/>
          <a:p>
            <a:pPr rtl="0"/>
            <a:fld id="{E98F99F9-2769-4C52-8EE2-7278119F0A16}" type="slidenum">
              <a:rPr lang="it-IT" smtClean="0"/>
              <a:t>3</a:t>
            </a:fld>
            <a:endParaRPr lang="it-IT"/>
          </a:p>
        </p:txBody>
      </p:sp>
    </p:spTree>
    <p:extLst>
      <p:ext uri="{BB962C8B-B14F-4D97-AF65-F5344CB8AC3E}">
        <p14:creationId xmlns:p14="http://schemas.microsoft.com/office/powerpoint/2010/main" val="1825060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4DC9A6-3734-A067-AD8F-88DDE6B7E65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81B5B10-2524-2155-C27D-B335475CFC0F}"/>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F385113F-2542-E31A-2AEC-C2C03B30BE08}"/>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86C11328-8136-382E-A749-BF8D3DA5FAFE}"/>
              </a:ext>
            </a:extLst>
          </p:cNvPr>
          <p:cNvSpPr>
            <a:spLocks noGrp="1"/>
          </p:cNvSpPr>
          <p:nvPr>
            <p:ph type="sldNum" sz="quarter" idx="5"/>
          </p:nvPr>
        </p:nvSpPr>
        <p:spPr/>
        <p:txBody>
          <a:bodyPr/>
          <a:lstStyle/>
          <a:p>
            <a:pPr rtl="0"/>
            <a:fld id="{E98F99F9-2769-4C52-8EE2-7278119F0A16}" type="slidenum">
              <a:rPr lang="it-IT" smtClean="0"/>
              <a:t>4</a:t>
            </a:fld>
            <a:endParaRPr lang="it-IT"/>
          </a:p>
        </p:txBody>
      </p:sp>
    </p:spTree>
    <p:extLst>
      <p:ext uri="{BB962C8B-B14F-4D97-AF65-F5344CB8AC3E}">
        <p14:creationId xmlns:p14="http://schemas.microsoft.com/office/powerpoint/2010/main" val="2179821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529E43-6FCC-EA43-FB43-6B53403A4E4B}"/>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3ECC3982-42CD-16CC-DE2D-CBA05C7884F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67FF9AFB-8CB3-E801-EAAC-71C713309BDE}"/>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9C7FAFE1-D6E4-2F5B-D3DF-B997740F37B4}"/>
              </a:ext>
            </a:extLst>
          </p:cNvPr>
          <p:cNvSpPr>
            <a:spLocks noGrp="1"/>
          </p:cNvSpPr>
          <p:nvPr>
            <p:ph type="sldNum" sz="quarter" idx="5"/>
          </p:nvPr>
        </p:nvSpPr>
        <p:spPr/>
        <p:txBody>
          <a:bodyPr/>
          <a:lstStyle/>
          <a:p>
            <a:pPr rtl="0"/>
            <a:fld id="{E98F99F9-2769-4C52-8EE2-7278119F0A16}" type="slidenum">
              <a:rPr lang="it-IT" smtClean="0"/>
              <a:t>5</a:t>
            </a:fld>
            <a:endParaRPr lang="it-IT"/>
          </a:p>
        </p:txBody>
      </p:sp>
    </p:spTree>
    <p:extLst>
      <p:ext uri="{BB962C8B-B14F-4D97-AF65-F5344CB8AC3E}">
        <p14:creationId xmlns:p14="http://schemas.microsoft.com/office/powerpoint/2010/main" val="38439472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1816E-17A8-C856-AAF1-36A0CA13C903}"/>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F619597-1C75-6AF9-C3F9-98D524FF23FA}"/>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BC8CF977-E4BC-4A20-AFC9-0C1F4EFE74AD}"/>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D98EA072-3DCF-9448-458A-51D9DC3FB88B}"/>
              </a:ext>
            </a:extLst>
          </p:cNvPr>
          <p:cNvSpPr>
            <a:spLocks noGrp="1"/>
          </p:cNvSpPr>
          <p:nvPr>
            <p:ph type="sldNum" sz="quarter" idx="5"/>
          </p:nvPr>
        </p:nvSpPr>
        <p:spPr/>
        <p:txBody>
          <a:bodyPr/>
          <a:lstStyle/>
          <a:p>
            <a:pPr rtl="0"/>
            <a:fld id="{E98F99F9-2769-4C52-8EE2-7278119F0A16}" type="slidenum">
              <a:rPr lang="it-IT" smtClean="0"/>
              <a:t>9</a:t>
            </a:fld>
            <a:endParaRPr lang="it-IT"/>
          </a:p>
        </p:txBody>
      </p:sp>
    </p:spTree>
    <p:extLst>
      <p:ext uri="{BB962C8B-B14F-4D97-AF65-F5344CB8AC3E}">
        <p14:creationId xmlns:p14="http://schemas.microsoft.com/office/powerpoint/2010/main" val="870774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C5BA81-2439-F152-324C-F3EC08932CC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4F4DA5EA-0BF2-C99E-0190-48166F8CFA48}"/>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EF4D3B99-66D0-F2C9-CC40-BE7A6328FB46}"/>
              </a:ext>
            </a:extLst>
          </p:cNvPr>
          <p:cNvSpPr>
            <a:spLocks noGrp="1"/>
          </p:cNvSpPr>
          <p:nvPr>
            <p:ph type="body" idx="1"/>
          </p:nvPr>
        </p:nvSpPr>
        <p:spPr/>
        <p:txBody>
          <a:bodyPr/>
          <a:lstStyle/>
          <a:p>
            <a:endParaRPr lang="it-IT" dirty="0"/>
          </a:p>
        </p:txBody>
      </p:sp>
      <p:sp>
        <p:nvSpPr>
          <p:cNvPr id="4" name="Segnaposto numero diapositiva 3">
            <a:extLst>
              <a:ext uri="{FF2B5EF4-FFF2-40B4-BE49-F238E27FC236}">
                <a16:creationId xmlns:a16="http://schemas.microsoft.com/office/drawing/2014/main" id="{4614C68F-D0A0-D84C-DED1-13D5C4EE7E63}"/>
              </a:ext>
            </a:extLst>
          </p:cNvPr>
          <p:cNvSpPr>
            <a:spLocks noGrp="1"/>
          </p:cNvSpPr>
          <p:nvPr>
            <p:ph type="sldNum" sz="quarter" idx="5"/>
          </p:nvPr>
        </p:nvSpPr>
        <p:spPr/>
        <p:txBody>
          <a:bodyPr/>
          <a:lstStyle/>
          <a:p>
            <a:pPr rtl="0"/>
            <a:fld id="{E98F99F9-2769-4C52-8EE2-7278119F0A16}" type="slidenum">
              <a:rPr lang="it-IT" smtClean="0"/>
              <a:t>10</a:t>
            </a:fld>
            <a:endParaRPr lang="it-IT"/>
          </a:p>
        </p:txBody>
      </p:sp>
    </p:spTree>
    <p:extLst>
      <p:ext uri="{BB962C8B-B14F-4D97-AF65-F5344CB8AC3E}">
        <p14:creationId xmlns:p14="http://schemas.microsoft.com/office/powerpoint/2010/main" val="9361252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223E9-475F-B859-579F-7BD4DE278A2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937231A-847E-046E-0A36-441FED838A3D}"/>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57DDAD52-CA2F-1F5A-EBC8-37480899F413}"/>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00901B39-4CE2-CE40-D932-04111982E867}"/>
              </a:ext>
            </a:extLst>
          </p:cNvPr>
          <p:cNvSpPr>
            <a:spLocks noGrp="1"/>
          </p:cNvSpPr>
          <p:nvPr>
            <p:ph type="sldNum" sz="quarter" idx="5"/>
          </p:nvPr>
        </p:nvSpPr>
        <p:spPr/>
        <p:txBody>
          <a:bodyPr/>
          <a:lstStyle/>
          <a:p>
            <a:pPr rtl="0"/>
            <a:fld id="{E98F99F9-2769-4C52-8EE2-7278119F0A16}" type="slidenum">
              <a:rPr lang="it-IT" smtClean="0"/>
              <a:t>11</a:t>
            </a:fld>
            <a:endParaRPr lang="it-IT"/>
          </a:p>
        </p:txBody>
      </p:sp>
    </p:spTree>
    <p:extLst>
      <p:ext uri="{BB962C8B-B14F-4D97-AF65-F5344CB8AC3E}">
        <p14:creationId xmlns:p14="http://schemas.microsoft.com/office/powerpoint/2010/main" val="1308154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CB3314-DBDA-3EC2-C157-A07F49A2496C}"/>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54EE7E02-7900-1B98-AE1B-471894333644}"/>
              </a:ext>
            </a:extLst>
          </p:cNvPr>
          <p:cNvSpPr>
            <a:spLocks noGrp="1" noRot="1" noChangeAspect="1"/>
          </p:cNvSpPr>
          <p:nvPr>
            <p:ph type="sldImg"/>
          </p:nvPr>
        </p:nvSpPr>
        <p:spPr/>
      </p:sp>
      <p:sp>
        <p:nvSpPr>
          <p:cNvPr id="3" name="Segnaposto note 2">
            <a:extLst>
              <a:ext uri="{FF2B5EF4-FFF2-40B4-BE49-F238E27FC236}">
                <a16:creationId xmlns:a16="http://schemas.microsoft.com/office/drawing/2014/main" id="{86C87FA7-01D6-6149-70AF-0681F089BD2F}"/>
              </a:ext>
            </a:extLst>
          </p:cNvPr>
          <p:cNvSpPr>
            <a:spLocks noGrp="1"/>
          </p:cNvSpPr>
          <p:nvPr>
            <p:ph type="body" idx="1"/>
          </p:nvPr>
        </p:nvSpPr>
        <p:spPr/>
        <p:txBody>
          <a:bodyPr/>
          <a:lstStyle/>
          <a:p>
            <a:endParaRPr lang="it-IT"/>
          </a:p>
        </p:txBody>
      </p:sp>
      <p:sp>
        <p:nvSpPr>
          <p:cNvPr id="4" name="Segnaposto numero diapositiva 3">
            <a:extLst>
              <a:ext uri="{FF2B5EF4-FFF2-40B4-BE49-F238E27FC236}">
                <a16:creationId xmlns:a16="http://schemas.microsoft.com/office/drawing/2014/main" id="{DCD1C6B2-9B68-354A-D443-95622B732A65}"/>
              </a:ext>
            </a:extLst>
          </p:cNvPr>
          <p:cNvSpPr>
            <a:spLocks noGrp="1"/>
          </p:cNvSpPr>
          <p:nvPr>
            <p:ph type="sldNum" sz="quarter" idx="5"/>
          </p:nvPr>
        </p:nvSpPr>
        <p:spPr/>
        <p:txBody>
          <a:bodyPr/>
          <a:lstStyle/>
          <a:p>
            <a:pPr rtl="0"/>
            <a:fld id="{E98F99F9-2769-4C52-8EE2-7278119F0A16}" type="slidenum">
              <a:rPr lang="it-IT" smtClean="0"/>
              <a:t>12</a:t>
            </a:fld>
            <a:endParaRPr lang="it-IT"/>
          </a:p>
        </p:txBody>
      </p:sp>
    </p:spTree>
    <p:extLst>
      <p:ext uri="{BB962C8B-B14F-4D97-AF65-F5344CB8AC3E}">
        <p14:creationId xmlns:p14="http://schemas.microsoft.com/office/powerpoint/2010/main" val="33861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bg>
      <p:bgPr>
        <a:gradFill>
          <a:gsLst>
            <a:gs pos="99000">
              <a:srgbClr val="FDFFFE"/>
            </a:gs>
            <a:gs pos="66000">
              <a:srgbClr val="F3FFFF"/>
            </a:gs>
            <a:gs pos="37992">
              <a:srgbClr val="FFFFFF"/>
            </a:gs>
            <a:gs pos="5000">
              <a:srgbClr val="EAFCFE"/>
            </a:gs>
          </a:gsLst>
          <a:lin ang="17400000" scaled="0"/>
        </a:gradFill>
        <a:effectLst/>
      </p:bgPr>
    </p:bg>
    <p:spTree>
      <p:nvGrpSpPr>
        <p:cNvPr id="1" name=""/>
        <p:cNvGrpSpPr/>
        <p:nvPr/>
      </p:nvGrpSpPr>
      <p:grpSpPr>
        <a:xfrm>
          <a:off x="0" y="0"/>
          <a:ext cx="0" cy="0"/>
          <a:chOff x="0" y="0"/>
          <a:chExt cx="0" cy="0"/>
        </a:xfrm>
      </p:grpSpPr>
      <p:sp>
        <p:nvSpPr>
          <p:cNvPr id="3" name="Ovale 2">
            <a:extLst>
              <a:ext uri="{FF2B5EF4-FFF2-40B4-BE49-F238E27FC236}">
                <a16:creationId xmlns:a16="http://schemas.microsoft.com/office/drawing/2014/main" id="{1A03A7DE-E2C6-D3DE-2D3C-0E50AB453153}"/>
              </a:ext>
            </a:extLst>
          </p:cNvPr>
          <p:cNvSpPr/>
          <p:nvPr userDrawn="1"/>
        </p:nvSpPr>
        <p:spPr>
          <a:xfrm>
            <a:off x="492348" y="822701"/>
            <a:ext cx="5439251" cy="5439251"/>
          </a:xfrm>
          <a:prstGeom prst="ellips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it-IT"/>
            </a:defPPr>
          </a:lstStyle>
          <a:p>
            <a:pPr algn="ctr" rtl="0"/>
            <a:endParaRPr lang="it-IT" noProof="0"/>
          </a:p>
        </p:txBody>
      </p:sp>
      <p:sp>
        <p:nvSpPr>
          <p:cNvPr id="6" name="Ovale 5">
            <a:extLst>
              <a:ext uri="{FF2B5EF4-FFF2-40B4-BE49-F238E27FC236}">
                <a16:creationId xmlns:a16="http://schemas.microsoft.com/office/drawing/2014/main" id="{E9155AC3-4048-A012-522F-9975DD4374A4}"/>
              </a:ext>
            </a:extLst>
          </p:cNvPr>
          <p:cNvSpPr/>
          <p:nvPr userDrawn="1"/>
        </p:nvSpPr>
        <p:spPr>
          <a:xfrm>
            <a:off x="11352413" y="1318559"/>
            <a:ext cx="389835" cy="389835"/>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it-IT"/>
            </a:defPPr>
          </a:lstStyle>
          <a:p>
            <a:pPr algn="ctr" rtl="0"/>
            <a:endParaRPr lang="it-IT" noProof="0"/>
          </a:p>
        </p:txBody>
      </p:sp>
      <p:sp>
        <p:nvSpPr>
          <p:cNvPr id="9" name="Ovale 8">
            <a:extLst>
              <a:ext uri="{FF2B5EF4-FFF2-40B4-BE49-F238E27FC236}">
                <a16:creationId xmlns:a16="http://schemas.microsoft.com/office/drawing/2014/main" id="{C66BC318-7E9C-A53F-C445-78301FFF7C95}"/>
              </a:ext>
            </a:extLst>
          </p:cNvPr>
          <p:cNvSpPr/>
          <p:nvPr userDrawn="1"/>
        </p:nvSpPr>
        <p:spPr>
          <a:xfrm>
            <a:off x="638841" y="5012346"/>
            <a:ext cx="837678" cy="837678"/>
          </a:xfrm>
          <a:prstGeom prst="ellipse">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it-IT"/>
            </a:defPPr>
          </a:lstStyle>
          <a:p>
            <a:pPr algn="ctr" rtl="0"/>
            <a:endParaRPr lang="it-IT" noProof="0"/>
          </a:p>
        </p:txBody>
      </p:sp>
      <p:sp>
        <p:nvSpPr>
          <p:cNvPr id="11" name="Figura a mano libera 12">
            <a:extLst>
              <a:ext uri="{FF2B5EF4-FFF2-40B4-BE49-F238E27FC236}">
                <a16:creationId xmlns:a16="http://schemas.microsoft.com/office/drawing/2014/main" id="{EC2B4886-6DF6-0A57-7118-513A7AAA40F3}"/>
              </a:ext>
            </a:extLst>
          </p:cNvPr>
          <p:cNvSpPr/>
          <p:nvPr userDrawn="1"/>
        </p:nvSpPr>
        <p:spPr>
          <a:xfrm>
            <a:off x="9853347" y="0"/>
            <a:ext cx="1499066" cy="1061910"/>
          </a:xfrm>
          <a:custGeom>
            <a:avLst/>
            <a:gdLst>
              <a:gd name="connsiteX0" fmla="*/ 70097 w 1499066"/>
              <a:gd name="connsiteY0" fmla="*/ 0 h 1061910"/>
              <a:gd name="connsiteX1" fmla="*/ 1428969 w 1499066"/>
              <a:gd name="connsiteY1" fmla="*/ 0 h 1061910"/>
              <a:gd name="connsiteX2" fmla="*/ 1440164 w 1499066"/>
              <a:gd name="connsiteY2" fmla="*/ 20625 h 1061910"/>
              <a:gd name="connsiteX3" fmla="*/ 1499066 w 1499066"/>
              <a:gd name="connsiteY3" fmla="*/ 312377 h 1061910"/>
              <a:gd name="connsiteX4" fmla="*/ 749533 w 1499066"/>
              <a:gd name="connsiteY4" fmla="*/ 1061910 h 1061910"/>
              <a:gd name="connsiteX5" fmla="*/ 0 w 1499066"/>
              <a:gd name="connsiteY5" fmla="*/ 312377 h 1061910"/>
              <a:gd name="connsiteX6" fmla="*/ 58902 w 1499066"/>
              <a:gd name="connsiteY6" fmla="*/ 20625 h 1061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99066" h="1061910">
                <a:moveTo>
                  <a:pt x="70097" y="0"/>
                </a:moveTo>
                <a:lnTo>
                  <a:pt x="1428969" y="0"/>
                </a:lnTo>
                <a:lnTo>
                  <a:pt x="1440164" y="20625"/>
                </a:lnTo>
                <a:cubicBezTo>
                  <a:pt x="1478092" y="110298"/>
                  <a:pt x="1499066" y="208888"/>
                  <a:pt x="1499066" y="312377"/>
                </a:cubicBezTo>
                <a:cubicBezTo>
                  <a:pt x="1499066" y="726333"/>
                  <a:pt x="1163489" y="1061910"/>
                  <a:pt x="749533" y="1061910"/>
                </a:cubicBezTo>
                <a:cubicBezTo>
                  <a:pt x="335577" y="1061910"/>
                  <a:pt x="0" y="726333"/>
                  <a:pt x="0" y="312377"/>
                </a:cubicBezTo>
                <a:cubicBezTo>
                  <a:pt x="0" y="208888"/>
                  <a:pt x="20974" y="110298"/>
                  <a:pt x="58902" y="20625"/>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4" name="Titolo 1">
            <a:extLst>
              <a:ext uri="{FF2B5EF4-FFF2-40B4-BE49-F238E27FC236}">
                <a16:creationId xmlns:a16="http://schemas.microsoft.com/office/drawing/2014/main" id="{4BF993BB-6145-4D1C-B438-D1350312F172}"/>
              </a:ext>
            </a:extLst>
          </p:cNvPr>
          <p:cNvSpPr>
            <a:spLocks noGrp="1"/>
          </p:cNvSpPr>
          <p:nvPr>
            <p:ph type="title"/>
          </p:nvPr>
        </p:nvSpPr>
        <p:spPr>
          <a:xfrm>
            <a:off x="6300216" y="2130552"/>
            <a:ext cx="4590288" cy="1764792"/>
          </a:xfrm>
        </p:spPr>
        <p:txBody>
          <a:bodyPr rtlCol="0" anchor="t">
            <a:noAutofit/>
          </a:bodyPr>
          <a:lstStyle>
            <a:lvl1pPr>
              <a:defRPr lang="it-IT" sz="5400" b="1">
                <a:solidFill>
                  <a:schemeClr val="tx2"/>
                </a:solidFill>
                <a:latin typeface="+mn-lt"/>
              </a:defRPr>
            </a:lvl1pPr>
          </a:lstStyle>
          <a:p>
            <a:pPr rtl="0"/>
            <a:r>
              <a:rPr lang="it-IT" noProof="0"/>
              <a:t>Fare clic per modificare lo stile del titolo dello schema</a:t>
            </a:r>
          </a:p>
        </p:txBody>
      </p:sp>
      <p:sp>
        <p:nvSpPr>
          <p:cNvPr id="7" name="Segnaposto immagine 6">
            <a:extLst>
              <a:ext uri="{FF2B5EF4-FFF2-40B4-BE49-F238E27FC236}">
                <a16:creationId xmlns:a16="http://schemas.microsoft.com/office/drawing/2014/main" id="{50EBEF97-3620-43B4-9D9A-099216F75396}"/>
              </a:ext>
            </a:extLst>
          </p:cNvPr>
          <p:cNvSpPr>
            <a:spLocks noGrp="1"/>
          </p:cNvSpPr>
          <p:nvPr>
            <p:ph type="pic" sz="quarter" idx="10"/>
          </p:nvPr>
        </p:nvSpPr>
        <p:spPr>
          <a:xfrm>
            <a:off x="1005840" y="1316736"/>
            <a:ext cx="4325112" cy="4325112"/>
          </a:xfrm>
          <a:noFill/>
        </p:spPr>
        <p:txBody>
          <a:bodyPr rtlCol="0" anchor="ctr">
            <a:noAutofit/>
          </a:bodyPr>
          <a:lstStyle>
            <a:lvl1pPr algn="ctr">
              <a:defRPr lang="it-IT"/>
            </a:lvl1pPr>
          </a:lstStyle>
          <a:p>
            <a:pPr rtl="0"/>
            <a:r>
              <a:rPr lang="it-IT" noProof="0"/>
              <a:t>Fare clic sull'icona per inserire un'immagine</a:t>
            </a:r>
          </a:p>
        </p:txBody>
      </p:sp>
      <p:sp>
        <p:nvSpPr>
          <p:cNvPr id="12" name="Sottotitolo 2">
            <a:extLst>
              <a:ext uri="{FF2B5EF4-FFF2-40B4-BE49-F238E27FC236}">
                <a16:creationId xmlns:a16="http://schemas.microsoft.com/office/drawing/2014/main" id="{64030515-78CF-D472-B3D6-9EE48BCA2662}"/>
              </a:ext>
            </a:extLst>
          </p:cNvPr>
          <p:cNvSpPr>
            <a:spLocks noGrp="1"/>
          </p:cNvSpPr>
          <p:nvPr>
            <p:ph type="subTitle" idx="1"/>
          </p:nvPr>
        </p:nvSpPr>
        <p:spPr>
          <a:xfrm>
            <a:off x="6298598" y="3895344"/>
            <a:ext cx="4591906" cy="1024128"/>
          </a:xfrm>
        </p:spPr>
        <p:txBody>
          <a:bodyPr rtlCol="0">
            <a:noAutofit/>
          </a:bodyPr>
          <a:lstStyle>
            <a:lvl1pPr marL="0" indent="0" algn="l">
              <a:lnSpc>
                <a:spcPct val="100000"/>
              </a:lnSpc>
              <a:buNone/>
              <a:defRPr lang="it-IT" sz="2200" b="1">
                <a:solidFill>
                  <a:schemeClr val="tx2"/>
                </a:solidFill>
                <a:latin typeface="Segoe UI Semibold" panose="020B0702040204020203" pitchFamily="34" charset="0"/>
                <a:cs typeface="Segoe UI Semibold" panose="020B0702040204020203" pitchFamily="34" charset="0"/>
              </a:defRPr>
            </a:lvl1pPr>
            <a:lvl2pPr marL="457200" indent="0" algn="ctr">
              <a:buNone/>
              <a:defRPr lang="it-IT" sz="2000"/>
            </a:lvl2pPr>
            <a:lvl3pPr marL="914400" indent="0" algn="ctr">
              <a:buNone/>
              <a:defRPr lang="it-IT" sz="1800"/>
            </a:lvl3pPr>
            <a:lvl4pPr marL="1371600" indent="0" algn="ctr">
              <a:buNone/>
              <a:defRPr lang="it-IT" sz="1600"/>
            </a:lvl4pPr>
            <a:lvl5pPr marL="1828800" indent="0" algn="ctr">
              <a:buNone/>
              <a:defRPr lang="it-IT" sz="1600"/>
            </a:lvl5pPr>
            <a:lvl6pPr marL="2286000" indent="0" algn="ctr">
              <a:buNone/>
              <a:defRPr lang="it-IT" sz="1600"/>
            </a:lvl6pPr>
            <a:lvl7pPr marL="2743200" indent="0" algn="ctr">
              <a:buNone/>
              <a:defRPr lang="it-IT" sz="1600"/>
            </a:lvl7pPr>
            <a:lvl8pPr marL="3200400" indent="0" algn="ctr">
              <a:buNone/>
              <a:defRPr lang="it-IT" sz="1600"/>
            </a:lvl8pPr>
            <a:lvl9pPr marL="3657600" indent="0" algn="ctr">
              <a:buNone/>
              <a:defRPr lang="it-IT" sz="1600"/>
            </a:lvl9pPr>
          </a:lstStyle>
          <a:p>
            <a:pPr rtl="0"/>
            <a:r>
              <a:rPr lang="it-IT" noProof="0"/>
              <a:t>Fare clic per modificare lo stile del sottotitolo dello schema</a:t>
            </a:r>
          </a:p>
        </p:txBody>
      </p:sp>
    </p:spTree>
    <p:extLst>
      <p:ext uri="{BB962C8B-B14F-4D97-AF65-F5344CB8AC3E}">
        <p14:creationId xmlns:p14="http://schemas.microsoft.com/office/powerpoint/2010/main" val="3172962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 Titolo e contenuto">
    <p:bg>
      <p:bgPr>
        <a:gradFill>
          <a:gsLst>
            <a:gs pos="100000">
              <a:srgbClr val="FDFFFE"/>
            </a:gs>
            <a:gs pos="66020">
              <a:srgbClr val="F3FFFF"/>
            </a:gs>
            <a:gs pos="37992">
              <a:srgbClr val="FFFFFF"/>
            </a:gs>
            <a:gs pos="7000">
              <a:srgbClr val="EAFCFE"/>
            </a:gs>
          </a:gsLst>
          <a:lin ang="4200000" scaled="0"/>
        </a:gradFill>
        <a:effectLst/>
      </p:bgPr>
    </p:bg>
    <p:spTree>
      <p:nvGrpSpPr>
        <p:cNvPr id="1" name=""/>
        <p:cNvGrpSpPr/>
        <p:nvPr/>
      </p:nvGrpSpPr>
      <p:grpSpPr>
        <a:xfrm>
          <a:off x="0" y="0"/>
          <a:ext cx="0" cy="0"/>
          <a:chOff x="0" y="0"/>
          <a:chExt cx="0" cy="0"/>
        </a:xfrm>
      </p:grpSpPr>
      <p:sp>
        <p:nvSpPr>
          <p:cNvPr id="3" name="Figura a mano libera 9">
            <a:extLst>
              <a:ext uri="{FF2B5EF4-FFF2-40B4-BE49-F238E27FC236}">
                <a16:creationId xmlns:a16="http://schemas.microsoft.com/office/drawing/2014/main" id="{B016AB6E-3D8A-906E-416F-9B68623EA747}"/>
              </a:ext>
            </a:extLst>
          </p:cNvPr>
          <p:cNvSpPr/>
          <p:nvPr userDrawn="1"/>
        </p:nvSpPr>
        <p:spPr>
          <a:xfrm>
            <a:off x="6912398" y="4482109"/>
            <a:ext cx="5279603" cy="2386909"/>
          </a:xfrm>
          <a:custGeom>
            <a:avLst/>
            <a:gdLst>
              <a:gd name="connsiteX0" fmla="*/ 3601541 w 5279603"/>
              <a:gd name="connsiteY0" fmla="*/ 0 h 2386909"/>
              <a:gd name="connsiteX1" fmla="*/ 5123083 w 5279603"/>
              <a:gd name="connsiteY1" fmla="*/ 307185 h 2386909"/>
              <a:gd name="connsiteX2" fmla="*/ 5279603 w 5279603"/>
              <a:gd name="connsiteY2" fmla="*/ 377947 h 2386909"/>
              <a:gd name="connsiteX3" fmla="*/ 5279603 w 5279603"/>
              <a:gd name="connsiteY3" fmla="*/ 2386909 h 2386909"/>
              <a:gd name="connsiteX4" fmla="*/ 0 w 5279603"/>
              <a:gd name="connsiteY4" fmla="*/ 2386909 h 2386909"/>
              <a:gd name="connsiteX5" fmla="*/ 78053 w 5279603"/>
              <a:gd name="connsiteY5" fmla="*/ 2214261 h 2386909"/>
              <a:gd name="connsiteX6" fmla="*/ 3601541 w 5279603"/>
              <a:gd name="connsiteY6" fmla="*/ 0 h 238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79603" h="2386909">
                <a:moveTo>
                  <a:pt x="3601541" y="0"/>
                </a:moveTo>
                <a:cubicBezTo>
                  <a:pt x="4141255" y="0"/>
                  <a:pt x="4655422" y="109382"/>
                  <a:pt x="5123083" y="307185"/>
                </a:cubicBezTo>
                <a:lnTo>
                  <a:pt x="5279603" y="377947"/>
                </a:lnTo>
                <a:lnTo>
                  <a:pt x="5279603" y="2386909"/>
                </a:lnTo>
                <a:lnTo>
                  <a:pt x="0" y="2386909"/>
                </a:lnTo>
                <a:lnTo>
                  <a:pt x="78053" y="2214261"/>
                </a:lnTo>
                <a:cubicBezTo>
                  <a:pt x="709351" y="904104"/>
                  <a:pt x="2049863" y="0"/>
                  <a:pt x="3601541" y="0"/>
                </a:cubicBez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6" name="Figura a mano libera 7">
            <a:extLst>
              <a:ext uri="{FF2B5EF4-FFF2-40B4-BE49-F238E27FC236}">
                <a16:creationId xmlns:a16="http://schemas.microsoft.com/office/drawing/2014/main" id="{471EA21E-8904-9B80-6EAB-BA76819B4C23}"/>
              </a:ext>
            </a:extLst>
          </p:cNvPr>
          <p:cNvSpPr/>
          <p:nvPr userDrawn="1"/>
        </p:nvSpPr>
        <p:spPr>
          <a:xfrm>
            <a:off x="6188287" y="5875583"/>
            <a:ext cx="1499066" cy="993434"/>
          </a:xfrm>
          <a:custGeom>
            <a:avLst/>
            <a:gdLst>
              <a:gd name="connsiteX0" fmla="*/ 749533 w 1499066"/>
              <a:gd name="connsiteY0" fmla="*/ 0 h 993434"/>
              <a:gd name="connsiteX1" fmla="*/ 1499066 w 1499066"/>
              <a:gd name="connsiteY1" fmla="*/ 749533 h 993434"/>
              <a:gd name="connsiteX2" fmla="*/ 1483838 w 1499066"/>
              <a:gd name="connsiteY2" fmla="*/ 900590 h 993434"/>
              <a:gd name="connsiteX3" fmla="*/ 1455018 w 1499066"/>
              <a:gd name="connsiteY3" fmla="*/ 993434 h 993434"/>
              <a:gd name="connsiteX4" fmla="*/ 44048 w 1499066"/>
              <a:gd name="connsiteY4" fmla="*/ 993434 h 993434"/>
              <a:gd name="connsiteX5" fmla="*/ 15228 w 1499066"/>
              <a:gd name="connsiteY5" fmla="*/ 900590 h 993434"/>
              <a:gd name="connsiteX6" fmla="*/ 0 w 1499066"/>
              <a:gd name="connsiteY6" fmla="*/ 749533 h 993434"/>
              <a:gd name="connsiteX7" fmla="*/ 749533 w 1499066"/>
              <a:gd name="connsiteY7" fmla="*/ 0 h 993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9066" h="993434">
                <a:moveTo>
                  <a:pt x="749533" y="0"/>
                </a:moveTo>
                <a:cubicBezTo>
                  <a:pt x="1163489" y="0"/>
                  <a:pt x="1499066" y="335577"/>
                  <a:pt x="1499066" y="749533"/>
                </a:cubicBezTo>
                <a:cubicBezTo>
                  <a:pt x="1499066" y="801278"/>
                  <a:pt x="1493823" y="851798"/>
                  <a:pt x="1483838" y="900590"/>
                </a:cubicBezTo>
                <a:lnTo>
                  <a:pt x="1455018" y="993434"/>
                </a:lnTo>
                <a:lnTo>
                  <a:pt x="44048" y="993434"/>
                </a:lnTo>
                <a:lnTo>
                  <a:pt x="15228" y="900590"/>
                </a:lnTo>
                <a:cubicBezTo>
                  <a:pt x="5244" y="851798"/>
                  <a:pt x="0" y="801278"/>
                  <a:pt x="0" y="749533"/>
                </a:cubicBezTo>
                <a:cubicBezTo>
                  <a:pt x="0" y="335577"/>
                  <a:pt x="335577" y="0"/>
                  <a:pt x="749533" y="0"/>
                </a:cubicBez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9" name="Rectangle 8" hidden="1"/>
          <p:cNvSpPr/>
          <p:nvPr/>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defPPr>
              <a:defRPr lang="it-IT"/>
            </a:defPPr>
          </a:lstStyle>
          <a:p>
            <a:pPr algn="ctr" rtl="0"/>
            <a:endParaRPr lang="it-IT" sz="1800" dirty="0"/>
          </a:p>
        </p:txBody>
      </p:sp>
      <p:sp>
        <p:nvSpPr>
          <p:cNvPr id="10" name="Titolo 3">
            <a:extLst>
              <a:ext uri="{FF2B5EF4-FFF2-40B4-BE49-F238E27FC236}">
                <a16:creationId xmlns:a16="http://schemas.microsoft.com/office/drawing/2014/main" id="{AD72A3CF-7B92-425B-B6F6-280533A6D9E3}"/>
              </a:ext>
            </a:extLst>
          </p:cNvPr>
          <p:cNvSpPr>
            <a:spLocks noGrp="1"/>
          </p:cNvSpPr>
          <p:nvPr>
            <p:ph type="title"/>
          </p:nvPr>
        </p:nvSpPr>
        <p:spPr>
          <a:xfrm>
            <a:off x="521208" y="566928"/>
            <a:ext cx="11119104" cy="640080"/>
          </a:xfrm>
        </p:spPr>
        <p:txBody>
          <a:bodyPr rtlCol="0" anchor="t" anchorCtr="0">
            <a:noAutofit/>
          </a:bodyPr>
          <a:lstStyle>
            <a:lvl1pPr algn="ctr">
              <a:defRPr lang="it-IT" sz="3200" b="1">
                <a:solidFill>
                  <a:schemeClr val="tx2"/>
                </a:solidFill>
                <a:latin typeface="+mn-lt"/>
              </a:defRPr>
            </a:lvl1pPr>
          </a:lstStyle>
          <a:p>
            <a:pPr rtl="0"/>
            <a:r>
              <a:rPr lang="it-IT" noProof="0"/>
              <a:t>Fare clic per modificare lo stile del titolo dello schema</a:t>
            </a:r>
          </a:p>
        </p:txBody>
      </p:sp>
      <p:sp>
        <p:nvSpPr>
          <p:cNvPr id="20" name="Segnaposto numero diapositiva 19">
            <a:extLst>
              <a:ext uri="{FF2B5EF4-FFF2-40B4-BE49-F238E27FC236}">
                <a16:creationId xmlns:a16="http://schemas.microsoft.com/office/drawing/2014/main" id="{49C39743-B767-01E5-1998-BD844DD09624}"/>
              </a:ext>
            </a:extLst>
          </p:cNvPr>
          <p:cNvSpPr>
            <a:spLocks noGrp="1"/>
          </p:cNvSpPr>
          <p:nvPr>
            <p:ph type="sldNum" sz="quarter" idx="13"/>
          </p:nvPr>
        </p:nvSpPr>
        <p:spPr/>
        <p:txBody>
          <a:bodyPr rtlCol="0">
            <a:noAutofit/>
          </a:bodyPr>
          <a:lstStyle>
            <a:defPPr>
              <a:defRPr lang="it-IT"/>
            </a:defPPr>
          </a:lstStyle>
          <a:p>
            <a:pPr rtl="0"/>
            <a:fld id="{D1BC2EDA-D519-4F34-BF3F-BFFF500F4B03}" type="slidenum">
              <a:rPr lang="it-IT" noProof="0" smtClean="0"/>
              <a:t>‹N›</a:t>
            </a:fld>
            <a:endParaRPr lang="it-IT" noProof="0"/>
          </a:p>
        </p:txBody>
      </p:sp>
      <p:sp>
        <p:nvSpPr>
          <p:cNvPr id="17" name="Segnaposto contenuto 16">
            <a:extLst>
              <a:ext uri="{FF2B5EF4-FFF2-40B4-BE49-F238E27FC236}">
                <a16:creationId xmlns:a16="http://schemas.microsoft.com/office/drawing/2014/main" id="{F4DDC946-276A-D975-DF69-141E11E4CA64}"/>
              </a:ext>
            </a:extLst>
          </p:cNvPr>
          <p:cNvSpPr>
            <a:spLocks noGrp="1"/>
          </p:cNvSpPr>
          <p:nvPr>
            <p:ph sz="quarter" idx="15" hasCustomPrompt="1"/>
          </p:nvPr>
        </p:nvSpPr>
        <p:spPr>
          <a:xfrm>
            <a:off x="640080" y="2002536"/>
            <a:ext cx="5029200" cy="4096512"/>
          </a:xfrm>
          <a:noFill/>
          <a:ln w="12700">
            <a:noFill/>
            <a:prstDash val="dash"/>
          </a:ln>
        </p:spPr>
        <p:txBody>
          <a:bodyPr lIns="91440" rIns="91440" rtlCol="0">
            <a:noAutofit/>
          </a:bodyPr>
          <a:lstStyle>
            <a:lvl1pPr>
              <a:lnSpc>
                <a:spcPct val="100000"/>
              </a:lnSpc>
              <a:defRPr lang="it-IT" sz="1800">
                <a:solidFill>
                  <a:schemeClr val="tx2"/>
                </a:solidFill>
              </a:defRPr>
            </a:lvl1pPr>
          </a:lstStyle>
          <a:p>
            <a:pPr lvl="0" rtl="0"/>
            <a:r>
              <a:rPr lang="it-IT" noProof="0"/>
              <a:t>Fare clic per modificare lo stile del titolo</a:t>
            </a:r>
          </a:p>
        </p:txBody>
      </p:sp>
      <p:sp>
        <p:nvSpPr>
          <p:cNvPr id="16" name="Segnaposto contenuto 16">
            <a:extLst>
              <a:ext uri="{FF2B5EF4-FFF2-40B4-BE49-F238E27FC236}">
                <a16:creationId xmlns:a16="http://schemas.microsoft.com/office/drawing/2014/main" id="{09C5826C-6081-DF9F-2832-3E46BA58C61C}"/>
              </a:ext>
            </a:extLst>
          </p:cNvPr>
          <p:cNvSpPr>
            <a:spLocks noGrp="1"/>
          </p:cNvSpPr>
          <p:nvPr>
            <p:ph sz="quarter" idx="16" hasCustomPrompt="1"/>
          </p:nvPr>
        </p:nvSpPr>
        <p:spPr>
          <a:xfrm>
            <a:off x="6419088" y="2002536"/>
            <a:ext cx="5029200" cy="4096512"/>
          </a:xfrm>
          <a:noFill/>
          <a:ln w="12700">
            <a:noFill/>
            <a:prstDash val="dash"/>
          </a:ln>
        </p:spPr>
        <p:txBody>
          <a:bodyPr lIns="91440" rIns="91440" rtlCol="0">
            <a:noAutofit/>
          </a:bodyPr>
          <a:lstStyle>
            <a:lvl1pPr>
              <a:lnSpc>
                <a:spcPct val="100000"/>
              </a:lnSpc>
              <a:defRPr lang="it-IT" sz="1800">
                <a:solidFill>
                  <a:schemeClr val="tx2"/>
                </a:solidFill>
              </a:defRPr>
            </a:lvl1pPr>
          </a:lstStyle>
          <a:p>
            <a:pPr lvl="0" rtl="0"/>
            <a:r>
              <a:rPr lang="it-IT" noProof="0"/>
              <a:t>Fare clic per modificare lo stile del titolo</a:t>
            </a:r>
          </a:p>
        </p:txBody>
      </p:sp>
      <p:pic>
        <p:nvPicPr>
          <p:cNvPr id="11" name="Grafico 10">
            <a:extLst>
              <a:ext uri="{FF2B5EF4-FFF2-40B4-BE49-F238E27FC236}">
                <a16:creationId xmlns:a16="http://schemas.microsoft.com/office/drawing/2014/main" id="{9CB50393-ACAA-59FB-EDD9-D6A45246EE53}"/>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40080" y="5824445"/>
            <a:ext cx="735041" cy="735041"/>
          </a:xfrm>
          <a:prstGeom prst="rect">
            <a:avLst/>
          </a:prstGeom>
        </p:spPr>
      </p:pic>
    </p:spTree>
    <p:extLst>
      <p:ext uri="{BB962C8B-B14F-4D97-AF65-F5344CB8AC3E}">
        <p14:creationId xmlns:p14="http://schemas.microsoft.com/office/powerpoint/2010/main" val="2536179749"/>
      </p:ext>
    </p:extLst>
  </p:cSld>
  <p:clrMapOvr>
    <a:masterClrMapping/>
  </p:clrMapOvr>
  <p:extLst>
    <p:ext uri="{DCECCB84-F9BA-43D5-87BE-67443E8EF086}">
      <p15:sldGuideLst xmlns:p15="http://schemas.microsoft.com/office/powerpoint/2012/main">
        <p15:guide id="1" orient="horz" pos="1032">
          <p15:clr>
            <a:srgbClr val="FBAE40"/>
          </p15:clr>
        </p15:guide>
        <p15:guide id="2" pos="33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olo titolo">
    <p:bg>
      <p:bgPr>
        <a:gradFill>
          <a:gsLst>
            <a:gs pos="100000">
              <a:srgbClr val="FDFFFE"/>
            </a:gs>
            <a:gs pos="66020">
              <a:srgbClr val="F3FFFF"/>
            </a:gs>
            <a:gs pos="37992">
              <a:srgbClr val="FFFFFF"/>
            </a:gs>
            <a:gs pos="7000">
              <a:srgbClr val="EAFCFE"/>
            </a:gs>
          </a:gsLst>
          <a:lin ang="4200000" scaled="0"/>
        </a:gradFill>
        <a:effectLst/>
      </p:bgPr>
    </p:bg>
    <p:spTree>
      <p:nvGrpSpPr>
        <p:cNvPr id="1" name=""/>
        <p:cNvGrpSpPr/>
        <p:nvPr/>
      </p:nvGrpSpPr>
      <p:grpSpPr>
        <a:xfrm>
          <a:off x="0" y="0"/>
          <a:ext cx="0" cy="0"/>
          <a:chOff x="0" y="0"/>
          <a:chExt cx="0" cy="0"/>
        </a:xfrm>
      </p:grpSpPr>
      <p:sp>
        <p:nvSpPr>
          <p:cNvPr id="3" name="Figura a mano libera 17">
            <a:extLst>
              <a:ext uri="{FF2B5EF4-FFF2-40B4-BE49-F238E27FC236}">
                <a16:creationId xmlns:a16="http://schemas.microsoft.com/office/drawing/2014/main" id="{B85198C3-2E2B-8874-B190-913F6956F27F}"/>
              </a:ext>
            </a:extLst>
          </p:cNvPr>
          <p:cNvSpPr/>
          <p:nvPr userDrawn="1"/>
        </p:nvSpPr>
        <p:spPr>
          <a:xfrm>
            <a:off x="8934171" y="2087276"/>
            <a:ext cx="3262907" cy="4770723"/>
          </a:xfrm>
          <a:custGeom>
            <a:avLst/>
            <a:gdLst>
              <a:gd name="connsiteX0" fmla="*/ 2635767 w 3262907"/>
              <a:gd name="connsiteY0" fmla="*/ 0 h 4770723"/>
              <a:gd name="connsiteX1" fmla="*/ 3166966 w 3262907"/>
              <a:gd name="connsiteY1" fmla="*/ 53550 h 4770723"/>
              <a:gd name="connsiteX2" fmla="*/ 3262907 w 3262907"/>
              <a:gd name="connsiteY2" fmla="*/ 78219 h 4770723"/>
              <a:gd name="connsiteX3" fmla="*/ 3262907 w 3262907"/>
              <a:gd name="connsiteY3" fmla="*/ 4770723 h 4770723"/>
              <a:gd name="connsiteX4" fmla="*/ 1094334 w 3262907"/>
              <a:gd name="connsiteY4" fmla="*/ 4770723 h 4770723"/>
              <a:gd name="connsiteX5" fmla="*/ 959175 w 3262907"/>
              <a:gd name="connsiteY5" fmla="*/ 4669653 h 4770723"/>
              <a:gd name="connsiteX6" fmla="*/ 0 w 3262907"/>
              <a:gd name="connsiteY6" fmla="*/ 2635767 h 4770723"/>
              <a:gd name="connsiteX7" fmla="*/ 2635767 w 3262907"/>
              <a:gd name="connsiteY7" fmla="*/ 0 h 477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907" h="4770723">
                <a:moveTo>
                  <a:pt x="2635767" y="0"/>
                </a:moveTo>
                <a:cubicBezTo>
                  <a:pt x="2817729" y="0"/>
                  <a:pt x="2995384" y="18439"/>
                  <a:pt x="3166966" y="53550"/>
                </a:cubicBezTo>
                <a:lnTo>
                  <a:pt x="3262907" y="78219"/>
                </a:lnTo>
                <a:lnTo>
                  <a:pt x="3262907" y="4770723"/>
                </a:lnTo>
                <a:lnTo>
                  <a:pt x="1094334" y="4770723"/>
                </a:lnTo>
                <a:lnTo>
                  <a:pt x="959175" y="4669653"/>
                </a:lnTo>
                <a:cubicBezTo>
                  <a:pt x="373383" y="4186215"/>
                  <a:pt x="0" y="3454595"/>
                  <a:pt x="0" y="2635767"/>
                </a:cubicBezTo>
                <a:cubicBezTo>
                  <a:pt x="0" y="1180073"/>
                  <a:pt x="1180073" y="0"/>
                  <a:pt x="2635767" y="0"/>
                </a:cubicBez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7" name="Figura a mano libera 21">
            <a:extLst>
              <a:ext uri="{FF2B5EF4-FFF2-40B4-BE49-F238E27FC236}">
                <a16:creationId xmlns:a16="http://schemas.microsoft.com/office/drawing/2014/main" id="{9C80863B-5076-EB08-18A2-8E31F090A5C9}"/>
              </a:ext>
            </a:extLst>
          </p:cNvPr>
          <p:cNvSpPr/>
          <p:nvPr userDrawn="1"/>
        </p:nvSpPr>
        <p:spPr>
          <a:xfrm>
            <a:off x="537021" y="0"/>
            <a:ext cx="1824598" cy="1392971"/>
          </a:xfrm>
          <a:custGeom>
            <a:avLst/>
            <a:gdLst>
              <a:gd name="connsiteX0" fmla="*/ 139847 w 1824598"/>
              <a:gd name="connsiteY0" fmla="*/ 0 h 1392971"/>
              <a:gd name="connsiteX1" fmla="*/ 1684751 w 1824598"/>
              <a:gd name="connsiteY1" fmla="*/ 0 h 1392971"/>
              <a:gd name="connsiteX2" fmla="*/ 1752905 w 1824598"/>
              <a:gd name="connsiteY2" fmla="*/ 125564 h 1392971"/>
              <a:gd name="connsiteX3" fmla="*/ 1824598 w 1824598"/>
              <a:gd name="connsiteY3" fmla="*/ 480672 h 1392971"/>
              <a:gd name="connsiteX4" fmla="*/ 912299 w 1824598"/>
              <a:gd name="connsiteY4" fmla="*/ 1392971 h 1392971"/>
              <a:gd name="connsiteX5" fmla="*/ 0 w 1824598"/>
              <a:gd name="connsiteY5" fmla="*/ 480672 h 1392971"/>
              <a:gd name="connsiteX6" fmla="*/ 71693 w 1824598"/>
              <a:gd name="connsiteY6" fmla="*/ 125564 h 139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4598" h="1392971">
                <a:moveTo>
                  <a:pt x="139847" y="0"/>
                </a:moveTo>
                <a:lnTo>
                  <a:pt x="1684751" y="0"/>
                </a:lnTo>
                <a:lnTo>
                  <a:pt x="1752905" y="125564"/>
                </a:lnTo>
                <a:cubicBezTo>
                  <a:pt x="1799070" y="234710"/>
                  <a:pt x="1824598" y="354710"/>
                  <a:pt x="1824598" y="480672"/>
                </a:cubicBezTo>
                <a:cubicBezTo>
                  <a:pt x="1824598" y="984521"/>
                  <a:pt x="1416148" y="1392971"/>
                  <a:pt x="912299" y="1392971"/>
                </a:cubicBezTo>
                <a:cubicBezTo>
                  <a:pt x="408450" y="1392971"/>
                  <a:pt x="0" y="984521"/>
                  <a:pt x="0" y="480672"/>
                </a:cubicBezTo>
                <a:cubicBezTo>
                  <a:pt x="0" y="354710"/>
                  <a:pt x="25528" y="234710"/>
                  <a:pt x="71693" y="125564"/>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12" name="Figura a mano libera 23">
            <a:extLst>
              <a:ext uri="{FF2B5EF4-FFF2-40B4-BE49-F238E27FC236}">
                <a16:creationId xmlns:a16="http://schemas.microsoft.com/office/drawing/2014/main" id="{BDD0B550-942E-F4E9-B09A-16F6C4F00DE0}"/>
              </a:ext>
            </a:extLst>
          </p:cNvPr>
          <p:cNvSpPr/>
          <p:nvPr userDrawn="1"/>
        </p:nvSpPr>
        <p:spPr>
          <a:xfrm>
            <a:off x="3165666" y="5908181"/>
            <a:ext cx="3046380" cy="949818"/>
          </a:xfrm>
          <a:custGeom>
            <a:avLst/>
            <a:gdLst>
              <a:gd name="connsiteX0" fmla="*/ 1523190 w 3046380"/>
              <a:gd name="connsiteY0" fmla="*/ 0 h 949818"/>
              <a:gd name="connsiteX1" fmla="*/ 3017169 w 3046380"/>
              <a:gd name="connsiteY1" fmla="*/ 889179 h 949818"/>
              <a:gd name="connsiteX2" fmla="*/ 3046380 w 3046380"/>
              <a:gd name="connsiteY2" fmla="*/ 949818 h 949818"/>
              <a:gd name="connsiteX3" fmla="*/ 0 w 3046380"/>
              <a:gd name="connsiteY3" fmla="*/ 949818 h 949818"/>
              <a:gd name="connsiteX4" fmla="*/ 29212 w 3046380"/>
              <a:gd name="connsiteY4" fmla="*/ 889179 h 949818"/>
              <a:gd name="connsiteX5" fmla="*/ 1523190 w 3046380"/>
              <a:gd name="connsiteY5" fmla="*/ 0 h 94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6380" h="949818">
                <a:moveTo>
                  <a:pt x="1523190" y="0"/>
                </a:moveTo>
                <a:cubicBezTo>
                  <a:pt x="2168310" y="0"/>
                  <a:pt x="2729454" y="359544"/>
                  <a:pt x="3017169" y="889179"/>
                </a:cubicBezTo>
                <a:lnTo>
                  <a:pt x="3046380" y="949818"/>
                </a:lnTo>
                <a:lnTo>
                  <a:pt x="0" y="949818"/>
                </a:lnTo>
                <a:lnTo>
                  <a:pt x="29212" y="889179"/>
                </a:lnTo>
                <a:cubicBezTo>
                  <a:pt x="316927" y="359544"/>
                  <a:pt x="878070" y="0"/>
                  <a:pt x="1523190" y="0"/>
                </a:cubicBez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15" name="Ovale 14">
            <a:extLst>
              <a:ext uri="{FF2B5EF4-FFF2-40B4-BE49-F238E27FC236}">
                <a16:creationId xmlns:a16="http://schemas.microsoft.com/office/drawing/2014/main" id="{B00450AD-469A-81EC-8D58-093490CDE6F4}"/>
              </a:ext>
            </a:extLst>
          </p:cNvPr>
          <p:cNvSpPr/>
          <p:nvPr userDrawn="1"/>
        </p:nvSpPr>
        <p:spPr>
          <a:xfrm>
            <a:off x="537021" y="948393"/>
            <a:ext cx="420622" cy="420622"/>
          </a:xfrm>
          <a:prstGeom prst="ellipse">
            <a:avLst/>
          </a:prstGeom>
          <a:solidFill>
            <a:schemeClr val="accent1">
              <a:alpha val="3319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noProof="0"/>
          </a:p>
        </p:txBody>
      </p:sp>
      <p:sp>
        <p:nvSpPr>
          <p:cNvPr id="9" name="Rectangle 8" hidden="1"/>
          <p:cNvSpPr/>
          <p:nvPr/>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defPPr>
              <a:defRPr lang="it-IT"/>
            </a:defPPr>
          </a:lstStyle>
          <a:p>
            <a:pPr algn="ctr" rtl="0"/>
            <a:endParaRPr lang="it-IT" sz="1800" dirty="0"/>
          </a:p>
        </p:txBody>
      </p:sp>
      <p:sp>
        <p:nvSpPr>
          <p:cNvPr id="19" name="Segnaposto piè di pagina 18">
            <a:extLst>
              <a:ext uri="{FF2B5EF4-FFF2-40B4-BE49-F238E27FC236}">
                <a16:creationId xmlns:a16="http://schemas.microsoft.com/office/drawing/2014/main" id="{7EAB2424-7563-1DC0-626C-6310A612A59B}"/>
              </a:ext>
            </a:extLst>
          </p:cNvPr>
          <p:cNvSpPr>
            <a:spLocks noGrp="1"/>
          </p:cNvSpPr>
          <p:nvPr>
            <p:ph type="ftr" sz="quarter" idx="12"/>
          </p:nvPr>
        </p:nvSpPr>
        <p:spPr/>
        <p:txBody>
          <a:bodyPr rtlCol="0"/>
          <a:lstStyle>
            <a:defPPr>
              <a:defRPr lang="it-IT"/>
            </a:defPPr>
          </a:lstStyle>
          <a:p>
            <a:pPr rtl="0"/>
            <a:endParaRPr lang="it-IT" noProof="0"/>
          </a:p>
        </p:txBody>
      </p:sp>
      <p:sp>
        <p:nvSpPr>
          <p:cNvPr id="20" name="Segnaposto numero diapositiva 19">
            <a:extLst>
              <a:ext uri="{FF2B5EF4-FFF2-40B4-BE49-F238E27FC236}">
                <a16:creationId xmlns:a16="http://schemas.microsoft.com/office/drawing/2014/main" id="{49C39743-B767-01E5-1998-BD844DD09624}"/>
              </a:ext>
            </a:extLst>
          </p:cNvPr>
          <p:cNvSpPr>
            <a:spLocks noGrp="1"/>
          </p:cNvSpPr>
          <p:nvPr>
            <p:ph type="sldNum" sz="quarter" idx="13"/>
          </p:nvPr>
        </p:nvSpPr>
        <p:spPr/>
        <p:txBody>
          <a:bodyPr rtlCol="0"/>
          <a:lstStyle>
            <a:defPPr>
              <a:defRPr lang="it-IT"/>
            </a:defPPr>
          </a:lstStyle>
          <a:p>
            <a:pPr rtl="0"/>
            <a:fld id="{D1BC2EDA-D519-4F34-BF3F-BFFF500F4B03}" type="slidenum">
              <a:rPr lang="it-IT" noProof="0" smtClean="0"/>
              <a:t>‹N›</a:t>
            </a:fld>
            <a:endParaRPr lang="it-IT" noProof="0"/>
          </a:p>
        </p:txBody>
      </p:sp>
      <p:sp>
        <p:nvSpPr>
          <p:cNvPr id="2" name="Titolo 3">
            <a:extLst>
              <a:ext uri="{FF2B5EF4-FFF2-40B4-BE49-F238E27FC236}">
                <a16:creationId xmlns:a16="http://schemas.microsoft.com/office/drawing/2014/main" id="{B5760B73-B111-FFDC-8074-91B4C106EE14}"/>
              </a:ext>
            </a:extLst>
          </p:cNvPr>
          <p:cNvSpPr>
            <a:spLocks noGrp="1"/>
          </p:cNvSpPr>
          <p:nvPr>
            <p:ph type="title"/>
          </p:nvPr>
        </p:nvSpPr>
        <p:spPr>
          <a:xfrm>
            <a:off x="521208" y="566928"/>
            <a:ext cx="11119104" cy="640080"/>
          </a:xfrm>
        </p:spPr>
        <p:txBody>
          <a:bodyPr rtlCol="0" anchor="t" anchorCtr="0">
            <a:noAutofit/>
          </a:bodyPr>
          <a:lstStyle>
            <a:lvl1pPr algn="ctr">
              <a:defRPr lang="it-IT" sz="3200" b="1">
                <a:solidFill>
                  <a:schemeClr val="tx2"/>
                </a:solidFill>
                <a:latin typeface="+mn-lt"/>
              </a:defRPr>
            </a:lvl1pPr>
          </a:lstStyle>
          <a:p>
            <a:pPr rtl="0"/>
            <a:r>
              <a:rPr lang="it-IT" noProof="0"/>
              <a:t>Fare clic per modificare lo stile del titolo dello schema</a:t>
            </a:r>
          </a:p>
        </p:txBody>
      </p:sp>
    </p:spTree>
    <p:extLst>
      <p:ext uri="{BB962C8B-B14F-4D97-AF65-F5344CB8AC3E}">
        <p14:creationId xmlns:p14="http://schemas.microsoft.com/office/powerpoint/2010/main" val="1666441622"/>
      </p:ext>
    </p:extLst>
  </p:cSld>
  <p:clrMapOvr>
    <a:masterClrMapping/>
  </p:clrMapOvr>
  <p:extLst>
    <p:ext uri="{DCECCB84-F9BA-43D5-87BE-67443E8EF086}">
      <p15:sldGuideLst xmlns:p15="http://schemas.microsoft.com/office/powerpoint/2012/main">
        <p15:guide id="1" orient="horz" pos="1032">
          <p15:clr>
            <a:srgbClr val="FBAE40"/>
          </p15:clr>
        </p15:guide>
        <p15:guide id="2" pos="33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Vuoto">
    <p:bg>
      <p:bgPr>
        <a:gradFill>
          <a:gsLst>
            <a:gs pos="100000">
              <a:srgbClr val="FDFFFE"/>
            </a:gs>
            <a:gs pos="66020">
              <a:srgbClr val="F3FFFF"/>
            </a:gs>
            <a:gs pos="37992">
              <a:srgbClr val="FFFFFF"/>
            </a:gs>
            <a:gs pos="7000">
              <a:srgbClr val="EAFCFE"/>
            </a:gs>
          </a:gsLst>
          <a:lin ang="4200000" scaled="0"/>
        </a:gradFill>
        <a:effectLst/>
      </p:bgPr>
    </p:bg>
    <p:spTree>
      <p:nvGrpSpPr>
        <p:cNvPr id="1" name=""/>
        <p:cNvGrpSpPr/>
        <p:nvPr/>
      </p:nvGrpSpPr>
      <p:grpSpPr>
        <a:xfrm>
          <a:off x="0" y="0"/>
          <a:ext cx="0" cy="0"/>
          <a:chOff x="0" y="0"/>
          <a:chExt cx="0" cy="0"/>
        </a:xfrm>
      </p:grpSpPr>
      <p:sp>
        <p:nvSpPr>
          <p:cNvPr id="3" name="Figura a mano libera 17">
            <a:extLst>
              <a:ext uri="{FF2B5EF4-FFF2-40B4-BE49-F238E27FC236}">
                <a16:creationId xmlns:a16="http://schemas.microsoft.com/office/drawing/2014/main" id="{B85198C3-2E2B-8874-B190-913F6956F27F}"/>
              </a:ext>
            </a:extLst>
          </p:cNvPr>
          <p:cNvSpPr/>
          <p:nvPr userDrawn="1"/>
        </p:nvSpPr>
        <p:spPr>
          <a:xfrm>
            <a:off x="8934171" y="2087276"/>
            <a:ext cx="3262907" cy="4770723"/>
          </a:xfrm>
          <a:custGeom>
            <a:avLst/>
            <a:gdLst>
              <a:gd name="connsiteX0" fmla="*/ 2635767 w 3262907"/>
              <a:gd name="connsiteY0" fmla="*/ 0 h 4770723"/>
              <a:gd name="connsiteX1" fmla="*/ 3166966 w 3262907"/>
              <a:gd name="connsiteY1" fmla="*/ 53550 h 4770723"/>
              <a:gd name="connsiteX2" fmla="*/ 3262907 w 3262907"/>
              <a:gd name="connsiteY2" fmla="*/ 78219 h 4770723"/>
              <a:gd name="connsiteX3" fmla="*/ 3262907 w 3262907"/>
              <a:gd name="connsiteY3" fmla="*/ 4770723 h 4770723"/>
              <a:gd name="connsiteX4" fmla="*/ 1094334 w 3262907"/>
              <a:gd name="connsiteY4" fmla="*/ 4770723 h 4770723"/>
              <a:gd name="connsiteX5" fmla="*/ 959175 w 3262907"/>
              <a:gd name="connsiteY5" fmla="*/ 4669653 h 4770723"/>
              <a:gd name="connsiteX6" fmla="*/ 0 w 3262907"/>
              <a:gd name="connsiteY6" fmla="*/ 2635767 h 4770723"/>
              <a:gd name="connsiteX7" fmla="*/ 2635767 w 3262907"/>
              <a:gd name="connsiteY7" fmla="*/ 0 h 477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907" h="4770723">
                <a:moveTo>
                  <a:pt x="2635767" y="0"/>
                </a:moveTo>
                <a:cubicBezTo>
                  <a:pt x="2817729" y="0"/>
                  <a:pt x="2995384" y="18439"/>
                  <a:pt x="3166966" y="53550"/>
                </a:cubicBezTo>
                <a:lnTo>
                  <a:pt x="3262907" y="78219"/>
                </a:lnTo>
                <a:lnTo>
                  <a:pt x="3262907" y="4770723"/>
                </a:lnTo>
                <a:lnTo>
                  <a:pt x="1094334" y="4770723"/>
                </a:lnTo>
                <a:lnTo>
                  <a:pt x="959175" y="4669653"/>
                </a:lnTo>
                <a:cubicBezTo>
                  <a:pt x="373383" y="4186215"/>
                  <a:pt x="0" y="3454595"/>
                  <a:pt x="0" y="2635767"/>
                </a:cubicBezTo>
                <a:cubicBezTo>
                  <a:pt x="0" y="1180073"/>
                  <a:pt x="1180073" y="0"/>
                  <a:pt x="2635767" y="0"/>
                </a:cubicBez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7" name="Figura a mano libera 21">
            <a:extLst>
              <a:ext uri="{FF2B5EF4-FFF2-40B4-BE49-F238E27FC236}">
                <a16:creationId xmlns:a16="http://schemas.microsoft.com/office/drawing/2014/main" id="{9C80863B-5076-EB08-18A2-8E31F090A5C9}"/>
              </a:ext>
            </a:extLst>
          </p:cNvPr>
          <p:cNvSpPr/>
          <p:nvPr userDrawn="1"/>
        </p:nvSpPr>
        <p:spPr>
          <a:xfrm>
            <a:off x="537021" y="0"/>
            <a:ext cx="1824598" cy="1392971"/>
          </a:xfrm>
          <a:custGeom>
            <a:avLst/>
            <a:gdLst>
              <a:gd name="connsiteX0" fmla="*/ 139847 w 1824598"/>
              <a:gd name="connsiteY0" fmla="*/ 0 h 1392971"/>
              <a:gd name="connsiteX1" fmla="*/ 1684751 w 1824598"/>
              <a:gd name="connsiteY1" fmla="*/ 0 h 1392971"/>
              <a:gd name="connsiteX2" fmla="*/ 1752905 w 1824598"/>
              <a:gd name="connsiteY2" fmla="*/ 125564 h 1392971"/>
              <a:gd name="connsiteX3" fmla="*/ 1824598 w 1824598"/>
              <a:gd name="connsiteY3" fmla="*/ 480672 h 1392971"/>
              <a:gd name="connsiteX4" fmla="*/ 912299 w 1824598"/>
              <a:gd name="connsiteY4" fmla="*/ 1392971 h 1392971"/>
              <a:gd name="connsiteX5" fmla="*/ 0 w 1824598"/>
              <a:gd name="connsiteY5" fmla="*/ 480672 h 1392971"/>
              <a:gd name="connsiteX6" fmla="*/ 71693 w 1824598"/>
              <a:gd name="connsiteY6" fmla="*/ 125564 h 139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4598" h="1392971">
                <a:moveTo>
                  <a:pt x="139847" y="0"/>
                </a:moveTo>
                <a:lnTo>
                  <a:pt x="1684751" y="0"/>
                </a:lnTo>
                <a:lnTo>
                  <a:pt x="1752905" y="125564"/>
                </a:lnTo>
                <a:cubicBezTo>
                  <a:pt x="1799070" y="234710"/>
                  <a:pt x="1824598" y="354710"/>
                  <a:pt x="1824598" y="480672"/>
                </a:cubicBezTo>
                <a:cubicBezTo>
                  <a:pt x="1824598" y="984521"/>
                  <a:pt x="1416148" y="1392971"/>
                  <a:pt x="912299" y="1392971"/>
                </a:cubicBezTo>
                <a:cubicBezTo>
                  <a:pt x="408450" y="1392971"/>
                  <a:pt x="0" y="984521"/>
                  <a:pt x="0" y="480672"/>
                </a:cubicBezTo>
                <a:cubicBezTo>
                  <a:pt x="0" y="354710"/>
                  <a:pt x="25528" y="234710"/>
                  <a:pt x="71693" y="125564"/>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12" name="Figura a mano libera 23">
            <a:extLst>
              <a:ext uri="{FF2B5EF4-FFF2-40B4-BE49-F238E27FC236}">
                <a16:creationId xmlns:a16="http://schemas.microsoft.com/office/drawing/2014/main" id="{BDD0B550-942E-F4E9-B09A-16F6C4F00DE0}"/>
              </a:ext>
            </a:extLst>
          </p:cNvPr>
          <p:cNvSpPr/>
          <p:nvPr userDrawn="1"/>
        </p:nvSpPr>
        <p:spPr>
          <a:xfrm>
            <a:off x="3165666" y="5908181"/>
            <a:ext cx="3046380" cy="949818"/>
          </a:xfrm>
          <a:custGeom>
            <a:avLst/>
            <a:gdLst>
              <a:gd name="connsiteX0" fmla="*/ 1523190 w 3046380"/>
              <a:gd name="connsiteY0" fmla="*/ 0 h 949818"/>
              <a:gd name="connsiteX1" fmla="*/ 3017169 w 3046380"/>
              <a:gd name="connsiteY1" fmla="*/ 889179 h 949818"/>
              <a:gd name="connsiteX2" fmla="*/ 3046380 w 3046380"/>
              <a:gd name="connsiteY2" fmla="*/ 949818 h 949818"/>
              <a:gd name="connsiteX3" fmla="*/ 0 w 3046380"/>
              <a:gd name="connsiteY3" fmla="*/ 949818 h 949818"/>
              <a:gd name="connsiteX4" fmla="*/ 29212 w 3046380"/>
              <a:gd name="connsiteY4" fmla="*/ 889179 h 949818"/>
              <a:gd name="connsiteX5" fmla="*/ 1523190 w 3046380"/>
              <a:gd name="connsiteY5" fmla="*/ 0 h 94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6380" h="949818">
                <a:moveTo>
                  <a:pt x="1523190" y="0"/>
                </a:moveTo>
                <a:cubicBezTo>
                  <a:pt x="2168310" y="0"/>
                  <a:pt x="2729454" y="359544"/>
                  <a:pt x="3017169" y="889179"/>
                </a:cubicBezTo>
                <a:lnTo>
                  <a:pt x="3046380" y="949818"/>
                </a:lnTo>
                <a:lnTo>
                  <a:pt x="0" y="949818"/>
                </a:lnTo>
                <a:lnTo>
                  <a:pt x="29212" y="889179"/>
                </a:lnTo>
                <a:cubicBezTo>
                  <a:pt x="316927" y="359544"/>
                  <a:pt x="878070" y="0"/>
                  <a:pt x="1523190" y="0"/>
                </a:cubicBez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15" name="Ovale 14">
            <a:extLst>
              <a:ext uri="{FF2B5EF4-FFF2-40B4-BE49-F238E27FC236}">
                <a16:creationId xmlns:a16="http://schemas.microsoft.com/office/drawing/2014/main" id="{B00450AD-469A-81EC-8D58-093490CDE6F4}"/>
              </a:ext>
            </a:extLst>
          </p:cNvPr>
          <p:cNvSpPr/>
          <p:nvPr userDrawn="1"/>
        </p:nvSpPr>
        <p:spPr>
          <a:xfrm>
            <a:off x="537021" y="948393"/>
            <a:ext cx="420622" cy="420622"/>
          </a:xfrm>
          <a:prstGeom prst="ellipse">
            <a:avLst/>
          </a:prstGeom>
          <a:solidFill>
            <a:schemeClr val="accent1">
              <a:alpha val="3319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noProof="0"/>
          </a:p>
        </p:txBody>
      </p:sp>
      <p:sp>
        <p:nvSpPr>
          <p:cNvPr id="9" name="Rectangle 8" hidden="1"/>
          <p:cNvSpPr/>
          <p:nvPr/>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defPPr>
              <a:defRPr lang="it-IT"/>
            </a:defPPr>
          </a:lstStyle>
          <a:p>
            <a:pPr algn="ctr" rtl="0"/>
            <a:endParaRPr lang="it-IT" sz="1800" dirty="0"/>
          </a:p>
        </p:txBody>
      </p:sp>
    </p:spTree>
    <p:extLst>
      <p:ext uri="{BB962C8B-B14F-4D97-AF65-F5344CB8AC3E}">
        <p14:creationId xmlns:p14="http://schemas.microsoft.com/office/powerpoint/2010/main" val="1448933099"/>
      </p:ext>
    </p:extLst>
  </p:cSld>
  <p:clrMapOvr>
    <a:masterClrMapping/>
  </p:clrMapOvr>
  <p:extLst>
    <p:ext uri="{DCECCB84-F9BA-43D5-87BE-67443E8EF086}">
      <p15:sldGuideLst xmlns:p15="http://schemas.microsoft.com/office/powerpoint/2012/main">
        <p15:guide id="1" orient="horz" pos="1032">
          <p15:clr>
            <a:srgbClr val="FBAE40"/>
          </p15:clr>
        </p15:guide>
        <p15:guide id="2" pos="33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Video con didascalia">
    <p:bg>
      <p:bgPr>
        <a:gradFill>
          <a:gsLst>
            <a:gs pos="100000">
              <a:srgbClr val="FDFFFE"/>
            </a:gs>
            <a:gs pos="66020">
              <a:srgbClr val="F3FFFF"/>
            </a:gs>
            <a:gs pos="37992">
              <a:srgbClr val="FFFFFF"/>
            </a:gs>
            <a:gs pos="7000">
              <a:srgbClr val="EAFCFE"/>
            </a:gs>
          </a:gsLst>
          <a:lin ang="4200000" scaled="0"/>
        </a:gradFill>
        <a:effectLst/>
      </p:bgPr>
    </p:bg>
    <p:spTree>
      <p:nvGrpSpPr>
        <p:cNvPr id="1" name=""/>
        <p:cNvGrpSpPr/>
        <p:nvPr/>
      </p:nvGrpSpPr>
      <p:grpSpPr>
        <a:xfrm>
          <a:off x="0" y="0"/>
          <a:ext cx="0" cy="0"/>
          <a:chOff x="0" y="0"/>
          <a:chExt cx="0" cy="0"/>
        </a:xfrm>
      </p:grpSpPr>
      <p:sp>
        <p:nvSpPr>
          <p:cNvPr id="10" name="Titolo 3">
            <a:extLst>
              <a:ext uri="{FF2B5EF4-FFF2-40B4-BE49-F238E27FC236}">
                <a16:creationId xmlns:a16="http://schemas.microsoft.com/office/drawing/2014/main" id="{AD72A3CF-7B92-425B-B6F6-280533A6D9E3}"/>
              </a:ext>
            </a:extLst>
          </p:cNvPr>
          <p:cNvSpPr>
            <a:spLocks noGrp="1"/>
          </p:cNvSpPr>
          <p:nvPr>
            <p:ph type="title"/>
          </p:nvPr>
        </p:nvSpPr>
        <p:spPr>
          <a:xfrm>
            <a:off x="521208" y="566928"/>
            <a:ext cx="11119104" cy="640080"/>
          </a:xfrm>
        </p:spPr>
        <p:txBody>
          <a:bodyPr rtlCol="0" anchor="t" anchorCtr="0">
            <a:noAutofit/>
          </a:bodyPr>
          <a:lstStyle>
            <a:lvl1pPr algn="ctr">
              <a:defRPr lang="it-IT" sz="3200" b="1">
                <a:solidFill>
                  <a:schemeClr val="tx2"/>
                </a:solidFill>
                <a:latin typeface="+mn-lt"/>
              </a:defRPr>
            </a:lvl1pPr>
          </a:lstStyle>
          <a:p>
            <a:pPr rtl="0"/>
            <a:r>
              <a:rPr lang="it-IT" noProof="0"/>
              <a:t>Fare clic per modificare lo stile del titolo dello schema</a:t>
            </a:r>
          </a:p>
        </p:txBody>
      </p:sp>
      <p:sp>
        <p:nvSpPr>
          <p:cNvPr id="16" name="Segnaposto elemento multimediale 15">
            <a:extLst>
              <a:ext uri="{FF2B5EF4-FFF2-40B4-BE49-F238E27FC236}">
                <a16:creationId xmlns:a16="http://schemas.microsoft.com/office/drawing/2014/main" id="{0D165AF2-A462-FCF3-81AE-ADB955740CCB}"/>
              </a:ext>
            </a:extLst>
          </p:cNvPr>
          <p:cNvSpPr>
            <a:spLocks noGrp="1"/>
          </p:cNvSpPr>
          <p:nvPr>
            <p:ph type="media" sz="quarter" idx="10"/>
          </p:nvPr>
        </p:nvSpPr>
        <p:spPr>
          <a:xfrm>
            <a:off x="640080" y="1847088"/>
            <a:ext cx="7424928" cy="3776472"/>
          </a:xfrm>
        </p:spPr>
        <p:txBody>
          <a:bodyPr rtlCol="0">
            <a:noAutofit/>
          </a:bodyPr>
          <a:lstStyle>
            <a:lvl1pPr>
              <a:defRPr lang="it-IT">
                <a:solidFill>
                  <a:schemeClr val="tx2"/>
                </a:solidFill>
              </a:defRPr>
            </a:lvl1pPr>
          </a:lstStyle>
          <a:p>
            <a:pPr rtl="0"/>
            <a:r>
              <a:rPr lang="it-IT" noProof="0"/>
              <a:t>Fare clic sull'icona per inserire un contenuto multimediale</a:t>
            </a:r>
          </a:p>
        </p:txBody>
      </p:sp>
      <p:sp>
        <p:nvSpPr>
          <p:cNvPr id="5" name="Figura a mano libera 2">
            <a:extLst>
              <a:ext uri="{FF2B5EF4-FFF2-40B4-BE49-F238E27FC236}">
                <a16:creationId xmlns:a16="http://schemas.microsoft.com/office/drawing/2014/main" id="{5CA8910C-D8ED-5254-9603-C499A3F69701}"/>
              </a:ext>
            </a:extLst>
          </p:cNvPr>
          <p:cNvSpPr/>
          <p:nvPr userDrawn="1"/>
        </p:nvSpPr>
        <p:spPr>
          <a:xfrm flipV="1">
            <a:off x="6483077" y="1921304"/>
            <a:ext cx="5708922" cy="4941678"/>
          </a:xfrm>
          <a:custGeom>
            <a:avLst/>
            <a:gdLst>
              <a:gd name="connsiteX0" fmla="*/ 2681883 w 4953666"/>
              <a:gd name="connsiteY0" fmla="*/ 4293658 h 4294315"/>
              <a:gd name="connsiteX1" fmla="*/ 2962801 w 4953666"/>
              <a:gd name="connsiteY1" fmla="*/ 4285537 h 4294315"/>
              <a:gd name="connsiteX2" fmla="*/ 4834127 w 4953666"/>
              <a:gd name="connsiteY2" fmla="*/ 3330444 h 4294315"/>
              <a:gd name="connsiteX3" fmla="*/ 4953666 w 4953666"/>
              <a:gd name="connsiteY3" fmla="*/ 3175947 h 4294315"/>
              <a:gd name="connsiteX4" fmla="*/ 4953666 w 4953666"/>
              <a:gd name="connsiteY4" fmla="*/ 0 h 4294315"/>
              <a:gd name="connsiteX5" fmla="*/ 481203 w 4953666"/>
              <a:gd name="connsiteY5" fmla="*/ 0 h 4294315"/>
              <a:gd name="connsiteX6" fmla="*/ 354529 w 4953666"/>
              <a:gd name="connsiteY6" fmla="*/ 200752 h 4294315"/>
              <a:gd name="connsiteX7" fmla="*/ 8771 w 4953666"/>
              <a:gd name="connsiteY7" fmla="*/ 1767440 h 4294315"/>
              <a:gd name="connsiteX8" fmla="*/ 2681883 w 4953666"/>
              <a:gd name="connsiteY8" fmla="*/ 4293658 h 429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53666" h="4294315">
                <a:moveTo>
                  <a:pt x="2681883" y="4293658"/>
                </a:moveTo>
                <a:cubicBezTo>
                  <a:pt x="2774620" y="4295683"/>
                  <a:pt x="2868342" y="4293047"/>
                  <a:pt x="2962801" y="4285537"/>
                </a:cubicBezTo>
                <a:cubicBezTo>
                  <a:pt x="3718476" y="4225460"/>
                  <a:pt x="4378268" y="3864871"/>
                  <a:pt x="4834127" y="3330444"/>
                </a:cubicBezTo>
                <a:lnTo>
                  <a:pt x="4953666" y="3175947"/>
                </a:lnTo>
                <a:lnTo>
                  <a:pt x="4953666" y="0"/>
                </a:lnTo>
                <a:lnTo>
                  <a:pt x="481203" y="0"/>
                </a:lnTo>
                <a:lnTo>
                  <a:pt x="354529" y="200752"/>
                </a:lnTo>
                <a:cubicBezTo>
                  <a:pt x="94175" y="660824"/>
                  <a:pt x="-36273" y="1200867"/>
                  <a:pt x="8771" y="1767440"/>
                </a:cubicBezTo>
                <a:cubicBezTo>
                  <a:pt x="121380" y="3183873"/>
                  <a:pt x="1290828" y="4263270"/>
                  <a:pt x="2681883" y="4293658"/>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14" name="Figura a mano libera 7">
            <a:extLst>
              <a:ext uri="{FF2B5EF4-FFF2-40B4-BE49-F238E27FC236}">
                <a16:creationId xmlns:a16="http://schemas.microsoft.com/office/drawing/2014/main" id="{0FCE207E-49DC-89F0-6C2E-AEDEB1A668DB}"/>
              </a:ext>
            </a:extLst>
          </p:cNvPr>
          <p:cNvSpPr/>
          <p:nvPr userDrawn="1"/>
        </p:nvSpPr>
        <p:spPr>
          <a:xfrm>
            <a:off x="11201466" y="1425943"/>
            <a:ext cx="990534" cy="1329158"/>
          </a:xfrm>
          <a:custGeom>
            <a:avLst/>
            <a:gdLst>
              <a:gd name="connsiteX0" fmla="*/ 664579 w 990534"/>
              <a:gd name="connsiteY0" fmla="*/ 0 h 1329158"/>
              <a:gd name="connsiteX1" fmla="*/ 923263 w 990534"/>
              <a:gd name="connsiteY1" fmla="*/ 52226 h 1329158"/>
              <a:gd name="connsiteX2" fmla="*/ 990534 w 990534"/>
              <a:gd name="connsiteY2" fmla="*/ 88739 h 1329158"/>
              <a:gd name="connsiteX3" fmla="*/ 990534 w 990534"/>
              <a:gd name="connsiteY3" fmla="*/ 1240419 h 1329158"/>
              <a:gd name="connsiteX4" fmla="*/ 923263 w 990534"/>
              <a:gd name="connsiteY4" fmla="*/ 1276932 h 1329158"/>
              <a:gd name="connsiteX5" fmla="*/ 664579 w 990534"/>
              <a:gd name="connsiteY5" fmla="*/ 1329158 h 1329158"/>
              <a:gd name="connsiteX6" fmla="*/ 0 w 990534"/>
              <a:gd name="connsiteY6" fmla="*/ 664579 h 1329158"/>
              <a:gd name="connsiteX7" fmla="*/ 664579 w 990534"/>
              <a:gd name="connsiteY7" fmla="*/ 0 h 13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0534" h="1329158">
                <a:moveTo>
                  <a:pt x="664579" y="0"/>
                </a:moveTo>
                <a:cubicBezTo>
                  <a:pt x="756338" y="0"/>
                  <a:pt x="843754" y="18597"/>
                  <a:pt x="923263" y="52226"/>
                </a:cubicBezTo>
                <a:lnTo>
                  <a:pt x="990534" y="88739"/>
                </a:lnTo>
                <a:lnTo>
                  <a:pt x="990534" y="1240419"/>
                </a:lnTo>
                <a:lnTo>
                  <a:pt x="923263" y="1276932"/>
                </a:lnTo>
                <a:cubicBezTo>
                  <a:pt x="843754" y="1310562"/>
                  <a:pt x="756338" y="1329158"/>
                  <a:pt x="664579" y="1329158"/>
                </a:cubicBezTo>
                <a:cubicBezTo>
                  <a:pt x="297542" y="1329158"/>
                  <a:pt x="0" y="1031616"/>
                  <a:pt x="0" y="664579"/>
                </a:cubicBezTo>
                <a:cubicBezTo>
                  <a:pt x="0" y="297542"/>
                  <a:pt x="297542" y="0"/>
                  <a:pt x="664579" y="0"/>
                </a:cubicBezTo>
                <a:close/>
              </a:path>
            </a:pathLst>
          </a:custGeom>
          <a:solidFill>
            <a:schemeClr val="accent3">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18" name="Segnaposto testo 17">
            <a:extLst>
              <a:ext uri="{FF2B5EF4-FFF2-40B4-BE49-F238E27FC236}">
                <a16:creationId xmlns:a16="http://schemas.microsoft.com/office/drawing/2014/main" id="{C1550097-BD5F-E98D-20E3-A22C0C0388E5}"/>
              </a:ext>
            </a:extLst>
          </p:cNvPr>
          <p:cNvSpPr>
            <a:spLocks noGrp="1"/>
          </p:cNvSpPr>
          <p:nvPr>
            <p:ph type="body" sz="quarter" idx="11" hasCustomPrompt="1"/>
          </p:nvPr>
        </p:nvSpPr>
        <p:spPr>
          <a:xfrm>
            <a:off x="8412480" y="2715768"/>
            <a:ext cx="3364992" cy="3017520"/>
          </a:xfrm>
        </p:spPr>
        <p:txBody>
          <a:bodyPr rtlCol="0" anchor="b">
            <a:noAutofit/>
          </a:bodyPr>
          <a:lstStyle>
            <a:lvl1pPr>
              <a:lnSpc>
                <a:spcPct val="100000"/>
              </a:lnSpc>
              <a:spcBef>
                <a:spcPts val="0"/>
              </a:spcBef>
              <a:spcAft>
                <a:spcPts val="0"/>
              </a:spcAft>
              <a:defRPr lang="it-IT" sz="2200" b="1">
                <a:solidFill>
                  <a:schemeClr val="tx2"/>
                </a:solidFill>
                <a:latin typeface="Segoe UI Semibold" panose="020B0702040204020203" pitchFamily="34" charset="0"/>
                <a:cs typeface="Segoe UI Semibold" panose="020B0702040204020203" pitchFamily="34" charset="0"/>
              </a:defRPr>
            </a:lvl1pPr>
            <a:lvl2pPr marL="0" indent="0">
              <a:lnSpc>
                <a:spcPct val="100000"/>
              </a:lnSpc>
              <a:spcBef>
                <a:spcPts val="1200"/>
              </a:spcBef>
              <a:spcAft>
                <a:spcPts val="0"/>
              </a:spcAft>
              <a:buNone/>
              <a:defRPr lang="it-IT" sz="1800">
                <a:solidFill>
                  <a:schemeClr val="tx2"/>
                </a:solidFill>
              </a:defRPr>
            </a:lvl2pPr>
          </a:lstStyle>
          <a:p>
            <a:pPr lvl="0" rtl="0"/>
            <a:r>
              <a:rPr lang="it-IT" noProof="0"/>
              <a:t>Fare clic per modificare lo stile del titolo</a:t>
            </a:r>
          </a:p>
          <a:p>
            <a:pPr lvl="1" rtl="0"/>
            <a:r>
              <a:rPr lang="it-IT" noProof="0"/>
              <a:t>Secondo livello</a:t>
            </a:r>
          </a:p>
        </p:txBody>
      </p:sp>
      <p:sp>
        <p:nvSpPr>
          <p:cNvPr id="19" name="Segnaposto piè di pagina 18">
            <a:extLst>
              <a:ext uri="{FF2B5EF4-FFF2-40B4-BE49-F238E27FC236}">
                <a16:creationId xmlns:a16="http://schemas.microsoft.com/office/drawing/2014/main" id="{7EAB2424-7563-1DC0-626C-6310A612A59B}"/>
              </a:ext>
            </a:extLst>
          </p:cNvPr>
          <p:cNvSpPr>
            <a:spLocks noGrp="1"/>
          </p:cNvSpPr>
          <p:nvPr>
            <p:ph type="ftr" sz="quarter" idx="12"/>
          </p:nvPr>
        </p:nvSpPr>
        <p:spPr/>
        <p:txBody>
          <a:bodyPr rtlCol="0">
            <a:noAutofit/>
          </a:bodyPr>
          <a:lstStyle>
            <a:defPPr>
              <a:defRPr lang="it-IT"/>
            </a:defPPr>
          </a:lstStyle>
          <a:p>
            <a:pPr rtl="0"/>
            <a:endParaRPr lang="it-IT" noProof="0"/>
          </a:p>
        </p:txBody>
      </p:sp>
      <p:sp>
        <p:nvSpPr>
          <p:cNvPr id="20" name="Segnaposto numero diapositiva 19">
            <a:extLst>
              <a:ext uri="{FF2B5EF4-FFF2-40B4-BE49-F238E27FC236}">
                <a16:creationId xmlns:a16="http://schemas.microsoft.com/office/drawing/2014/main" id="{49C39743-B767-01E5-1998-BD844DD09624}"/>
              </a:ext>
            </a:extLst>
          </p:cNvPr>
          <p:cNvSpPr>
            <a:spLocks noGrp="1"/>
          </p:cNvSpPr>
          <p:nvPr>
            <p:ph type="sldNum" sz="quarter" idx="13"/>
          </p:nvPr>
        </p:nvSpPr>
        <p:spPr/>
        <p:txBody>
          <a:bodyPr rtlCol="0">
            <a:noAutofit/>
          </a:bodyPr>
          <a:lstStyle>
            <a:defPPr>
              <a:defRPr lang="it-IT"/>
            </a:defPPr>
          </a:lstStyle>
          <a:p>
            <a:pPr rtl="0"/>
            <a:fld id="{D1BC2EDA-D519-4F34-BF3F-BFFF500F4B03}" type="slidenum">
              <a:rPr lang="it-IT" noProof="0" smtClean="0"/>
              <a:t>‹N›</a:t>
            </a:fld>
            <a:endParaRPr lang="it-IT" noProof="0"/>
          </a:p>
        </p:txBody>
      </p:sp>
    </p:spTree>
    <p:extLst>
      <p:ext uri="{BB962C8B-B14F-4D97-AF65-F5344CB8AC3E}">
        <p14:creationId xmlns:p14="http://schemas.microsoft.com/office/powerpoint/2010/main" val="666919492"/>
      </p:ext>
    </p:extLst>
  </p:cSld>
  <p:clrMapOvr>
    <a:masterClrMapping/>
  </p:clrMapOvr>
  <p:extLst>
    <p:ext uri="{DCECCB84-F9BA-43D5-87BE-67443E8EF086}">
      <p15:sldGuideLst xmlns:p15="http://schemas.microsoft.com/office/powerpoint/2012/main">
        <p15:guide id="1" orient="horz" pos="1032">
          <p15:clr>
            <a:srgbClr val="FBAE40"/>
          </p15:clr>
        </p15:guide>
        <p15:guide id="2" pos="336">
          <p15:clr>
            <a:srgbClr val="FBAE40"/>
          </p15:clr>
        </p15:guide>
        <p15:guide id="3" orient="horz" pos="3552"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mmagine con elenco">
    <p:bg>
      <p:bgPr>
        <a:gradFill>
          <a:gsLst>
            <a:gs pos="100000">
              <a:srgbClr val="FDFFFE"/>
            </a:gs>
            <a:gs pos="66020">
              <a:srgbClr val="F3FFFF"/>
            </a:gs>
            <a:gs pos="37992">
              <a:srgbClr val="FFFFFF"/>
            </a:gs>
            <a:gs pos="7000">
              <a:srgbClr val="EAFCFE"/>
            </a:gs>
          </a:gsLst>
          <a:lin ang="4200000" scaled="0"/>
        </a:gradFill>
        <a:effectLst/>
      </p:bgPr>
    </p:bg>
    <p:spTree>
      <p:nvGrpSpPr>
        <p:cNvPr id="1" name=""/>
        <p:cNvGrpSpPr/>
        <p:nvPr/>
      </p:nvGrpSpPr>
      <p:grpSpPr>
        <a:xfrm>
          <a:off x="0" y="0"/>
          <a:ext cx="0" cy="0"/>
          <a:chOff x="0" y="0"/>
          <a:chExt cx="0" cy="0"/>
        </a:xfrm>
      </p:grpSpPr>
      <p:sp>
        <p:nvSpPr>
          <p:cNvPr id="10" name="Titolo 3">
            <a:extLst>
              <a:ext uri="{FF2B5EF4-FFF2-40B4-BE49-F238E27FC236}">
                <a16:creationId xmlns:a16="http://schemas.microsoft.com/office/drawing/2014/main" id="{AD72A3CF-7B92-425B-B6F6-280533A6D9E3}"/>
              </a:ext>
            </a:extLst>
          </p:cNvPr>
          <p:cNvSpPr>
            <a:spLocks noGrp="1"/>
          </p:cNvSpPr>
          <p:nvPr>
            <p:ph type="title"/>
          </p:nvPr>
        </p:nvSpPr>
        <p:spPr>
          <a:xfrm>
            <a:off x="521208" y="566928"/>
            <a:ext cx="11119104" cy="640080"/>
          </a:xfrm>
        </p:spPr>
        <p:txBody>
          <a:bodyPr rtlCol="0" anchor="t" anchorCtr="0">
            <a:normAutofit/>
          </a:bodyPr>
          <a:lstStyle>
            <a:lvl1pPr algn="ctr">
              <a:defRPr lang="it-IT" sz="3200" b="1">
                <a:solidFill>
                  <a:schemeClr val="tx2"/>
                </a:solidFill>
                <a:latin typeface="+mn-lt"/>
              </a:defRPr>
            </a:lvl1pPr>
          </a:lstStyle>
          <a:p>
            <a:pPr rtl="0"/>
            <a:r>
              <a:rPr lang="it-IT" noProof="0"/>
              <a:t>Fare clic per modificare lo stile del titolo dello schema</a:t>
            </a:r>
          </a:p>
        </p:txBody>
      </p:sp>
      <p:sp>
        <p:nvSpPr>
          <p:cNvPr id="6" name="Figura a mano libera 3">
            <a:extLst>
              <a:ext uri="{FF2B5EF4-FFF2-40B4-BE49-F238E27FC236}">
                <a16:creationId xmlns:a16="http://schemas.microsoft.com/office/drawing/2014/main" id="{8D76C9A2-7310-AC9A-D74B-465F4A044014}"/>
              </a:ext>
            </a:extLst>
          </p:cNvPr>
          <p:cNvSpPr/>
          <p:nvPr userDrawn="1"/>
        </p:nvSpPr>
        <p:spPr>
          <a:xfrm>
            <a:off x="8612029" y="3432619"/>
            <a:ext cx="3586781" cy="3425381"/>
          </a:xfrm>
          <a:custGeom>
            <a:avLst/>
            <a:gdLst>
              <a:gd name="connsiteX0" fmla="*/ 2057400 w 3586781"/>
              <a:gd name="connsiteY0" fmla="*/ 0 h 3425381"/>
              <a:gd name="connsiteX1" fmla="*/ 3512202 w 3586781"/>
              <a:gd name="connsiteY1" fmla="*/ 602599 h 3425381"/>
              <a:gd name="connsiteX2" fmla="*/ 3586781 w 3586781"/>
              <a:gd name="connsiteY2" fmla="*/ 684657 h 3425381"/>
              <a:gd name="connsiteX3" fmla="*/ 3586781 w 3586781"/>
              <a:gd name="connsiteY3" fmla="*/ 3425381 h 3425381"/>
              <a:gd name="connsiteX4" fmla="*/ 523691 w 3586781"/>
              <a:gd name="connsiteY4" fmla="*/ 3425381 h 3425381"/>
              <a:gd name="connsiteX5" fmla="*/ 469810 w 3586781"/>
              <a:gd name="connsiteY5" fmla="*/ 3366098 h 3425381"/>
              <a:gd name="connsiteX6" fmla="*/ 0 w 3586781"/>
              <a:gd name="connsiteY6" fmla="*/ 2057400 h 3425381"/>
              <a:gd name="connsiteX7" fmla="*/ 2057400 w 3586781"/>
              <a:gd name="connsiteY7" fmla="*/ 0 h 3425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86781" h="3425381">
                <a:moveTo>
                  <a:pt x="2057400" y="0"/>
                </a:moveTo>
                <a:cubicBezTo>
                  <a:pt x="2625535" y="0"/>
                  <a:pt x="3139885" y="230282"/>
                  <a:pt x="3512202" y="602599"/>
                </a:cubicBezTo>
                <a:lnTo>
                  <a:pt x="3586781" y="684657"/>
                </a:lnTo>
                <a:lnTo>
                  <a:pt x="3586781" y="3425381"/>
                </a:lnTo>
                <a:lnTo>
                  <a:pt x="523691" y="3425381"/>
                </a:lnTo>
                <a:lnTo>
                  <a:pt x="469810" y="3366098"/>
                </a:lnTo>
                <a:cubicBezTo>
                  <a:pt x="176310" y="3010458"/>
                  <a:pt x="0" y="2554519"/>
                  <a:pt x="0" y="2057400"/>
                </a:cubicBezTo>
                <a:cubicBezTo>
                  <a:pt x="0" y="921129"/>
                  <a:pt x="921129" y="0"/>
                  <a:pt x="2057400" y="0"/>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8" name="Rettangolo 7">
            <a:extLst>
              <a:ext uri="{FF2B5EF4-FFF2-40B4-BE49-F238E27FC236}">
                <a16:creationId xmlns:a16="http://schemas.microsoft.com/office/drawing/2014/main" id="{CCC7F2D7-0500-18AD-893F-3BFF96B94526}"/>
              </a:ext>
            </a:extLst>
          </p:cNvPr>
          <p:cNvSpPr/>
          <p:nvPr userDrawn="1"/>
        </p:nvSpPr>
        <p:spPr>
          <a:xfrm>
            <a:off x="637622" y="1953365"/>
            <a:ext cx="5149695" cy="3684552"/>
          </a:xfrm>
          <a:prstGeom prst="rect">
            <a:avLst/>
          </a:prstGeom>
          <a:solidFill>
            <a:schemeClr val="bg1"/>
          </a:solidFill>
          <a:ln>
            <a:solidFill>
              <a:schemeClr val="bg2">
                <a:lumMod val="9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noProof="0"/>
          </a:p>
        </p:txBody>
      </p:sp>
      <p:sp>
        <p:nvSpPr>
          <p:cNvPr id="12" name="Ovale 11">
            <a:extLst>
              <a:ext uri="{FF2B5EF4-FFF2-40B4-BE49-F238E27FC236}">
                <a16:creationId xmlns:a16="http://schemas.microsoft.com/office/drawing/2014/main" id="{D1B05A4D-E9FB-4913-E53E-1DE2DC2D9B04}"/>
              </a:ext>
            </a:extLst>
          </p:cNvPr>
          <p:cNvSpPr/>
          <p:nvPr userDrawn="1"/>
        </p:nvSpPr>
        <p:spPr>
          <a:xfrm>
            <a:off x="8558269" y="6194361"/>
            <a:ext cx="389835" cy="389835"/>
          </a:xfrm>
          <a:prstGeom prst="ellipse">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noProof="0"/>
          </a:p>
        </p:txBody>
      </p:sp>
      <p:sp>
        <p:nvSpPr>
          <p:cNvPr id="15" name="Figura a mano libera 1">
            <a:extLst>
              <a:ext uri="{FF2B5EF4-FFF2-40B4-BE49-F238E27FC236}">
                <a16:creationId xmlns:a16="http://schemas.microsoft.com/office/drawing/2014/main" id="{CC1FF5F2-E394-6897-C493-6584D74D8CEB}"/>
              </a:ext>
            </a:extLst>
          </p:cNvPr>
          <p:cNvSpPr/>
          <p:nvPr userDrawn="1"/>
        </p:nvSpPr>
        <p:spPr>
          <a:xfrm rot="16200000">
            <a:off x="446860" y="-169312"/>
            <a:ext cx="990534" cy="1329158"/>
          </a:xfrm>
          <a:custGeom>
            <a:avLst/>
            <a:gdLst>
              <a:gd name="connsiteX0" fmla="*/ 664579 w 990534"/>
              <a:gd name="connsiteY0" fmla="*/ 0 h 1329158"/>
              <a:gd name="connsiteX1" fmla="*/ 923263 w 990534"/>
              <a:gd name="connsiteY1" fmla="*/ 52226 h 1329158"/>
              <a:gd name="connsiteX2" fmla="*/ 990534 w 990534"/>
              <a:gd name="connsiteY2" fmla="*/ 88739 h 1329158"/>
              <a:gd name="connsiteX3" fmla="*/ 990534 w 990534"/>
              <a:gd name="connsiteY3" fmla="*/ 1240419 h 1329158"/>
              <a:gd name="connsiteX4" fmla="*/ 923263 w 990534"/>
              <a:gd name="connsiteY4" fmla="*/ 1276932 h 1329158"/>
              <a:gd name="connsiteX5" fmla="*/ 664579 w 990534"/>
              <a:gd name="connsiteY5" fmla="*/ 1329158 h 1329158"/>
              <a:gd name="connsiteX6" fmla="*/ 0 w 990534"/>
              <a:gd name="connsiteY6" fmla="*/ 664579 h 1329158"/>
              <a:gd name="connsiteX7" fmla="*/ 664579 w 990534"/>
              <a:gd name="connsiteY7" fmla="*/ 0 h 13291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90534" h="1329158">
                <a:moveTo>
                  <a:pt x="664579" y="0"/>
                </a:moveTo>
                <a:cubicBezTo>
                  <a:pt x="756338" y="0"/>
                  <a:pt x="843754" y="18597"/>
                  <a:pt x="923263" y="52226"/>
                </a:cubicBezTo>
                <a:lnTo>
                  <a:pt x="990534" y="88739"/>
                </a:lnTo>
                <a:lnTo>
                  <a:pt x="990534" y="1240419"/>
                </a:lnTo>
                <a:lnTo>
                  <a:pt x="923263" y="1276932"/>
                </a:lnTo>
                <a:cubicBezTo>
                  <a:pt x="843754" y="1310562"/>
                  <a:pt x="756338" y="1329158"/>
                  <a:pt x="664579" y="1329158"/>
                </a:cubicBezTo>
                <a:cubicBezTo>
                  <a:pt x="297542" y="1329158"/>
                  <a:pt x="0" y="1031616"/>
                  <a:pt x="0" y="664579"/>
                </a:cubicBezTo>
                <a:cubicBezTo>
                  <a:pt x="0" y="297542"/>
                  <a:pt x="297542" y="0"/>
                  <a:pt x="664579" y="0"/>
                </a:cubicBez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22" name="Segnaposto contenuto 2">
            <a:extLst>
              <a:ext uri="{FF2B5EF4-FFF2-40B4-BE49-F238E27FC236}">
                <a16:creationId xmlns:a16="http://schemas.microsoft.com/office/drawing/2014/main" id="{D0478807-656D-4B2C-5C1E-4A08154F6567}"/>
              </a:ext>
            </a:extLst>
          </p:cNvPr>
          <p:cNvSpPr txBox="1">
            <a:spLocks/>
          </p:cNvSpPr>
          <p:nvPr userDrawn="1"/>
        </p:nvSpPr>
        <p:spPr>
          <a:xfrm>
            <a:off x="824131" y="2343177"/>
            <a:ext cx="4557428" cy="2830487"/>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000"/>
              </a:spcBef>
              <a:spcAft>
                <a:spcPts val="1200"/>
              </a:spcAft>
              <a:buFontTx/>
              <a:buNone/>
              <a:defRPr lang="it-IT" sz="1400" kern="1200" smtClean="0">
                <a:solidFill>
                  <a:schemeClr val="tx1">
                    <a:lumMod val="75000"/>
                    <a:lumOff val="25000"/>
                  </a:schemeClr>
                </a:solidFill>
                <a:latin typeface="+mn-lt"/>
                <a:ea typeface="+mn-ea"/>
                <a:cs typeface="+mn-cs"/>
              </a:defRPr>
            </a:lvl1pPr>
            <a:lvl2pPr marL="228600" indent="-228600" algn="l" defTabSz="914400" rtl="0" eaLnBrk="1" latinLnBrk="0" hangingPunct="1">
              <a:lnSpc>
                <a:spcPct val="100000"/>
              </a:lnSpc>
              <a:spcBef>
                <a:spcPts val="1000"/>
              </a:spcBef>
              <a:spcAft>
                <a:spcPts val="1200"/>
              </a:spcAft>
              <a:buFont typeface="Arial" panose="020B0604020202020204" pitchFamily="34" charset="0"/>
              <a:buChar char="•"/>
              <a:defRPr lang="it-IT" sz="1400" kern="1200" smtClean="0">
                <a:solidFill>
                  <a:schemeClr val="tx1">
                    <a:lumMod val="75000"/>
                    <a:lumOff val="25000"/>
                  </a:schemeClr>
                </a:solidFill>
                <a:latin typeface="+mn-lt"/>
                <a:ea typeface="+mn-ea"/>
                <a:cs typeface="+mn-cs"/>
              </a:defRPr>
            </a:lvl2pPr>
            <a:lvl3pPr marL="685800" indent="-228600" algn="l" defTabSz="914400" rtl="0" eaLnBrk="1" latinLnBrk="0" hangingPunct="1">
              <a:lnSpc>
                <a:spcPct val="100000"/>
              </a:lnSpc>
              <a:spcBef>
                <a:spcPts val="1000"/>
              </a:spcBef>
              <a:spcAft>
                <a:spcPts val="1200"/>
              </a:spcAft>
              <a:buFont typeface="Arial" panose="020B0604020202020204" pitchFamily="34" charset="0"/>
              <a:buChar char="•"/>
              <a:defRPr lang="it-IT" sz="1400" kern="1200" smtClean="0">
                <a:solidFill>
                  <a:schemeClr val="tx1">
                    <a:lumMod val="75000"/>
                    <a:lumOff val="25000"/>
                  </a:schemeClr>
                </a:solidFill>
                <a:latin typeface="+mn-lt"/>
                <a:ea typeface="+mn-ea"/>
                <a:cs typeface="+mn-cs"/>
              </a:defRPr>
            </a:lvl3pPr>
            <a:lvl4pPr marL="1143000" indent="-228600" algn="l" defTabSz="914400" rtl="0" eaLnBrk="1" latinLnBrk="0" hangingPunct="1">
              <a:lnSpc>
                <a:spcPct val="100000"/>
              </a:lnSpc>
              <a:spcBef>
                <a:spcPts val="1000"/>
              </a:spcBef>
              <a:spcAft>
                <a:spcPts val="1200"/>
              </a:spcAft>
              <a:buFont typeface="Arial" panose="020B0604020202020204" pitchFamily="34" charset="0"/>
              <a:buChar char="•"/>
              <a:defRPr lang="it-IT" sz="1400" kern="1200" smtClean="0">
                <a:solidFill>
                  <a:schemeClr val="tx1">
                    <a:lumMod val="75000"/>
                    <a:lumOff val="25000"/>
                  </a:schemeClr>
                </a:solidFill>
                <a:latin typeface="+mn-lt"/>
                <a:ea typeface="+mn-ea"/>
                <a:cs typeface="+mn-cs"/>
              </a:defRPr>
            </a:lvl4pPr>
            <a:lvl5pPr marL="1600200" indent="-228600" algn="l" defTabSz="914400" rtl="0" eaLnBrk="1" latinLnBrk="0" hangingPunct="1">
              <a:lnSpc>
                <a:spcPct val="100000"/>
              </a:lnSpc>
              <a:spcBef>
                <a:spcPts val="1000"/>
              </a:spcBef>
              <a:spcAft>
                <a:spcPts val="1200"/>
              </a:spcAft>
              <a:buFont typeface="Arial" panose="020B0604020202020204" pitchFamily="34" charset="0"/>
              <a:buChar char="•"/>
              <a:defRPr lang="it-IT" sz="1400" kern="1200">
                <a:solidFill>
                  <a:schemeClr val="tx1">
                    <a:lumMod val="75000"/>
                    <a:lumOff val="25000"/>
                  </a:schemeClr>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pPr rtl="0">
              <a:lnSpc>
                <a:spcPct val="150000"/>
              </a:lnSpc>
            </a:pPr>
            <a:r>
              <a:rPr lang="it-IT" sz="2200" b="1" noProof="0">
                <a:solidFill>
                  <a:schemeClr val="tx2"/>
                </a:solidFill>
                <a:latin typeface="Segoe UI Semibold" panose="020B0502040204020203" pitchFamily="34" charset="0"/>
                <a:cs typeface="Segoe UI Semibold" panose="020B0502040204020203" pitchFamily="34" charset="0"/>
              </a:rPr>
              <a:t>1. </a:t>
            </a:r>
          </a:p>
          <a:p>
            <a:pPr rtl="0">
              <a:lnSpc>
                <a:spcPct val="150000"/>
              </a:lnSpc>
            </a:pPr>
            <a:r>
              <a:rPr lang="it-IT" sz="2200" b="1" noProof="0">
                <a:solidFill>
                  <a:schemeClr val="tx2"/>
                </a:solidFill>
                <a:latin typeface="Segoe UI Semibold" panose="020B0502040204020203" pitchFamily="34" charset="0"/>
                <a:cs typeface="Segoe UI Semibold" panose="020B0502040204020203" pitchFamily="34" charset="0"/>
              </a:rPr>
              <a:t>2. </a:t>
            </a:r>
          </a:p>
          <a:p>
            <a:pPr rtl="0">
              <a:lnSpc>
                <a:spcPct val="150000"/>
              </a:lnSpc>
            </a:pPr>
            <a:r>
              <a:rPr lang="it-IT" sz="2200" b="1" noProof="0">
                <a:solidFill>
                  <a:schemeClr val="tx2"/>
                </a:solidFill>
                <a:latin typeface="Segoe UI Semibold" panose="020B0502040204020203" pitchFamily="34" charset="0"/>
                <a:cs typeface="Segoe UI Semibold" panose="020B0502040204020203" pitchFamily="34" charset="0"/>
              </a:rPr>
              <a:t>3. </a:t>
            </a:r>
          </a:p>
          <a:p>
            <a:pPr rtl="0">
              <a:lnSpc>
                <a:spcPct val="150000"/>
              </a:lnSpc>
            </a:pPr>
            <a:r>
              <a:rPr lang="it-IT" sz="2200" b="1" noProof="0">
                <a:solidFill>
                  <a:schemeClr val="tx2"/>
                </a:solidFill>
                <a:latin typeface="Segoe UI Semibold" panose="020B0502040204020203" pitchFamily="34" charset="0"/>
                <a:cs typeface="Segoe UI Semibold" panose="020B0502040204020203" pitchFamily="34" charset="0"/>
              </a:rPr>
              <a:t>4.</a:t>
            </a:r>
          </a:p>
        </p:txBody>
      </p:sp>
      <p:grpSp>
        <p:nvGrpSpPr>
          <p:cNvPr id="23" name="Gruppo 22">
            <a:extLst>
              <a:ext uri="{FF2B5EF4-FFF2-40B4-BE49-F238E27FC236}">
                <a16:creationId xmlns:a16="http://schemas.microsoft.com/office/drawing/2014/main" id="{FA8D9022-B854-F233-7BEE-8185E402F657}"/>
              </a:ext>
            </a:extLst>
          </p:cNvPr>
          <p:cNvGrpSpPr/>
          <p:nvPr userDrawn="1"/>
        </p:nvGrpSpPr>
        <p:grpSpPr>
          <a:xfrm>
            <a:off x="1203700" y="2891437"/>
            <a:ext cx="4183547" cy="2282229"/>
            <a:chOff x="6448201" y="2832180"/>
            <a:chExt cx="4483608" cy="2139696"/>
          </a:xfrm>
        </p:grpSpPr>
        <p:cxnSp>
          <p:nvCxnSpPr>
            <p:cNvPr id="24" name="Connettore diritto 23">
              <a:extLst>
                <a:ext uri="{FF2B5EF4-FFF2-40B4-BE49-F238E27FC236}">
                  <a16:creationId xmlns:a16="http://schemas.microsoft.com/office/drawing/2014/main" id="{A1459528-99D6-5A0F-AEFA-AC4E7BC126D1}"/>
                </a:ext>
              </a:extLst>
            </p:cNvPr>
            <p:cNvCxnSpPr>
              <a:cxnSpLocks/>
            </p:cNvCxnSpPr>
            <p:nvPr/>
          </p:nvCxnSpPr>
          <p:spPr>
            <a:xfrm>
              <a:off x="6448201" y="2832180"/>
              <a:ext cx="4477512" cy="0"/>
            </a:xfrm>
            <a:prstGeom prst="line">
              <a:avLst/>
            </a:prstGeom>
            <a:ln w="2222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Connettore diritto 24">
              <a:extLst>
                <a:ext uri="{FF2B5EF4-FFF2-40B4-BE49-F238E27FC236}">
                  <a16:creationId xmlns:a16="http://schemas.microsoft.com/office/drawing/2014/main" id="{5A5AD794-5E76-98BF-3FC7-85579E091361}"/>
                </a:ext>
              </a:extLst>
            </p:cNvPr>
            <p:cNvCxnSpPr>
              <a:cxnSpLocks/>
            </p:cNvCxnSpPr>
            <p:nvPr/>
          </p:nvCxnSpPr>
          <p:spPr>
            <a:xfrm>
              <a:off x="6448201" y="3533220"/>
              <a:ext cx="4477512" cy="0"/>
            </a:xfrm>
            <a:prstGeom prst="line">
              <a:avLst/>
            </a:prstGeom>
            <a:ln w="2222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Connettore diritto 25">
              <a:extLst>
                <a:ext uri="{FF2B5EF4-FFF2-40B4-BE49-F238E27FC236}">
                  <a16:creationId xmlns:a16="http://schemas.microsoft.com/office/drawing/2014/main" id="{CEDD1146-913C-8E63-E619-A08A11AAF125}"/>
                </a:ext>
              </a:extLst>
            </p:cNvPr>
            <p:cNvCxnSpPr>
              <a:cxnSpLocks/>
            </p:cNvCxnSpPr>
            <p:nvPr/>
          </p:nvCxnSpPr>
          <p:spPr>
            <a:xfrm>
              <a:off x="6448201" y="4234260"/>
              <a:ext cx="4477512" cy="0"/>
            </a:xfrm>
            <a:prstGeom prst="line">
              <a:avLst/>
            </a:prstGeom>
            <a:ln w="2222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Connettore diritto 26">
              <a:extLst>
                <a:ext uri="{FF2B5EF4-FFF2-40B4-BE49-F238E27FC236}">
                  <a16:creationId xmlns:a16="http://schemas.microsoft.com/office/drawing/2014/main" id="{4943E402-60F2-D003-3878-233462D26AA9}"/>
                </a:ext>
              </a:extLst>
            </p:cNvPr>
            <p:cNvCxnSpPr>
              <a:cxnSpLocks/>
            </p:cNvCxnSpPr>
            <p:nvPr/>
          </p:nvCxnSpPr>
          <p:spPr>
            <a:xfrm>
              <a:off x="6454297" y="4971876"/>
              <a:ext cx="4477512" cy="0"/>
            </a:xfrm>
            <a:prstGeom prst="line">
              <a:avLst/>
            </a:prstGeom>
            <a:ln w="2222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8" name="Segnaposto testo 17">
            <a:extLst>
              <a:ext uri="{FF2B5EF4-FFF2-40B4-BE49-F238E27FC236}">
                <a16:creationId xmlns:a16="http://schemas.microsoft.com/office/drawing/2014/main" id="{C1550097-BD5F-E98D-20E3-A22C0C0388E5}"/>
              </a:ext>
            </a:extLst>
          </p:cNvPr>
          <p:cNvSpPr>
            <a:spLocks noGrp="1"/>
          </p:cNvSpPr>
          <p:nvPr>
            <p:ph type="body" sz="quarter" idx="11" hasCustomPrompt="1"/>
          </p:nvPr>
        </p:nvSpPr>
        <p:spPr>
          <a:xfrm>
            <a:off x="1144528" y="2454311"/>
            <a:ext cx="4557428" cy="477764"/>
          </a:xfrm>
        </p:spPr>
        <p:txBody>
          <a:bodyPr rtlCol="0"/>
          <a:lstStyle>
            <a:lvl1pPr>
              <a:lnSpc>
                <a:spcPct val="100000"/>
              </a:lnSpc>
              <a:spcBef>
                <a:spcPts val="0"/>
              </a:spcBef>
              <a:spcAft>
                <a:spcPts val="0"/>
              </a:spcAft>
              <a:defRPr lang="it-IT" sz="1800" b="1">
                <a:solidFill>
                  <a:schemeClr val="tx2"/>
                </a:solidFill>
                <a:latin typeface="Segoe UI Semibold" panose="020B0702040204020203" pitchFamily="34" charset="0"/>
                <a:cs typeface="Segoe UI Semibold" panose="020B0702040204020203" pitchFamily="34" charset="0"/>
              </a:defRPr>
            </a:lvl1pPr>
            <a:lvl2pPr marL="0" indent="0">
              <a:lnSpc>
                <a:spcPct val="100000"/>
              </a:lnSpc>
              <a:spcBef>
                <a:spcPts val="1200"/>
              </a:spcBef>
              <a:spcAft>
                <a:spcPts val="0"/>
              </a:spcAft>
              <a:buNone/>
              <a:defRPr lang="it-IT" sz="1800">
                <a:solidFill>
                  <a:schemeClr val="tx2"/>
                </a:solidFill>
              </a:defRPr>
            </a:lvl2pPr>
          </a:lstStyle>
          <a:p>
            <a:pPr lvl="0" rtl="0"/>
            <a:r>
              <a:rPr lang="it-IT" noProof="0" dirty="0"/>
              <a:t>Fare clic per modificare lo stile del titolo</a:t>
            </a:r>
          </a:p>
        </p:txBody>
      </p:sp>
      <p:sp>
        <p:nvSpPr>
          <p:cNvPr id="30" name="Segnaposto testo 17">
            <a:extLst>
              <a:ext uri="{FF2B5EF4-FFF2-40B4-BE49-F238E27FC236}">
                <a16:creationId xmlns:a16="http://schemas.microsoft.com/office/drawing/2014/main" id="{D366D221-FD48-C909-F65B-085F44205EBB}"/>
              </a:ext>
            </a:extLst>
          </p:cNvPr>
          <p:cNvSpPr>
            <a:spLocks noGrp="1"/>
          </p:cNvSpPr>
          <p:nvPr>
            <p:ph type="body" sz="quarter" idx="15" hasCustomPrompt="1"/>
          </p:nvPr>
        </p:nvSpPr>
        <p:spPr>
          <a:xfrm>
            <a:off x="1144528" y="3222369"/>
            <a:ext cx="4557428" cy="477764"/>
          </a:xfrm>
        </p:spPr>
        <p:txBody>
          <a:bodyPr rtlCol="0"/>
          <a:lstStyle>
            <a:lvl1pPr>
              <a:lnSpc>
                <a:spcPct val="100000"/>
              </a:lnSpc>
              <a:spcBef>
                <a:spcPts val="0"/>
              </a:spcBef>
              <a:spcAft>
                <a:spcPts val="0"/>
              </a:spcAft>
              <a:defRPr lang="it-IT" sz="1800" b="1">
                <a:solidFill>
                  <a:schemeClr val="tx2"/>
                </a:solidFill>
                <a:latin typeface="Segoe UI Semibold" panose="020B0702040204020203" pitchFamily="34" charset="0"/>
                <a:cs typeface="Segoe UI Semibold" panose="020B0702040204020203" pitchFamily="34" charset="0"/>
              </a:defRPr>
            </a:lvl1pPr>
            <a:lvl2pPr marL="0" indent="0">
              <a:lnSpc>
                <a:spcPct val="100000"/>
              </a:lnSpc>
              <a:spcBef>
                <a:spcPts val="1200"/>
              </a:spcBef>
              <a:spcAft>
                <a:spcPts val="0"/>
              </a:spcAft>
              <a:buNone/>
              <a:defRPr lang="it-IT" sz="1800">
                <a:solidFill>
                  <a:schemeClr val="tx2"/>
                </a:solidFill>
              </a:defRPr>
            </a:lvl2pPr>
          </a:lstStyle>
          <a:p>
            <a:pPr lvl="0" rtl="0"/>
            <a:r>
              <a:rPr lang="it-IT" noProof="0" dirty="0"/>
              <a:t>Fare clic per modificare lo stile del titolo</a:t>
            </a:r>
          </a:p>
        </p:txBody>
      </p:sp>
      <p:sp>
        <p:nvSpPr>
          <p:cNvPr id="31" name="Segnaposto testo 17">
            <a:extLst>
              <a:ext uri="{FF2B5EF4-FFF2-40B4-BE49-F238E27FC236}">
                <a16:creationId xmlns:a16="http://schemas.microsoft.com/office/drawing/2014/main" id="{9BD84418-94A8-777A-FEF5-E2B3E93F44C2}"/>
              </a:ext>
            </a:extLst>
          </p:cNvPr>
          <p:cNvSpPr>
            <a:spLocks noGrp="1"/>
          </p:cNvSpPr>
          <p:nvPr>
            <p:ph type="body" sz="quarter" idx="16" hasCustomPrompt="1"/>
          </p:nvPr>
        </p:nvSpPr>
        <p:spPr>
          <a:xfrm>
            <a:off x="1144528" y="3992637"/>
            <a:ext cx="4557428" cy="477764"/>
          </a:xfrm>
        </p:spPr>
        <p:txBody>
          <a:bodyPr rtlCol="0"/>
          <a:lstStyle>
            <a:lvl1pPr>
              <a:lnSpc>
                <a:spcPct val="100000"/>
              </a:lnSpc>
              <a:spcBef>
                <a:spcPts val="0"/>
              </a:spcBef>
              <a:spcAft>
                <a:spcPts val="0"/>
              </a:spcAft>
              <a:defRPr lang="it-IT" sz="1800" b="1">
                <a:solidFill>
                  <a:schemeClr val="tx2"/>
                </a:solidFill>
                <a:latin typeface="Segoe UI Semibold" panose="020B0702040204020203" pitchFamily="34" charset="0"/>
                <a:cs typeface="Segoe UI Semibold" panose="020B0702040204020203" pitchFamily="34" charset="0"/>
              </a:defRPr>
            </a:lvl1pPr>
            <a:lvl2pPr marL="0" indent="0">
              <a:lnSpc>
                <a:spcPct val="100000"/>
              </a:lnSpc>
              <a:spcBef>
                <a:spcPts val="1200"/>
              </a:spcBef>
              <a:spcAft>
                <a:spcPts val="0"/>
              </a:spcAft>
              <a:buNone/>
              <a:defRPr lang="it-IT" sz="1800">
                <a:solidFill>
                  <a:schemeClr val="tx2"/>
                </a:solidFill>
              </a:defRPr>
            </a:lvl2pPr>
          </a:lstStyle>
          <a:p>
            <a:pPr lvl="0" rtl="0"/>
            <a:r>
              <a:rPr lang="it-IT" noProof="0" dirty="0"/>
              <a:t>Fare clic per modificare lo stile del titolo</a:t>
            </a:r>
          </a:p>
        </p:txBody>
      </p:sp>
      <p:sp>
        <p:nvSpPr>
          <p:cNvPr id="32" name="Segnaposto testo 17">
            <a:extLst>
              <a:ext uri="{FF2B5EF4-FFF2-40B4-BE49-F238E27FC236}">
                <a16:creationId xmlns:a16="http://schemas.microsoft.com/office/drawing/2014/main" id="{EFF35093-CCA2-ABAA-FBB6-03256FB06BD9}"/>
              </a:ext>
            </a:extLst>
          </p:cNvPr>
          <p:cNvSpPr>
            <a:spLocks noGrp="1"/>
          </p:cNvSpPr>
          <p:nvPr>
            <p:ph type="body" sz="quarter" idx="17" hasCustomPrompt="1"/>
          </p:nvPr>
        </p:nvSpPr>
        <p:spPr>
          <a:xfrm>
            <a:off x="1144528" y="4775296"/>
            <a:ext cx="4557428" cy="477764"/>
          </a:xfrm>
        </p:spPr>
        <p:txBody>
          <a:bodyPr rtlCol="0"/>
          <a:lstStyle>
            <a:lvl1pPr>
              <a:lnSpc>
                <a:spcPct val="100000"/>
              </a:lnSpc>
              <a:spcBef>
                <a:spcPts val="0"/>
              </a:spcBef>
              <a:spcAft>
                <a:spcPts val="0"/>
              </a:spcAft>
              <a:defRPr lang="it-IT" sz="1800" b="1">
                <a:solidFill>
                  <a:schemeClr val="tx2"/>
                </a:solidFill>
                <a:latin typeface="Segoe UI Semibold" panose="020B0702040204020203" pitchFamily="34" charset="0"/>
                <a:cs typeface="Segoe UI Semibold" panose="020B0702040204020203" pitchFamily="34" charset="0"/>
              </a:defRPr>
            </a:lvl1pPr>
            <a:lvl2pPr marL="0" indent="0">
              <a:lnSpc>
                <a:spcPct val="100000"/>
              </a:lnSpc>
              <a:spcBef>
                <a:spcPts val="1200"/>
              </a:spcBef>
              <a:spcAft>
                <a:spcPts val="0"/>
              </a:spcAft>
              <a:buNone/>
              <a:defRPr lang="it-IT" sz="1800">
                <a:solidFill>
                  <a:schemeClr val="tx2"/>
                </a:solidFill>
              </a:defRPr>
            </a:lvl2pPr>
          </a:lstStyle>
          <a:p>
            <a:pPr lvl="0" rtl="0"/>
            <a:r>
              <a:rPr lang="it-IT" noProof="0"/>
              <a:t>Fare clic per modificare lo stile del titolo</a:t>
            </a:r>
          </a:p>
        </p:txBody>
      </p:sp>
      <p:sp>
        <p:nvSpPr>
          <p:cNvPr id="21" name="Segnaposto immagine 20">
            <a:extLst>
              <a:ext uri="{FF2B5EF4-FFF2-40B4-BE49-F238E27FC236}">
                <a16:creationId xmlns:a16="http://schemas.microsoft.com/office/drawing/2014/main" id="{1E8918F9-D4D2-6FB5-B4FD-8FB3A979A274}"/>
              </a:ext>
            </a:extLst>
          </p:cNvPr>
          <p:cNvSpPr>
            <a:spLocks noGrp="1"/>
          </p:cNvSpPr>
          <p:nvPr>
            <p:ph type="pic" sz="quarter" idx="14"/>
          </p:nvPr>
        </p:nvSpPr>
        <p:spPr>
          <a:xfrm>
            <a:off x="6437376" y="2002536"/>
            <a:ext cx="5120640" cy="3685032"/>
          </a:xfrm>
        </p:spPr>
        <p:txBody>
          <a:bodyPr rtlCol="0"/>
          <a:lstStyle>
            <a:defPPr>
              <a:defRPr lang="it-IT"/>
            </a:defPPr>
          </a:lstStyle>
          <a:p>
            <a:pPr rtl="0"/>
            <a:r>
              <a:rPr lang="it-IT" noProof="0"/>
              <a:t>Fare clic sull'icona per inserire un'immagine</a:t>
            </a:r>
          </a:p>
        </p:txBody>
      </p:sp>
      <p:sp>
        <p:nvSpPr>
          <p:cNvPr id="19" name="Segnaposto piè di pagina 18">
            <a:extLst>
              <a:ext uri="{FF2B5EF4-FFF2-40B4-BE49-F238E27FC236}">
                <a16:creationId xmlns:a16="http://schemas.microsoft.com/office/drawing/2014/main" id="{7EAB2424-7563-1DC0-626C-6310A612A59B}"/>
              </a:ext>
            </a:extLst>
          </p:cNvPr>
          <p:cNvSpPr>
            <a:spLocks noGrp="1"/>
          </p:cNvSpPr>
          <p:nvPr>
            <p:ph type="ftr" sz="quarter" idx="12"/>
          </p:nvPr>
        </p:nvSpPr>
        <p:spPr/>
        <p:txBody>
          <a:bodyPr rtlCol="0"/>
          <a:lstStyle>
            <a:defPPr>
              <a:defRPr lang="it-IT"/>
            </a:defPPr>
          </a:lstStyle>
          <a:p>
            <a:pPr rtl="0"/>
            <a:endParaRPr lang="it-IT" noProof="0"/>
          </a:p>
        </p:txBody>
      </p:sp>
      <p:sp>
        <p:nvSpPr>
          <p:cNvPr id="20" name="Segnaposto numero diapositiva 19">
            <a:extLst>
              <a:ext uri="{FF2B5EF4-FFF2-40B4-BE49-F238E27FC236}">
                <a16:creationId xmlns:a16="http://schemas.microsoft.com/office/drawing/2014/main" id="{49C39743-B767-01E5-1998-BD844DD09624}"/>
              </a:ext>
            </a:extLst>
          </p:cNvPr>
          <p:cNvSpPr>
            <a:spLocks noGrp="1"/>
          </p:cNvSpPr>
          <p:nvPr>
            <p:ph type="sldNum" sz="quarter" idx="13"/>
          </p:nvPr>
        </p:nvSpPr>
        <p:spPr/>
        <p:txBody>
          <a:bodyPr rtlCol="0"/>
          <a:lstStyle>
            <a:defPPr>
              <a:defRPr lang="it-IT"/>
            </a:defPPr>
          </a:lstStyle>
          <a:p>
            <a:pPr rtl="0"/>
            <a:fld id="{D1BC2EDA-D519-4F34-BF3F-BFFF500F4B03}" type="slidenum">
              <a:rPr lang="it-IT" noProof="0" smtClean="0"/>
              <a:t>‹N›</a:t>
            </a:fld>
            <a:endParaRPr lang="it-IT" noProof="0"/>
          </a:p>
        </p:txBody>
      </p:sp>
    </p:spTree>
    <p:extLst>
      <p:ext uri="{BB962C8B-B14F-4D97-AF65-F5344CB8AC3E}">
        <p14:creationId xmlns:p14="http://schemas.microsoft.com/office/powerpoint/2010/main" val="1679367959"/>
      </p:ext>
    </p:extLst>
  </p:cSld>
  <p:clrMapOvr>
    <a:masterClrMapping/>
  </p:clrMapOvr>
  <p:extLst>
    <p:ext uri="{DCECCB84-F9BA-43D5-87BE-67443E8EF086}">
      <p15:sldGuideLst xmlns:p15="http://schemas.microsoft.com/office/powerpoint/2012/main">
        <p15:guide id="1" orient="horz" pos="1032">
          <p15:clr>
            <a:srgbClr val="FBAE40"/>
          </p15:clr>
        </p15:guide>
        <p15:guide id="2" pos="33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magine con didascalia">
    <p:bg>
      <p:bgPr>
        <a:gradFill>
          <a:gsLst>
            <a:gs pos="100000">
              <a:srgbClr val="FDFFFE"/>
            </a:gs>
            <a:gs pos="66020">
              <a:srgbClr val="F3FFFF"/>
            </a:gs>
            <a:gs pos="37992">
              <a:srgbClr val="FFFFFF"/>
            </a:gs>
            <a:gs pos="7000">
              <a:srgbClr val="EAFCFE"/>
            </a:gs>
          </a:gsLst>
          <a:lin ang="4200000" scaled="0"/>
        </a:gradFill>
        <a:effectLst/>
      </p:bgPr>
    </p:bg>
    <p:spTree>
      <p:nvGrpSpPr>
        <p:cNvPr id="1" name=""/>
        <p:cNvGrpSpPr/>
        <p:nvPr/>
      </p:nvGrpSpPr>
      <p:grpSpPr>
        <a:xfrm>
          <a:off x="0" y="0"/>
          <a:ext cx="0" cy="0"/>
          <a:chOff x="0" y="0"/>
          <a:chExt cx="0" cy="0"/>
        </a:xfrm>
      </p:grpSpPr>
      <p:sp>
        <p:nvSpPr>
          <p:cNvPr id="3" name="Ovale 2">
            <a:extLst>
              <a:ext uri="{FF2B5EF4-FFF2-40B4-BE49-F238E27FC236}">
                <a16:creationId xmlns:a16="http://schemas.microsoft.com/office/drawing/2014/main" id="{85AC3F0E-B550-5DF3-6FEE-B1EFAC15A05B}"/>
              </a:ext>
            </a:extLst>
          </p:cNvPr>
          <p:cNvSpPr/>
          <p:nvPr userDrawn="1"/>
        </p:nvSpPr>
        <p:spPr>
          <a:xfrm>
            <a:off x="5622727" y="3014462"/>
            <a:ext cx="642974" cy="642974"/>
          </a:xfrm>
          <a:prstGeom prst="ellipse">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it-IT"/>
            </a:defPPr>
          </a:lstStyle>
          <a:p>
            <a:pPr algn="ctr" rtl="0"/>
            <a:endParaRPr lang="it-IT" noProof="0"/>
          </a:p>
        </p:txBody>
      </p:sp>
      <p:sp>
        <p:nvSpPr>
          <p:cNvPr id="5" name="Figura a mano libera 17">
            <a:extLst>
              <a:ext uri="{FF2B5EF4-FFF2-40B4-BE49-F238E27FC236}">
                <a16:creationId xmlns:a16="http://schemas.microsoft.com/office/drawing/2014/main" id="{4B8B6206-1D28-8534-BE4D-6893F8FE67B7}"/>
              </a:ext>
            </a:extLst>
          </p:cNvPr>
          <p:cNvSpPr/>
          <p:nvPr userDrawn="1"/>
        </p:nvSpPr>
        <p:spPr>
          <a:xfrm>
            <a:off x="8484620" y="5988532"/>
            <a:ext cx="2953834" cy="883756"/>
          </a:xfrm>
          <a:custGeom>
            <a:avLst/>
            <a:gdLst>
              <a:gd name="connsiteX0" fmla="*/ 1476917 w 2953834"/>
              <a:gd name="connsiteY0" fmla="*/ 0 h 883756"/>
              <a:gd name="connsiteX1" fmla="*/ 2950639 w 2953834"/>
              <a:gd name="connsiteY1" fmla="*/ 877123 h 883756"/>
              <a:gd name="connsiteX2" fmla="*/ 2953834 w 2953834"/>
              <a:gd name="connsiteY2" fmla="*/ 883756 h 883756"/>
              <a:gd name="connsiteX3" fmla="*/ 0 w 2953834"/>
              <a:gd name="connsiteY3" fmla="*/ 883756 h 883756"/>
              <a:gd name="connsiteX4" fmla="*/ 3195 w 2953834"/>
              <a:gd name="connsiteY4" fmla="*/ 877123 h 883756"/>
              <a:gd name="connsiteX5" fmla="*/ 1476917 w 2953834"/>
              <a:gd name="connsiteY5" fmla="*/ 0 h 883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53834" h="883756">
                <a:moveTo>
                  <a:pt x="1476917" y="0"/>
                </a:moveTo>
                <a:cubicBezTo>
                  <a:pt x="2113290" y="0"/>
                  <a:pt x="2666825" y="354669"/>
                  <a:pt x="2950639" y="877123"/>
                </a:cubicBezTo>
                <a:lnTo>
                  <a:pt x="2953834" y="883756"/>
                </a:lnTo>
                <a:lnTo>
                  <a:pt x="0" y="883756"/>
                </a:lnTo>
                <a:lnTo>
                  <a:pt x="3195" y="877123"/>
                </a:lnTo>
                <a:cubicBezTo>
                  <a:pt x="287009" y="354669"/>
                  <a:pt x="840544" y="0"/>
                  <a:pt x="1476917" y="0"/>
                </a:cubicBez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11" name="Ovale 10">
            <a:extLst>
              <a:ext uri="{FF2B5EF4-FFF2-40B4-BE49-F238E27FC236}">
                <a16:creationId xmlns:a16="http://schemas.microsoft.com/office/drawing/2014/main" id="{7F5405D2-9527-BA12-A7AC-4B93151CCBC5}"/>
              </a:ext>
            </a:extLst>
          </p:cNvPr>
          <p:cNvSpPr/>
          <p:nvPr userDrawn="1"/>
        </p:nvSpPr>
        <p:spPr>
          <a:xfrm>
            <a:off x="8484620" y="6069965"/>
            <a:ext cx="510053" cy="510053"/>
          </a:xfrm>
          <a:prstGeom prst="ellipse">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it-IT"/>
            </a:defPPr>
          </a:lstStyle>
          <a:p>
            <a:pPr algn="ctr" rtl="0"/>
            <a:endParaRPr lang="it-IT" noProof="0"/>
          </a:p>
        </p:txBody>
      </p:sp>
      <p:sp>
        <p:nvSpPr>
          <p:cNvPr id="14" name="Figura a mano libera 10">
            <a:extLst>
              <a:ext uri="{FF2B5EF4-FFF2-40B4-BE49-F238E27FC236}">
                <a16:creationId xmlns:a16="http://schemas.microsoft.com/office/drawing/2014/main" id="{A0CC5EDC-49D4-6111-36CB-3C8A2D02A8DE}"/>
              </a:ext>
            </a:extLst>
          </p:cNvPr>
          <p:cNvSpPr/>
          <p:nvPr userDrawn="1"/>
        </p:nvSpPr>
        <p:spPr>
          <a:xfrm>
            <a:off x="0" y="0"/>
            <a:ext cx="6306096" cy="5630799"/>
          </a:xfrm>
          <a:custGeom>
            <a:avLst/>
            <a:gdLst>
              <a:gd name="connsiteX0" fmla="*/ 0 w 6306096"/>
              <a:gd name="connsiteY0" fmla="*/ 0 h 5630799"/>
              <a:gd name="connsiteX1" fmla="*/ 5864035 w 6306096"/>
              <a:gd name="connsiteY1" fmla="*/ 0 h 5630799"/>
              <a:gd name="connsiteX2" fmla="*/ 5927254 w 6306096"/>
              <a:gd name="connsiteY2" fmla="*/ 123434 h 5630799"/>
              <a:gd name="connsiteX3" fmla="*/ 6306096 w 6306096"/>
              <a:gd name="connsiteY3" fmla="*/ 1789009 h 5630799"/>
              <a:gd name="connsiteX4" fmla="*/ 2464306 w 6306096"/>
              <a:gd name="connsiteY4" fmla="*/ 5630799 h 5630799"/>
              <a:gd name="connsiteX5" fmla="*/ 20571 w 6306096"/>
              <a:gd name="connsiteY5" fmla="*/ 4753521 h 5630799"/>
              <a:gd name="connsiteX6" fmla="*/ 0 w 6306096"/>
              <a:gd name="connsiteY6" fmla="*/ 4734825 h 5630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06096" h="5630799">
                <a:moveTo>
                  <a:pt x="0" y="0"/>
                </a:moveTo>
                <a:lnTo>
                  <a:pt x="5864035" y="0"/>
                </a:lnTo>
                <a:lnTo>
                  <a:pt x="5927254" y="123434"/>
                </a:lnTo>
                <a:cubicBezTo>
                  <a:pt x="6170039" y="627296"/>
                  <a:pt x="6306096" y="1192264"/>
                  <a:pt x="6306096" y="1789009"/>
                </a:cubicBezTo>
                <a:cubicBezTo>
                  <a:pt x="6306096" y="3910771"/>
                  <a:pt x="4586068" y="5630799"/>
                  <a:pt x="2464306" y="5630799"/>
                </a:cubicBezTo>
                <a:cubicBezTo>
                  <a:pt x="1536035" y="5630799"/>
                  <a:pt x="684659" y="5301575"/>
                  <a:pt x="20571" y="4753521"/>
                </a:cubicBezTo>
                <a:lnTo>
                  <a:pt x="0" y="4734825"/>
                </a:ln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10" name="Titolo 3">
            <a:extLst>
              <a:ext uri="{FF2B5EF4-FFF2-40B4-BE49-F238E27FC236}">
                <a16:creationId xmlns:a16="http://schemas.microsoft.com/office/drawing/2014/main" id="{AD72A3CF-7B92-425B-B6F6-280533A6D9E3}"/>
              </a:ext>
            </a:extLst>
          </p:cNvPr>
          <p:cNvSpPr>
            <a:spLocks noGrp="1"/>
          </p:cNvSpPr>
          <p:nvPr>
            <p:ph type="title"/>
          </p:nvPr>
        </p:nvSpPr>
        <p:spPr>
          <a:xfrm>
            <a:off x="521208" y="566928"/>
            <a:ext cx="11119104" cy="640080"/>
          </a:xfrm>
        </p:spPr>
        <p:txBody>
          <a:bodyPr rtlCol="0" anchor="t" anchorCtr="0">
            <a:noAutofit/>
          </a:bodyPr>
          <a:lstStyle>
            <a:lvl1pPr algn="ctr">
              <a:defRPr lang="it-IT" sz="3200" b="1">
                <a:solidFill>
                  <a:schemeClr val="tx2"/>
                </a:solidFill>
                <a:latin typeface="+mn-lt"/>
              </a:defRPr>
            </a:lvl1pPr>
          </a:lstStyle>
          <a:p>
            <a:pPr rtl="0"/>
            <a:r>
              <a:rPr lang="it-IT" noProof="0"/>
              <a:t>Fare clic per modificare lo stile del titolo dello schema</a:t>
            </a:r>
          </a:p>
        </p:txBody>
      </p:sp>
      <p:sp>
        <p:nvSpPr>
          <p:cNvPr id="21" name="Segnaposto immagine 20">
            <a:extLst>
              <a:ext uri="{FF2B5EF4-FFF2-40B4-BE49-F238E27FC236}">
                <a16:creationId xmlns:a16="http://schemas.microsoft.com/office/drawing/2014/main" id="{1E8918F9-D4D2-6FB5-B4FD-8FB3A979A274}"/>
              </a:ext>
            </a:extLst>
          </p:cNvPr>
          <p:cNvSpPr>
            <a:spLocks noGrp="1"/>
          </p:cNvSpPr>
          <p:nvPr>
            <p:ph type="pic" sz="quarter" idx="14"/>
          </p:nvPr>
        </p:nvSpPr>
        <p:spPr>
          <a:xfrm>
            <a:off x="6437376" y="2002536"/>
            <a:ext cx="5120640" cy="3685032"/>
          </a:xfrm>
        </p:spPr>
        <p:txBody>
          <a:bodyPr rtlCol="0">
            <a:noAutofit/>
          </a:bodyPr>
          <a:lstStyle>
            <a:defPPr>
              <a:defRPr lang="it-IT"/>
            </a:defPPr>
          </a:lstStyle>
          <a:p>
            <a:pPr rtl="0"/>
            <a:r>
              <a:rPr lang="it-IT" noProof="0"/>
              <a:t>Fare clic sull'icona per inserire un'immagine</a:t>
            </a:r>
          </a:p>
        </p:txBody>
      </p:sp>
      <p:sp>
        <p:nvSpPr>
          <p:cNvPr id="17" name="Segnaposto contenuto 16">
            <a:extLst>
              <a:ext uri="{FF2B5EF4-FFF2-40B4-BE49-F238E27FC236}">
                <a16:creationId xmlns:a16="http://schemas.microsoft.com/office/drawing/2014/main" id="{F4DDC946-276A-D975-DF69-141E11E4CA64}"/>
              </a:ext>
            </a:extLst>
          </p:cNvPr>
          <p:cNvSpPr>
            <a:spLocks noGrp="1"/>
          </p:cNvSpPr>
          <p:nvPr>
            <p:ph sz="quarter" idx="15" hasCustomPrompt="1"/>
          </p:nvPr>
        </p:nvSpPr>
        <p:spPr>
          <a:xfrm>
            <a:off x="640080" y="2002536"/>
            <a:ext cx="5138928" cy="3685032"/>
          </a:xfrm>
          <a:solidFill>
            <a:schemeClr val="bg1"/>
          </a:solidFill>
          <a:ln w="12700">
            <a:solidFill>
              <a:schemeClr val="bg2">
                <a:lumMod val="90000"/>
              </a:schemeClr>
            </a:solidFill>
            <a:prstDash val="dash"/>
          </a:ln>
        </p:spPr>
        <p:txBody>
          <a:bodyPr lIns="91440" rIns="91440" rtlCol="0">
            <a:noAutofit/>
          </a:bodyPr>
          <a:lstStyle>
            <a:lvl1pPr>
              <a:lnSpc>
                <a:spcPct val="100000"/>
              </a:lnSpc>
              <a:defRPr lang="it-IT" sz="2000">
                <a:solidFill>
                  <a:schemeClr val="tx2"/>
                </a:solidFill>
              </a:defRPr>
            </a:lvl1pPr>
          </a:lstStyle>
          <a:p>
            <a:pPr lvl="0" rtl="0"/>
            <a:r>
              <a:rPr lang="it-IT" noProof="0"/>
              <a:t>Fare clic per modificare lo stile del titolo</a:t>
            </a:r>
          </a:p>
        </p:txBody>
      </p:sp>
      <p:sp>
        <p:nvSpPr>
          <p:cNvPr id="19" name="Segnaposto piè di pagina 18">
            <a:extLst>
              <a:ext uri="{FF2B5EF4-FFF2-40B4-BE49-F238E27FC236}">
                <a16:creationId xmlns:a16="http://schemas.microsoft.com/office/drawing/2014/main" id="{7EAB2424-7563-1DC0-626C-6310A612A59B}"/>
              </a:ext>
            </a:extLst>
          </p:cNvPr>
          <p:cNvSpPr>
            <a:spLocks noGrp="1"/>
          </p:cNvSpPr>
          <p:nvPr>
            <p:ph type="ftr" sz="quarter" idx="12"/>
          </p:nvPr>
        </p:nvSpPr>
        <p:spPr/>
        <p:txBody>
          <a:bodyPr rtlCol="0">
            <a:noAutofit/>
          </a:bodyPr>
          <a:lstStyle>
            <a:defPPr>
              <a:defRPr lang="it-IT"/>
            </a:defPPr>
          </a:lstStyle>
          <a:p>
            <a:pPr rtl="0"/>
            <a:endParaRPr lang="it-IT" noProof="0"/>
          </a:p>
        </p:txBody>
      </p:sp>
      <p:sp>
        <p:nvSpPr>
          <p:cNvPr id="20" name="Segnaposto numero diapositiva 19">
            <a:extLst>
              <a:ext uri="{FF2B5EF4-FFF2-40B4-BE49-F238E27FC236}">
                <a16:creationId xmlns:a16="http://schemas.microsoft.com/office/drawing/2014/main" id="{49C39743-B767-01E5-1998-BD844DD09624}"/>
              </a:ext>
            </a:extLst>
          </p:cNvPr>
          <p:cNvSpPr>
            <a:spLocks noGrp="1"/>
          </p:cNvSpPr>
          <p:nvPr>
            <p:ph type="sldNum" sz="quarter" idx="13"/>
          </p:nvPr>
        </p:nvSpPr>
        <p:spPr/>
        <p:txBody>
          <a:bodyPr rtlCol="0">
            <a:noAutofit/>
          </a:bodyPr>
          <a:lstStyle>
            <a:defPPr>
              <a:defRPr lang="it-IT"/>
            </a:defPPr>
          </a:lstStyle>
          <a:p>
            <a:pPr rtl="0"/>
            <a:fld id="{D1BC2EDA-D519-4F34-BF3F-BFFF500F4B03}" type="slidenum">
              <a:rPr lang="it-IT" noProof="0" smtClean="0"/>
              <a:t>‹N›</a:t>
            </a:fld>
            <a:endParaRPr lang="it-IT" noProof="0"/>
          </a:p>
        </p:txBody>
      </p:sp>
    </p:spTree>
    <p:extLst>
      <p:ext uri="{BB962C8B-B14F-4D97-AF65-F5344CB8AC3E}">
        <p14:creationId xmlns:p14="http://schemas.microsoft.com/office/powerpoint/2010/main" val="911522990"/>
      </p:ext>
    </p:extLst>
  </p:cSld>
  <p:clrMapOvr>
    <a:masterClrMapping/>
  </p:clrMapOvr>
  <p:extLst>
    <p:ext uri="{DCECCB84-F9BA-43D5-87BE-67443E8EF086}">
      <p15:sldGuideLst xmlns:p15="http://schemas.microsoft.com/office/powerpoint/2012/main">
        <p15:guide id="1" orient="horz" pos="1032">
          <p15:clr>
            <a:srgbClr val="FBAE40"/>
          </p15:clr>
        </p15:guide>
        <p15:guide id="2" pos="33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ue contenuti">
    <p:bg>
      <p:bgPr>
        <a:gradFill>
          <a:gsLst>
            <a:gs pos="100000">
              <a:srgbClr val="FDFFFE"/>
            </a:gs>
            <a:gs pos="66020">
              <a:srgbClr val="F3FFFF"/>
            </a:gs>
            <a:gs pos="37992">
              <a:srgbClr val="FFFFFF"/>
            </a:gs>
            <a:gs pos="7000">
              <a:srgbClr val="EAFCFE"/>
            </a:gs>
          </a:gsLst>
          <a:lin ang="4200000" scaled="0"/>
        </a:gradFill>
        <a:effectLst/>
      </p:bgPr>
    </p:bg>
    <p:spTree>
      <p:nvGrpSpPr>
        <p:cNvPr id="1" name=""/>
        <p:cNvGrpSpPr/>
        <p:nvPr/>
      </p:nvGrpSpPr>
      <p:grpSpPr>
        <a:xfrm>
          <a:off x="0" y="0"/>
          <a:ext cx="0" cy="0"/>
          <a:chOff x="0" y="0"/>
          <a:chExt cx="0" cy="0"/>
        </a:xfrm>
      </p:grpSpPr>
      <p:sp>
        <p:nvSpPr>
          <p:cNvPr id="4" name="Figura a mano libera 14">
            <a:extLst>
              <a:ext uri="{FF2B5EF4-FFF2-40B4-BE49-F238E27FC236}">
                <a16:creationId xmlns:a16="http://schemas.microsoft.com/office/drawing/2014/main" id="{82D433C4-79DD-42C5-9147-9E5DDECB6624}"/>
              </a:ext>
            </a:extLst>
          </p:cNvPr>
          <p:cNvSpPr/>
          <p:nvPr userDrawn="1"/>
        </p:nvSpPr>
        <p:spPr>
          <a:xfrm>
            <a:off x="8544421" y="1377730"/>
            <a:ext cx="3658597" cy="5494558"/>
          </a:xfrm>
          <a:custGeom>
            <a:avLst/>
            <a:gdLst>
              <a:gd name="connsiteX0" fmla="*/ 3224347 w 3658597"/>
              <a:gd name="connsiteY0" fmla="*/ 0 h 5494558"/>
              <a:gd name="connsiteX1" fmla="*/ 3554018 w 3658597"/>
              <a:gd name="connsiteY1" fmla="*/ 16647 h 5494558"/>
              <a:gd name="connsiteX2" fmla="*/ 3658597 w 3658597"/>
              <a:gd name="connsiteY2" fmla="*/ 29936 h 5494558"/>
              <a:gd name="connsiteX3" fmla="*/ 3658597 w 3658597"/>
              <a:gd name="connsiteY3" fmla="*/ 5494558 h 5494558"/>
              <a:gd name="connsiteX4" fmla="*/ 935531 w 3658597"/>
              <a:gd name="connsiteY4" fmla="*/ 5494558 h 5494558"/>
              <a:gd name="connsiteX5" fmla="*/ 736284 w 3658597"/>
              <a:gd name="connsiteY5" fmla="*/ 5275331 h 5494558"/>
              <a:gd name="connsiteX6" fmla="*/ 0 w 3658597"/>
              <a:gd name="connsiteY6" fmla="*/ 3224347 h 5494558"/>
              <a:gd name="connsiteX7" fmla="*/ 3224347 w 3658597"/>
              <a:gd name="connsiteY7" fmla="*/ 0 h 5494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58597" h="5494558">
                <a:moveTo>
                  <a:pt x="3224347" y="0"/>
                </a:moveTo>
                <a:cubicBezTo>
                  <a:pt x="3335644" y="0"/>
                  <a:pt x="3445625" y="5639"/>
                  <a:pt x="3554018" y="16647"/>
                </a:cubicBezTo>
                <a:lnTo>
                  <a:pt x="3658597" y="29936"/>
                </a:lnTo>
                <a:lnTo>
                  <a:pt x="3658597" y="5494558"/>
                </a:lnTo>
                <a:lnTo>
                  <a:pt x="935531" y="5494558"/>
                </a:lnTo>
                <a:lnTo>
                  <a:pt x="736284" y="5275331"/>
                </a:lnTo>
                <a:cubicBezTo>
                  <a:pt x="276312" y="4717974"/>
                  <a:pt x="0" y="4003429"/>
                  <a:pt x="0" y="3224347"/>
                </a:cubicBezTo>
                <a:cubicBezTo>
                  <a:pt x="0" y="1443589"/>
                  <a:pt x="1443589" y="0"/>
                  <a:pt x="3224347" y="0"/>
                </a:cubicBez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7" name="Figura a mano libera 12">
            <a:extLst>
              <a:ext uri="{FF2B5EF4-FFF2-40B4-BE49-F238E27FC236}">
                <a16:creationId xmlns:a16="http://schemas.microsoft.com/office/drawing/2014/main" id="{B6078FDE-6CEC-993E-3339-544DEDA6AB82}"/>
              </a:ext>
            </a:extLst>
          </p:cNvPr>
          <p:cNvSpPr/>
          <p:nvPr userDrawn="1"/>
        </p:nvSpPr>
        <p:spPr>
          <a:xfrm>
            <a:off x="-11551" y="0"/>
            <a:ext cx="1175601" cy="1651285"/>
          </a:xfrm>
          <a:custGeom>
            <a:avLst/>
            <a:gdLst>
              <a:gd name="connsiteX0" fmla="*/ 0 w 1858209"/>
              <a:gd name="connsiteY0" fmla="*/ 0 h 2610096"/>
              <a:gd name="connsiteX1" fmla="*/ 1532533 w 1858209"/>
              <a:gd name="connsiteY1" fmla="*/ 0 h 2610096"/>
              <a:gd name="connsiteX2" fmla="*/ 1579125 w 1858209"/>
              <a:gd name="connsiteY2" fmla="*/ 62307 h 2610096"/>
              <a:gd name="connsiteX3" fmla="*/ 1858209 w 1858209"/>
              <a:gd name="connsiteY3" fmla="*/ 975965 h 2610096"/>
              <a:gd name="connsiteX4" fmla="*/ 224078 w 1858209"/>
              <a:gd name="connsiteY4" fmla="*/ 2610096 h 2610096"/>
              <a:gd name="connsiteX5" fmla="*/ 56998 w 1858209"/>
              <a:gd name="connsiteY5" fmla="*/ 2601659 h 2610096"/>
              <a:gd name="connsiteX6" fmla="*/ 0 w 1858209"/>
              <a:gd name="connsiteY6" fmla="*/ 2592960 h 2610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8209" h="2610096">
                <a:moveTo>
                  <a:pt x="0" y="0"/>
                </a:moveTo>
                <a:lnTo>
                  <a:pt x="1532533" y="0"/>
                </a:lnTo>
                <a:lnTo>
                  <a:pt x="1579125" y="62307"/>
                </a:lnTo>
                <a:cubicBezTo>
                  <a:pt x="1755324" y="323116"/>
                  <a:pt x="1858209" y="637525"/>
                  <a:pt x="1858209" y="975965"/>
                </a:cubicBezTo>
                <a:cubicBezTo>
                  <a:pt x="1858209" y="1878471"/>
                  <a:pt x="1126584" y="2610096"/>
                  <a:pt x="224078" y="2610096"/>
                </a:cubicBezTo>
                <a:cubicBezTo>
                  <a:pt x="167671" y="2610096"/>
                  <a:pt x="111932" y="2607238"/>
                  <a:pt x="56998" y="2601659"/>
                </a:cubicBezTo>
                <a:lnTo>
                  <a:pt x="0" y="2592960"/>
                </a:ln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12" name="Ovale 11">
            <a:extLst>
              <a:ext uri="{FF2B5EF4-FFF2-40B4-BE49-F238E27FC236}">
                <a16:creationId xmlns:a16="http://schemas.microsoft.com/office/drawing/2014/main" id="{DE6A9E29-841B-F63A-A4FB-958C2A39A40A}"/>
              </a:ext>
            </a:extLst>
          </p:cNvPr>
          <p:cNvSpPr/>
          <p:nvPr userDrawn="1"/>
        </p:nvSpPr>
        <p:spPr>
          <a:xfrm>
            <a:off x="7897386" y="4880996"/>
            <a:ext cx="1499065" cy="1499065"/>
          </a:xfrm>
          <a:prstGeom prst="ellipse">
            <a:avLst/>
          </a:pr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it-IT"/>
            </a:defPPr>
          </a:lstStyle>
          <a:p>
            <a:pPr algn="ctr" rtl="0"/>
            <a:endParaRPr lang="it-IT" noProof="0"/>
          </a:p>
        </p:txBody>
      </p:sp>
      <p:sp>
        <p:nvSpPr>
          <p:cNvPr id="15" name="Ovale 14">
            <a:extLst>
              <a:ext uri="{FF2B5EF4-FFF2-40B4-BE49-F238E27FC236}">
                <a16:creationId xmlns:a16="http://schemas.microsoft.com/office/drawing/2014/main" id="{541E8E1F-3A86-62FC-58AB-E196456B4583}"/>
              </a:ext>
            </a:extLst>
          </p:cNvPr>
          <p:cNvSpPr/>
          <p:nvPr userDrawn="1"/>
        </p:nvSpPr>
        <p:spPr>
          <a:xfrm>
            <a:off x="651124" y="1169282"/>
            <a:ext cx="389835" cy="389835"/>
          </a:xfrm>
          <a:prstGeom prst="ellipse">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it-IT"/>
            </a:defPPr>
          </a:lstStyle>
          <a:p>
            <a:pPr algn="ctr" rtl="0"/>
            <a:endParaRPr lang="it-IT" noProof="0"/>
          </a:p>
        </p:txBody>
      </p:sp>
      <p:sp>
        <p:nvSpPr>
          <p:cNvPr id="9" name="Rectangle 8" hidden="1"/>
          <p:cNvSpPr/>
          <p:nvPr/>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defPPr>
              <a:defRPr lang="it-IT"/>
            </a:defPPr>
          </a:lstStyle>
          <a:p>
            <a:pPr algn="ctr" rtl="0"/>
            <a:endParaRPr lang="it-IT" sz="1800" dirty="0"/>
          </a:p>
        </p:txBody>
      </p:sp>
      <p:sp>
        <p:nvSpPr>
          <p:cNvPr id="10" name="Titolo 3">
            <a:extLst>
              <a:ext uri="{FF2B5EF4-FFF2-40B4-BE49-F238E27FC236}">
                <a16:creationId xmlns:a16="http://schemas.microsoft.com/office/drawing/2014/main" id="{AD72A3CF-7B92-425B-B6F6-280533A6D9E3}"/>
              </a:ext>
            </a:extLst>
          </p:cNvPr>
          <p:cNvSpPr>
            <a:spLocks noGrp="1"/>
          </p:cNvSpPr>
          <p:nvPr>
            <p:ph type="title"/>
          </p:nvPr>
        </p:nvSpPr>
        <p:spPr>
          <a:xfrm>
            <a:off x="521208" y="566928"/>
            <a:ext cx="11119104" cy="640080"/>
          </a:xfrm>
        </p:spPr>
        <p:txBody>
          <a:bodyPr rtlCol="0" anchor="t" anchorCtr="0">
            <a:noAutofit/>
          </a:bodyPr>
          <a:lstStyle>
            <a:lvl1pPr algn="ctr">
              <a:defRPr lang="it-IT" sz="3200" b="1">
                <a:solidFill>
                  <a:schemeClr val="tx2"/>
                </a:solidFill>
                <a:latin typeface="+mn-lt"/>
              </a:defRPr>
            </a:lvl1pPr>
          </a:lstStyle>
          <a:p>
            <a:pPr rtl="0"/>
            <a:r>
              <a:rPr lang="it-IT" noProof="0"/>
              <a:t>Fare clic per modificare lo stile del titolo dello schema</a:t>
            </a:r>
          </a:p>
        </p:txBody>
      </p:sp>
      <p:sp>
        <p:nvSpPr>
          <p:cNvPr id="19" name="Segnaposto piè di pagina 18">
            <a:extLst>
              <a:ext uri="{FF2B5EF4-FFF2-40B4-BE49-F238E27FC236}">
                <a16:creationId xmlns:a16="http://schemas.microsoft.com/office/drawing/2014/main" id="{7EAB2424-7563-1DC0-626C-6310A612A59B}"/>
              </a:ext>
            </a:extLst>
          </p:cNvPr>
          <p:cNvSpPr>
            <a:spLocks noGrp="1"/>
          </p:cNvSpPr>
          <p:nvPr>
            <p:ph type="ftr" sz="quarter" idx="12"/>
          </p:nvPr>
        </p:nvSpPr>
        <p:spPr/>
        <p:txBody>
          <a:bodyPr rtlCol="0">
            <a:noAutofit/>
          </a:bodyPr>
          <a:lstStyle>
            <a:defPPr>
              <a:defRPr lang="it-IT"/>
            </a:defPPr>
          </a:lstStyle>
          <a:p>
            <a:pPr rtl="0"/>
            <a:endParaRPr lang="it-IT" noProof="0"/>
          </a:p>
        </p:txBody>
      </p:sp>
      <p:sp>
        <p:nvSpPr>
          <p:cNvPr id="20" name="Segnaposto numero diapositiva 19">
            <a:extLst>
              <a:ext uri="{FF2B5EF4-FFF2-40B4-BE49-F238E27FC236}">
                <a16:creationId xmlns:a16="http://schemas.microsoft.com/office/drawing/2014/main" id="{49C39743-B767-01E5-1998-BD844DD09624}"/>
              </a:ext>
            </a:extLst>
          </p:cNvPr>
          <p:cNvSpPr>
            <a:spLocks noGrp="1"/>
          </p:cNvSpPr>
          <p:nvPr>
            <p:ph type="sldNum" sz="quarter" idx="13"/>
          </p:nvPr>
        </p:nvSpPr>
        <p:spPr/>
        <p:txBody>
          <a:bodyPr rtlCol="0">
            <a:noAutofit/>
          </a:bodyPr>
          <a:lstStyle>
            <a:defPPr>
              <a:defRPr lang="it-IT"/>
            </a:defPPr>
          </a:lstStyle>
          <a:p>
            <a:pPr rtl="0"/>
            <a:fld id="{D1BC2EDA-D519-4F34-BF3F-BFFF500F4B03}" type="slidenum">
              <a:rPr lang="it-IT" noProof="0" smtClean="0"/>
              <a:t>‹N›</a:t>
            </a:fld>
            <a:endParaRPr lang="it-IT" noProof="0"/>
          </a:p>
        </p:txBody>
      </p:sp>
      <p:sp>
        <p:nvSpPr>
          <p:cNvPr id="17" name="Segnaposto contenuto 16">
            <a:extLst>
              <a:ext uri="{FF2B5EF4-FFF2-40B4-BE49-F238E27FC236}">
                <a16:creationId xmlns:a16="http://schemas.microsoft.com/office/drawing/2014/main" id="{F4DDC946-276A-D975-DF69-141E11E4CA64}"/>
              </a:ext>
            </a:extLst>
          </p:cNvPr>
          <p:cNvSpPr>
            <a:spLocks noGrp="1"/>
          </p:cNvSpPr>
          <p:nvPr>
            <p:ph sz="quarter" idx="15" hasCustomPrompt="1"/>
          </p:nvPr>
        </p:nvSpPr>
        <p:spPr>
          <a:xfrm>
            <a:off x="640080" y="2002536"/>
            <a:ext cx="5138928" cy="3685032"/>
          </a:xfrm>
          <a:solidFill>
            <a:schemeClr val="bg1"/>
          </a:solidFill>
          <a:ln w="12700">
            <a:solidFill>
              <a:schemeClr val="bg2">
                <a:lumMod val="90000"/>
              </a:schemeClr>
            </a:solidFill>
            <a:prstDash val="dash"/>
          </a:ln>
        </p:spPr>
        <p:txBody>
          <a:bodyPr lIns="91440" rIns="91440" rtlCol="0">
            <a:noAutofit/>
          </a:bodyPr>
          <a:lstStyle>
            <a:lvl1pPr>
              <a:lnSpc>
                <a:spcPct val="100000"/>
              </a:lnSpc>
              <a:defRPr lang="it-IT" sz="2000">
                <a:solidFill>
                  <a:schemeClr val="tx2"/>
                </a:solidFill>
              </a:defRPr>
            </a:lvl1pPr>
          </a:lstStyle>
          <a:p>
            <a:pPr lvl="0" rtl="0"/>
            <a:r>
              <a:rPr lang="it-IT" noProof="0"/>
              <a:t>Fare clic per modificare lo stile del titolo</a:t>
            </a:r>
          </a:p>
        </p:txBody>
      </p:sp>
      <p:sp>
        <p:nvSpPr>
          <p:cNvPr id="16" name="Segnaposto contenuto 16">
            <a:extLst>
              <a:ext uri="{FF2B5EF4-FFF2-40B4-BE49-F238E27FC236}">
                <a16:creationId xmlns:a16="http://schemas.microsoft.com/office/drawing/2014/main" id="{09C5826C-6081-DF9F-2832-3E46BA58C61C}"/>
              </a:ext>
            </a:extLst>
          </p:cNvPr>
          <p:cNvSpPr>
            <a:spLocks noGrp="1"/>
          </p:cNvSpPr>
          <p:nvPr>
            <p:ph sz="quarter" idx="16" hasCustomPrompt="1"/>
          </p:nvPr>
        </p:nvSpPr>
        <p:spPr>
          <a:xfrm>
            <a:off x="6419088" y="2002536"/>
            <a:ext cx="5138928" cy="3685032"/>
          </a:xfrm>
          <a:solidFill>
            <a:schemeClr val="bg1"/>
          </a:solidFill>
          <a:ln w="12700">
            <a:solidFill>
              <a:schemeClr val="bg2">
                <a:lumMod val="90000"/>
              </a:schemeClr>
            </a:solidFill>
            <a:prstDash val="dash"/>
          </a:ln>
        </p:spPr>
        <p:txBody>
          <a:bodyPr lIns="91440" rIns="91440" rtlCol="0">
            <a:noAutofit/>
          </a:bodyPr>
          <a:lstStyle>
            <a:lvl1pPr>
              <a:lnSpc>
                <a:spcPct val="100000"/>
              </a:lnSpc>
              <a:defRPr lang="it-IT" sz="2000">
                <a:solidFill>
                  <a:schemeClr val="tx2"/>
                </a:solidFill>
              </a:defRPr>
            </a:lvl1pPr>
          </a:lstStyle>
          <a:p>
            <a:pPr lvl="0" rtl="0"/>
            <a:r>
              <a:rPr lang="it-IT" noProof="0"/>
              <a:t>Fare clic per modificare lo stile del titolo</a:t>
            </a:r>
          </a:p>
        </p:txBody>
      </p:sp>
    </p:spTree>
    <p:extLst>
      <p:ext uri="{BB962C8B-B14F-4D97-AF65-F5344CB8AC3E}">
        <p14:creationId xmlns:p14="http://schemas.microsoft.com/office/powerpoint/2010/main" val="3147544300"/>
      </p:ext>
    </p:extLst>
  </p:cSld>
  <p:clrMapOvr>
    <a:masterClrMapping/>
  </p:clrMapOvr>
  <p:extLst>
    <p:ext uri="{DCECCB84-F9BA-43D5-87BE-67443E8EF086}">
      <p15:sldGuideLst xmlns:p15="http://schemas.microsoft.com/office/powerpoint/2012/main">
        <p15:guide id="1" orient="horz" pos="1032">
          <p15:clr>
            <a:srgbClr val="FBAE40"/>
          </p15:clr>
        </p15:guide>
        <p15:guide id="2" pos="33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Elenco">
    <p:bg>
      <p:bgPr>
        <a:gradFill>
          <a:gsLst>
            <a:gs pos="100000">
              <a:srgbClr val="FDFFFE"/>
            </a:gs>
            <a:gs pos="66020">
              <a:srgbClr val="F3FFFF"/>
            </a:gs>
            <a:gs pos="37992">
              <a:srgbClr val="FFFFFF"/>
            </a:gs>
            <a:gs pos="7000">
              <a:srgbClr val="EAFCFE"/>
            </a:gs>
          </a:gsLst>
          <a:lin ang="4200000" scaled="0"/>
        </a:gradFill>
        <a:effectLst/>
      </p:bgPr>
    </p:bg>
    <p:spTree>
      <p:nvGrpSpPr>
        <p:cNvPr id="1" name=""/>
        <p:cNvGrpSpPr/>
        <p:nvPr/>
      </p:nvGrpSpPr>
      <p:grpSpPr>
        <a:xfrm>
          <a:off x="0" y="0"/>
          <a:ext cx="0" cy="0"/>
          <a:chOff x="0" y="0"/>
          <a:chExt cx="0" cy="0"/>
        </a:xfrm>
      </p:grpSpPr>
      <p:sp>
        <p:nvSpPr>
          <p:cNvPr id="33" name="Ovale 32">
            <a:extLst>
              <a:ext uri="{FF2B5EF4-FFF2-40B4-BE49-F238E27FC236}">
                <a16:creationId xmlns:a16="http://schemas.microsoft.com/office/drawing/2014/main" id="{EA15E1F6-FCC0-B1B8-8F0A-02FAAB3F0D1E}"/>
              </a:ext>
            </a:extLst>
          </p:cNvPr>
          <p:cNvSpPr/>
          <p:nvPr userDrawn="1"/>
        </p:nvSpPr>
        <p:spPr>
          <a:xfrm>
            <a:off x="9965453" y="5422957"/>
            <a:ext cx="600979" cy="600979"/>
          </a:xfrm>
          <a:prstGeom prst="ellipse">
            <a:avLst/>
          </a:pr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noProof="0"/>
          </a:p>
        </p:txBody>
      </p:sp>
      <p:sp>
        <p:nvSpPr>
          <p:cNvPr id="35" name="Figura a mano libera 7">
            <a:extLst>
              <a:ext uri="{FF2B5EF4-FFF2-40B4-BE49-F238E27FC236}">
                <a16:creationId xmlns:a16="http://schemas.microsoft.com/office/drawing/2014/main" id="{8A0AB697-65DD-D82E-FD2B-BB10E141E719}"/>
              </a:ext>
            </a:extLst>
          </p:cNvPr>
          <p:cNvSpPr/>
          <p:nvPr userDrawn="1"/>
        </p:nvSpPr>
        <p:spPr>
          <a:xfrm>
            <a:off x="0" y="684941"/>
            <a:ext cx="5739305" cy="6173059"/>
          </a:xfrm>
          <a:custGeom>
            <a:avLst/>
            <a:gdLst>
              <a:gd name="connsiteX0" fmla="*/ 2105216 w 5739305"/>
              <a:gd name="connsiteY0" fmla="*/ 0 h 6173059"/>
              <a:gd name="connsiteX1" fmla="*/ 5739305 w 5739305"/>
              <a:gd name="connsiteY1" fmla="*/ 3634089 h 6173059"/>
              <a:gd name="connsiteX2" fmla="*/ 4909456 w 5739305"/>
              <a:gd name="connsiteY2" fmla="*/ 5945707 h 6173059"/>
              <a:gd name="connsiteX3" fmla="*/ 4702825 w 5739305"/>
              <a:gd name="connsiteY3" fmla="*/ 6173059 h 6173059"/>
              <a:gd name="connsiteX4" fmla="*/ 0 w 5739305"/>
              <a:gd name="connsiteY4" fmla="*/ 6173059 h 6173059"/>
              <a:gd name="connsiteX5" fmla="*/ 0 w 5739305"/>
              <a:gd name="connsiteY5" fmla="*/ 675505 h 6173059"/>
              <a:gd name="connsiteX6" fmla="*/ 73362 w 5739305"/>
              <a:gd name="connsiteY6" fmla="*/ 620646 h 6173059"/>
              <a:gd name="connsiteX7" fmla="*/ 2105216 w 5739305"/>
              <a:gd name="connsiteY7" fmla="*/ 0 h 617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39305" h="6173059">
                <a:moveTo>
                  <a:pt x="2105216" y="0"/>
                </a:moveTo>
                <a:cubicBezTo>
                  <a:pt x="4112268" y="0"/>
                  <a:pt x="5739305" y="1627037"/>
                  <a:pt x="5739305" y="3634089"/>
                </a:cubicBezTo>
                <a:cubicBezTo>
                  <a:pt x="5739305" y="4512174"/>
                  <a:pt x="5427880" y="5317522"/>
                  <a:pt x="4909456" y="5945707"/>
                </a:cubicBezTo>
                <a:lnTo>
                  <a:pt x="4702825" y="6173059"/>
                </a:lnTo>
                <a:lnTo>
                  <a:pt x="0" y="6173059"/>
                </a:lnTo>
                <a:lnTo>
                  <a:pt x="0" y="675505"/>
                </a:lnTo>
                <a:lnTo>
                  <a:pt x="73362" y="620646"/>
                </a:lnTo>
                <a:cubicBezTo>
                  <a:pt x="653367" y="228802"/>
                  <a:pt x="1352572" y="0"/>
                  <a:pt x="2105216" y="0"/>
                </a:cubicBez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39" name="Ovale 38">
            <a:extLst>
              <a:ext uri="{FF2B5EF4-FFF2-40B4-BE49-F238E27FC236}">
                <a16:creationId xmlns:a16="http://schemas.microsoft.com/office/drawing/2014/main" id="{6DF637CE-F1AA-EB3D-67EB-815F56FFB509}"/>
              </a:ext>
            </a:extLst>
          </p:cNvPr>
          <p:cNvSpPr/>
          <p:nvPr userDrawn="1"/>
        </p:nvSpPr>
        <p:spPr>
          <a:xfrm>
            <a:off x="3500869" y="447695"/>
            <a:ext cx="1499065" cy="1499065"/>
          </a:xfrm>
          <a:prstGeom prst="ellips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noProof="0"/>
          </a:p>
        </p:txBody>
      </p:sp>
      <p:sp>
        <p:nvSpPr>
          <p:cNvPr id="8" name="Rettangolo 7">
            <a:extLst>
              <a:ext uri="{FF2B5EF4-FFF2-40B4-BE49-F238E27FC236}">
                <a16:creationId xmlns:a16="http://schemas.microsoft.com/office/drawing/2014/main" id="{CCC7F2D7-0500-18AD-893F-3BFF96B94526}"/>
              </a:ext>
            </a:extLst>
          </p:cNvPr>
          <p:cNvSpPr/>
          <p:nvPr userDrawn="1"/>
        </p:nvSpPr>
        <p:spPr>
          <a:xfrm>
            <a:off x="6412386" y="1273861"/>
            <a:ext cx="5149695" cy="4264053"/>
          </a:xfrm>
          <a:prstGeom prst="rect">
            <a:avLst/>
          </a:prstGeom>
          <a:solidFill>
            <a:schemeClr val="bg1"/>
          </a:solidFill>
          <a:ln>
            <a:solidFill>
              <a:schemeClr val="bg2">
                <a:lumMod val="9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noProof="0"/>
          </a:p>
        </p:txBody>
      </p:sp>
      <p:sp>
        <p:nvSpPr>
          <p:cNvPr id="9" name="Rectangle 8" hidden="1"/>
          <p:cNvSpPr/>
          <p:nvPr/>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defPPr>
              <a:defRPr lang="it-IT"/>
            </a:defPPr>
          </a:lstStyle>
          <a:p>
            <a:pPr algn="ctr" rtl="0"/>
            <a:endParaRPr lang="it-IT" sz="1800" dirty="0"/>
          </a:p>
        </p:txBody>
      </p:sp>
      <p:sp>
        <p:nvSpPr>
          <p:cNvPr id="10" name="Titolo 3">
            <a:extLst>
              <a:ext uri="{FF2B5EF4-FFF2-40B4-BE49-F238E27FC236}">
                <a16:creationId xmlns:a16="http://schemas.microsoft.com/office/drawing/2014/main" id="{AD72A3CF-7B92-425B-B6F6-280533A6D9E3}"/>
              </a:ext>
            </a:extLst>
          </p:cNvPr>
          <p:cNvSpPr>
            <a:spLocks noGrp="1"/>
          </p:cNvSpPr>
          <p:nvPr>
            <p:ph type="title"/>
          </p:nvPr>
        </p:nvSpPr>
        <p:spPr>
          <a:xfrm>
            <a:off x="548640" y="2386584"/>
            <a:ext cx="4837176" cy="2103120"/>
          </a:xfrm>
        </p:spPr>
        <p:txBody>
          <a:bodyPr rtlCol="0" anchor="t" anchorCtr="0">
            <a:normAutofit/>
          </a:bodyPr>
          <a:lstStyle>
            <a:lvl1pPr algn="l">
              <a:defRPr lang="it-IT" sz="3200" b="1">
                <a:solidFill>
                  <a:schemeClr val="tx2"/>
                </a:solidFill>
                <a:latin typeface="+mn-lt"/>
              </a:defRPr>
            </a:lvl1pPr>
          </a:lstStyle>
          <a:p>
            <a:pPr rtl="0"/>
            <a:r>
              <a:rPr lang="it-IT" noProof="0"/>
              <a:t>Fare clic per modificare lo stile del titolo dello schema</a:t>
            </a:r>
          </a:p>
        </p:txBody>
      </p:sp>
      <p:sp>
        <p:nvSpPr>
          <p:cNvPr id="19" name="Segnaposto piè di pagina 18">
            <a:extLst>
              <a:ext uri="{FF2B5EF4-FFF2-40B4-BE49-F238E27FC236}">
                <a16:creationId xmlns:a16="http://schemas.microsoft.com/office/drawing/2014/main" id="{7EAB2424-7563-1DC0-626C-6310A612A59B}"/>
              </a:ext>
            </a:extLst>
          </p:cNvPr>
          <p:cNvSpPr>
            <a:spLocks noGrp="1"/>
          </p:cNvSpPr>
          <p:nvPr>
            <p:ph type="ftr" sz="quarter" idx="12"/>
          </p:nvPr>
        </p:nvSpPr>
        <p:spPr/>
        <p:txBody>
          <a:bodyPr rtlCol="0"/>
          <a:lstStyle>
            <a:defPPr>
              <a:defRPr lang="it-IT"/>
            </a:defPPr>
          </a:lstStyle>
          <a:p>
            <a:pPr rtl="0"/>
            <a:endParaRPr lang="it-IT" noProof="0"/>
          </a:p>
        </p:txBody>
      </p:sp>
      <p:sp>
        <p:nvSpPr>
          <p:cNvPr id="20" name="Segnaposto numero diapositiva 19">
            <a:extLst>
              <a:ext uri="{FF2B5EF4-FFF2-40B4-BE49-F238E27FC236}">
                <a16:creationId xmlns:a16="http://schemas.microsoft.com/office/drawing/2014/main" id="{49C39743-B767-01E5-1998-BD844DD09624}"/>
              </a:ext>
            </a:extLst>
          </p:cNvPr>
          <p:cNvSpPr>
            <a:spLocks noGrp="1"/>
          </p:cNvSpPr>
          <p:nvPr>
            <p:ph type="sldNum" sz="quarter" idx="13"/>
          </p:nvPr>
        </p:nvSpPr>
        <p:spPr/>
        <p:txBody>
          <a:bodyPr rtlCol="0"/>
          <a:lstStyle>
            <a:defPPr>
              <a:defRPr lang="it-IT"/>
            </a:defPPr>
          </a:lstStyle>
          <a:p>
            <a:pPr rtl="0"/>
            <a:fld id="{D1BC2EDA-D519-4F34-BF3F-BFFF500F4B03}" type="slidenum">
              <a:rPr lang="it-IT" noProof="0" smtClean="0"/>
              <a:t>‹N›</a:t>
            </a:fld>
            <a:endParaRPr lang="it-IT" noProof="0"/>
          </a:p>
        </p:txBody>
      </p:sp>
      <p:sp>
        <p:nvSpPr>
          <p:cNvPr id="18" name="Segnaposto testo 17">
            <a:extLst>
              <a:ext uri="{FF2B5EF4-FFF2-40B4-BE49-F238E27FC236}">
                <a16:creationId xmlns:a16="http://schemas.microsoft.com/office/drawing/2014/main" id="{C1550097-BD5F-E98D-20E3-A22C0C0388E5}"/>
              </a:ext>
            </a:extLst>
          </p:cNvPr>
          <p:cNvSpPr>
            <a:spLocks noGrp="1"/>
          </p:cNvSpPr>
          <p:nvPr>
            <p:ph type="body" sz="quarter" idx="11" hasCustomPrompt="1"/>
          </p:nvPr>
        </p:nvSpPr>
        <p:spPr>
          <a:xfrm>
            <a:off x="7155536" y="1605845"/>
            <a:ext cx="4090669" cy="477764"/>
          </a:xfrm>
        </p:spPr>
        <p:txBody>
          <a:bodyPr rtlCol="0"/>
          <a:lstStyle>
            <a:lvl1pPr>
              <a:lnSpc>
                <a:spcPct val="100000"/>
              </a:lnSpc>
              <a:spcBef>
                <a:spcPts val="0"/>
              </a:spcBef>
              <a:spcAft>
                <a:spcPts val="0"/>
              </a:spcAft>
              <a:defRPr lang="it-IT" sz="1600" b="1">
                <a:solidFill>
                  <a:schemeClr val="tx2"/>
                </a:solidFill>
                <a:latin typeface="Segoe UI Semibold" panose="020B0702040204020203" pitchFamily="34" charset="0"/>
                <a:cs typeface="Segoe UI Semibold" panose="020B0702040204020203" pitchFamily="34" charset="0"/>
              </a:defRPr>
            </a:lvl1pPr>
            <a:lvl2pPr marL="0" indent="0">
              <a:lnSpc>
                <a:spcPct val="100000"/>
              </a:lnSpc>
              <a:spcBef>
                <a:spcPts val="1200"/>
              </a:spcBef>
              <a:spcAft>
                <a:spcPts val="0"/>
              </a:spcAft>
              <a:buNone/>
              <a:defRPr lang="it-IT" sz="1800">
                <a:solidFill>
                  <a:schemeClr val="tx2"/>
                </a:solidFill>
              </a:defRPr>
            </a:lvl2pPr>
          </a:lstStyle>
          <a:p>
            <a:pPr lvl="0" rtl="0"/>
            <a:r>
              <a:rPr lang="it-IT" noProof="0" dirty="0"/>
              <a:t>Fare clic per modificare lo stile del titolo</a:t>
            </a:r>
          </a:p>
        </p:txBody>
      </p:sp>
      <p:sp>
        <p:nvSpPr>
          <p:cNvPr id="30" name="Segnaposto testo 17">
            <a:extLst>
              <a:ext uri="{FF2B5EF4-FFF2-40B4-BE49-F238E27FC236}">
                <a16:creationId xmlns:a16="http://schemas.microsoft.com/office/drawing/2014/main" id="{D366D221-FD48-C909-F65B-085F44205EBB}"/>
              </a:ext>
            </a:extLst>
          </p:cNvPr>
          <p:cNvSpPr>
            <a:spLocks noGrp="1"/>
          </p:cNvSpPr>
          <p:nvPr>
            <p:ph type="body" sz="quarter" idx="15" hasCustomPrompt="1"/>
          </p:nvPr>
        </p:nvSpPr>
        <p:spPr>
          <a:xfrm>
            <a:off x="7155536" y="2373903"/>
            <a:ext cx="4090669" cy="477764"/>
          </a:xfrm>
        </p:spPr>
        <p:txBody>
          <a:bodyPr rtlCol="0"/>
          <a:lstStyle>
            <a:lvl1pPr>
              <a:lnSpc>
                <a:spcPct val="100000"/>
              </a:lnSpc>
              <a:spcBef>
                <a:spcPts val="0"/>
              </a:spcBef>
              <a:spcAft>
                <a:spcPts val="0"/>
              </a:spcAft>
              <a:defRPr lang="it-IT" sz="1600" b="1">
                <a:solidFill>
                  <a:schemeClr val="tx2"/>
                </a:solidFill>
                <a:latin typeface="Segoe UI Semibold" panose="020B0702040204020203" pitchFamily="34" charset="0"/>
                <a:cs typeface="Segoe UI Semibold" panose="020B0702040204020203" pitchFamily="34" charset="0"/>
              </a:defRPr>
            </a:lvl1pPr>
            <a:lvl2pPr marL="0" indent="0">
              <a:lnSpc>
                <a:spcPct val="100000"/>
              </a:lnSpc>
              <a:spcBef>
                <a:spcPts val="1200"/>
              </a:spcBef>
              <a:spcAft>
                <a:spcPts val="0"/>
              </a:spcAft>
              <a:buNone/>
              <a:defRPr lang="it-IT" sz="1800">
                <a:solidFill>
                  <a:schemeClr val="tx2"/>
                </a:solidFill>
              </a:defRPr>
            </a:lvl2pPr>
          </a:lstStyle>
          <a:p>
            <a:pPr lvl="0" rtl="0"/>
            <a:r>
              <a:rPr lang="it-IT" noProof="0"/>
              <a:t>Fare clic per modificare lo stile del titolo</a:t>
            </a:r>
          </a:p>
        </p:txBody>
      </p:sp>
      <p:sp>
        <p:nvSpPr>
          <p:cNvPr id="31" name="Segnaposto testo 17">
            <a:extLst>
              <a:ext uri="{FF2B5EF4-FFF2-40B4-BE49-F238E27FC236}">
                <a16:creationId xmlns:a16="http://schemas.microsoft.com/office/drawing/2014/main" id="{9BD84418-94A8-777A-FEF5-E2B3E93F44C2}"/>
              </a:ext>
            </a:extLst>
          </p:cNvPr>
          <p:cNvSpPr>
            <a:spLocks noGrp="1"/>
          </p:cNvSpPr>
          <p:nvPr>
            <p:ph type="body" sz="quarter" idx="16" hasCustomPrompt="1"/>
          </p:nvPr>
        </p:nvSpPr>
        <p:spPr>
          <a:xfrm>
            <a:off x="7155536" y="3144171"/>
            <a:ext cx="4090669" cy="477764"/>
          </a:xfrm>
        </p:spPr>
        <p:txBody>
          <a:bodyPr rtlCol="0"/>
          <a:lstStyle>
            <a:lvl1pPr>
              <a:lnSpc>
                <a:spcPct val="100000"/>
              </a:lnSpc>
              <a:spcBef>
                <a:spcPts val="0"/>
              </a:spcBef>
              <a:spcAft>
                <a:spcPts val="0"/>
              </a:spcAft>
              <a:defRPr lang="it-IT" sz="1600" b="1">
                <a:solidFill>
                  <a:schemeClr val="tx2"/>
                </a:solidFill>
                <a:latin typeface="Segoe UI Semibold" panose="020B0702040204020203" pitchFamily="34" charset="0"/>
                <a:cs typeface="Segoe UI Semibold" panose="020B0702040204020203" pitchFamily="34" charset="0"/>
              </a:defRPr>
            </a:lvl1pPr>
            <a:lvl2pPr marL="0" indent="0">
              <a:lnSpc>
                <a:spcPct val="100000"/>
              </a:lnSpc>
              <a:spcBef>
                <a:spcPts val="1200"/>
              </a:spcBef>
              <a:spcAft>
                <a:spcPts val="0"/>
              </a:spcAft>
              <a:buNone/>
              <a:defRPr lang="it-IT" sz="1800">
                <a:solidFill>
                  <a:schemeClr val="tx2"/>
                </a:solidFill>
              </a:defRPr>
            </a:lvl2pPr>
          </a:lstStyle>
          <a:p>
            <a:pPr lvl="0" rtl="0"/>
            <a:r>
              <a:rPr lang="it-IT" noProof="0"/>
              <a:t>Fare clic per modificare lo stile del titolo</a:t>
            </a:r>
          </a:p>
        </p:txBody>
      </p:sp>
      <p:sp>
        <p:nvSpPr>
          <p:cNvPr id="32" name="Segnaposto testo 17">
            <a:extLst>
              <a:ext uri="{FF2B5EF4-FFF2-40B4-BE49-F238E27FC236}">
                <a16:creationId xmlns:a16="http://schemas.microsoft.com/office/drawing/2014/main" id="{EFF35093-CCA2-ABAA-FBB6-03256FB06BD9}"/>
              </a:ext>
            </a:extLst>
          </p:cNvPr>
          <p:cNvSpPr>
            <a:spLocks noGrp="1"/>
          </p:cNvSpPr>
          <p:nvPr>
            <p:ph type="body" sz="quarter" idx="17" hasCustomPrompt="1"/>
          </p:nvPr>
        </p:nvSpPr>
        <p:spPr>
          <a:xfrm>
            <a:off x="7155536" y="3926830"/>
            <a:ext cx="4090669" cy="477764"/>
          </a:xfrm>
        </p:spPr>
        <p:txBody>
          <a:bodyPr rtlCol="0"/>
          <a:lstStyle>
            <a:lvl1pPr>
              <a:lnSpc>
                <a:spcPct val="100000"/>
              </a:lnSpc>
              <a:spcBef>
                <a:spcPts val="0"/>
              </a:spcBef>
              <a:spcAft>
                <a:spcPts val="0"/>
              </a:spcAft>
              <a:defRPr lang="it-IT" sz="1600" b="1">
                <a:solidFill>
                  <a:schemeClr val="tx2"/>
                </a:solidFill>
                <a:latin typeface="Segoe UI Semibold" panose="020B0702040204020203" pitchFamily="34" charset="0"/>
                <a:cs typeface="Segoe UI Semibold" panose="020B0702040204020203" pitchFamily="34" charset="0"/>
              </a:defRPr>
            </a:lvl1pPr>
            <a:lvl2pPr marL="0" indent="0">
              <a:lnSpc>
                <a:spcPct val="100000"/>
              </a:lnSpc>
              <a:spcBef>
                <a:spcPts val="1200"/>
              </a:spcBef>
              <a:spcAft>
                <a:spcPts val="0"/>
              </a:spcAft>
              <a:buNone/>
              <a:defRPr lang="it-IT" sz="1800">
                <a:solidFill>
                  <a:schemeClr val="tx2"/>
                </a:solidFill>
              </a:defRPr>
            </a:lvl2pPr>
          </a:lstStyle>
          <a:p>
            <a:pPr lvl="0" rtl="0"/>
            <a:r>
              <a:rPr lang="it-IT" noProof="0"/>
              <a:t>Fare clic per modificare lo stile del titolo</a:t>
            </a:r>
          </a:p>
        </p:txBody>
      </p:sp>
      <p:grpSp>
        <p:nvGrpSpPr>
          <p:cNvPr id="4" name="Gruppo 3">
            <a:extLst>
              <a:ext uri="{FF2B5EF4-FFF2-40B4-BE49-F238E27FC236}">
                <a16:creationId xmlns:a16="http://schemas.microsoft.com/office/drawing/2014/main" id="{E93D01B9-382B-1FFC-B0E8-50A5B1AA53F2}"/>
              </a:ext>
            </a:extLst>
          </p:cNvPr>
          <p:cNvGrpSpPr/>
          <p:nvPr userDrawn="1"/>
        </p:nvGrpSpPr>
        <p:grpSpPr>
          <a:xfrm>
            <a:off x="7155536" y="2000952"/>
            <a:ext cx="3844355" cy="3094988"/>
            <a:chOff x="6448201" y="2832180"/>
            <a:chExt cx="4489704" cy="2901696"/>
          </a:xfrm>
        </p:grpSpPr>
        <p:cxnSp>
          <p:nvCxnSpPr>
            <p:cNvPr id="5" name="Connettore diritto 4">
              <a:extLst>
                <a:ext uri="{FF2B5EF4-FFF2-40B4-BE49-F238E27FC236}">
                  <a16:creationId xmlns:a16="http://schemas.microsoft.com/office/drawing/2014/main" id="{2DE06067-B8E1-70ED-D2D3-44CF8CDCDA07}"/>
                </a:ext>
              </a:extLst>
            </p:cNvPr>
            <p:cNvCxnSpPr>
              <a:cxnSpLocks/>
            </p:cNvCxnSpPr>
            <p:nvPr/>
          </p:nvCxnSpPr>
          <p:spPr>
            <a:xfrm>
              <a:off x="6448201" y="2832180"/>
              <a:ext cx="4477512" cy="0"/>
            </a:xfrm>
            <a:prstGeom prst="line">
              <a:avLst/>
            </a:prstGeom>
            <a:ln w="2222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Connettore diritto 6">
              <a:extLst>
                <a:ext uri="{FF2B5EF4-FFF2-40B4-BE49-F238E27FC236}">
                  <a16:creationId xmlns:a16="http://schemas.microsoft.com/office/drawing/2014/main" id="{830DAD0A-6F95-3AC2-7012-1BFF86880C36}"/>
                </a:ext>
              </a:extLst>
            </p:cNvPr>
            <p:cNvCxnSpPr>
              <a:cxnSpLocks/>
            </p:cNvCxnSpPr>
            <p:nvPr/>
          </p:nvCxnSpPr>
          <p:spPr>
            <a:xfrm>
              <a:off x="6448201" y="3533220"/>
              <a:ext cx="4477512" cy="0"/>
            </a:xfrm>
            <a:prstGeom prst="line">
              <a:avLst/>
            </a:prstGeom>
            <a:ln w="2222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Connettore diritto 10">
              <a:extLst>
                <a:ext uri="{FF2B5EF4-FFF2-40B4-BE49-F238E27FC236}">
                  <a16:creationId xmlns:a16="http://schemas.microsoft.com/office/drawing/2014/main" id="{668BE1B0-4E81-D3BC-6252-7981ADD19C22}"/>
                </a:ext>
              </a:extLst>
            </p:cNvPr>
            <p:cNvCxnSpPr>
              <a:cxnSpLocks/>
            </p:cNvCxnSpPr>
            <p:nvPr/>
          </p:nvCxnSpPr>
          <p:spPr>
            <a:xfrm>
              <a:off x="6448201" y="4234260"/>
              <a:ext cx="4477512" cy="0"/>
            </a:xfrm>
            <a:prstGeom prst="line">
              <a:avLst/>
            </a:prstGeom>
            <a:ln w="2222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Connettore diritto 12">
              <a:extLst>
                <a:ext uri="{FF2B5EF4-FFF2-40B4-BE49-F238E27FC236}">
                  <a16:creationId xmlns:a16="http://schemas.microsoft.com/office/drawing/2014/main" id="{D402BDCE-1B33-A927-9656-8B1F13D3E546}"/>
                </a:ext>
              </a:extLst>
            </p:cNvPr>
            <p:cNvCxnSpPr>
              <a:cxnSpLocks/>
            </p:cNvCxnSpPr>
            <p:nvPr/>
          </p:nvCxnSpPr>
          <p:spPr>
            <a:xfrm>
              <a:off x="6454297" y="4971876"/>
              <a:ext cx="4477512" cy="0"/>
            </a:xfrm>
            <a:prstGeom prst="line">
              <a:avLst/>
            </a:prstGeom>
            <a:ln w="2222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Connettore diritto 13">
              <a:extLst>
                <a:ext uri="{FF2B5EF4-FFF2-40B4-BE49-F238E27FC236}">
                  <a16:creationId xmlns:a16="http://schemas.microsoft.com/office/drawing/2014/main" id="{2E0822DF-56EF-F16B-1D58-9C3EAC7944A0}"/>
                </a:ext>
              </a:extLst>
            </p:cNvPr>
            <p:cNvCxnSpPr>
              <a:cxnSpLocks/>
            </p:cNvCxnSpPr>
            <p:nvPr/>
          </p:nvCxnSpPr>
          <p:spPr>
            <a:xfrm>
              <a:off x="6460393" y="5733876"/>
              <a:ext cx="4477512" cy="0"/>
            </a:xfrm>
            <a:prstGeom prst="line">
              <a:avLst/>
            </a:prstGeom>
            <a:ln w="22225">
              <a:solidFill>
                <a:schemeClr val="bg2">
                  <a:lumMod val="7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7" name="Segnaposto contenuto 2">
            <a:extLst>
              <a:ext uri="{FF2B5EF4-FFF2-40B4-BE49-F238E27FC236}">
                <a16:creationId xmlns:a16="http://schemas.microsoft.com/office/drawing/2014/main" id="{B70A54A3-3D1B-FF08-2460-114DA5BF6D5A}"/>
              </a:ext>
            </a:extLst>
          </p:cNvPr>
          <p:cNvSpPr txBox="1">
            <a:spLocks/>
          </p:cNvSpPr>
          <p:nvPr userDrawn="1"/>
        </p:nvSpPr>
        <p:spPr>
          <a:xfrm>
            <a:off x="6812124" y="1474457"/>
            <a:ext cx="4187767" cy="4065646"/>
          </a:xfrm>
          <a:prstGeom prst="rect">
            <a:avLst/>
          </a:prstGeom>
        </p:spPr>
        <p:txBody>
          <a:bodyPr vert="horz" lIns="91440" tIns="45720" rIns="91440" bIns="45720" rtlCol="0" anchor="t">
            <a:noAutofit/>
          </a:bodyPr>
          <a:lstStyle>
            <a:lvl1pPr marL="0" indent="0" algn="l" defTabSz="914400" rtl="0" eaLnBrk="1" latinLnBrk="0" hangingPunct="1">
              <a:lnSpc>
                <a:spcPct val="100000"/>
              </a:lnSpc>
              <a:spcBef>
                <a:spcPts val="1000"/>
              </a:spcBef>
              <a:spcAft>
                <a:spcPts val="1200"/>
              </a:spcAft>
              <a:buFontTx/>
              <a:buNone/>
              <a:defRPr lang="it-IT" sz="1400" kern="1200" smtClean="0">
                <a:solidFill>
                  <a:schemeClr val="tx1">
                    <a:lumMod val="75000"/>
                    <a:lumOff val="25000"/>
                  </a:schemeClr>
                </a:solidFill>
                <a:latin typeface="+mn-lt"/>
                <a:ea typeface="+mn-ea"/>
                <a:cs typeface="+mn-cs"/>
              </a:defRPr>
            </a:lvl1pPr>
            <a:lvl2pPr marL="228600" indent="-228600" algn="l" defTabSz="914400" rtl="0" eaLnBrk="1" latinLnBrk="0" hangingPunct="1">
              <a:lnSpc>
                <a:spcPct val="100000"/>
              </a:lnSpc>
              <a:spcBef>
                <a:spcPts val="1000"/>
              </a:spcBef>
              <a:spcAft>
                <a:spcPts val="1200"/>
              </a:spcAft>
              <a:buFont typeface="Arial" panose="020B0604020202020204" pitchFamily="34" charset="0"/>
              <a:buChar char="•"/>
              <a:defRPr lang="it-IT" sz="1400" kern="1200" smtClean="0">
                <a:solidFill>
                  <a:schemeClr val="tx1">
                    <a:lumMod val="75000"/>
                    <a:lumOff val="25000"/>
                  </a:schemeClr>
                </a:solidFill>
                <a:latin typeface="+mn-lt"/>
                <a:ea typeface="+mn-ea"/>
                <a:cs typeface="+mn-cs"/>
              </a:defRPr>
            </a:lvl2pPr>
            <a:lvl3pPr marL="685800" indent="-228600" algn="l" defTabSz="914400" rtl="0" eaLnBrk="1" latinLnBrk="0" hangingPunct="1">
              <a:lnSpc>
                <a:spcPct val="100000"/>
              </a:lnSpc>
              <a:spcBef>
                <a:spcPts val="1000"/>
              </a:spcBef>
              <a:spcAft>
                <a:spcPts val="1200"/>
              </a:spcAft>
              <a:buFont typeface="Arial" panose="020B0604020202020204" pitchFamily="34" charset="0"/>
              <a:buChar char="•"/>
              <a:defRPr lang="it-IT" sz="1400" kern="1200" smtClean="0">
                <a:solidFill>
                  <a:schemeClr val="tx1">
                    <a:lumMod val="75000"/>
                    <a:lumOff val="25000"/>
                  </a:schemeClr>
                </a:solidFill>
                <a:latin typeface="+mn-lt"/>
                <a:ea typeface="+mn-ea"/>
                <a:cs typeface="+mn-cs"/>
              </a:defRPr>
            </a:lvl3pPr>
            <a:lvl4pPr marL="1143000" indent="-228600" algn="l" defTabSz="914400" rtl="0" eaLnBrk="1" latinLnBrk="0" hangingPunct="1">
              <a:lnSpc>
                <a:spcPct val="100000"/>
              </a:lnSpc>
              <a:spcBef>
                <a:spcPts val="1000"/>
              </a:spcBef>
              <a:spcAft>
                <a:spcPts val="1200"/>
              </a:spcAft>
              <a:buFont typeface="Arial" panose="020B0604020202020204" pitchFamily="34" charset="0"/>
              <a:buChar char="•"/>
              <a:defRPr lang="it-IT" sz="1400" kern="1200" smtClean="0">
                <a:solidFill>
                  <a:schemeClr val="tx1">
                    <a:lumMod val="75000"/>
                    <a:lumOff val="25000"/>
                  </a:schemeClr>
                </a:solidFill>
                <a:latin typeface="+mn-lt"/>
                <a:ea typeface="+mn-ea"/>
                <a:cs typeface="+mn-cs"/>
              </a:defRPr>
            </a:lvl4pPr>
            <a:lvl5pPr marL="1600200" indent="-228600" algn="l" defTabSz="914400" rtl="0" eaLnBrk="1" latinLnBrk="0" hangingPunct="1">
              <a:lnSpc>
                <a:spcPct val="100000"/>
              </a:lnSpc>
              <a:spcBef>
                <a:spcPts val="1000"/>
              </a:spcBef>
              <a:spcAft>
                <a:spcPts val="1200"/>
              </a:spcAft>
              <a:buFont typeface="Arial" panose="020B0604020202020204" pitchFamily="34" charset="0"/>
              <a:buChar char="•"/>
              <a:defRPr lang="it-IT" sz="1400" kern="1200">
                <a:solidFill>
                  <a:schemeClr val="tx1">
                    <a:lumMod val="75000"/>
                    <a:lumOff val="25000"/>
                  </a:schemeClr>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pPr rtl="0">
              <a:lnSpc>
                <a:spcPct val="150000"/>
              </a:lnSpc>
            </a:pPr>
            <a:r>
              <a:rPr lang="it-IT" sz="2200" b="1" noProof="0">
                <a:solidFill>
                  <a:schemeClr val="tx2"/>
                </a:solidFill>
                <a:latin typeface="Segoe UI Semibold" panose="020B0502040204020203" pitchFamily="34" charset="0"/>
                <a:cs typeface="Segoe UI Semibold" panose="020B0502040204020203" pitchFamily="34" charset="0"/>
              </a:rPr>
              <a:t>1. </a:t>
            </a:r>
          </a:p>
          <a:p>
            <a:pPr rtl="0">
              <a:lnSpc>
                <a:spcPct val="150000"/>
              </a:lnSpc>
            </a:pPr>
            <a:r>
              <a:rPr lang="it-IT" sz="2200" b="1" noProof="0">
                <a:solidFill>
                  <a:schemeClr val="tx2"/>
                </a:solidFill>
                <a:latin typeface="Segoe UI Semibold" panose="020B0502040204020203" pitchFamily="34" charset="0"/>
                <a:cs typeface="Segoe UI Semibold" panose="020B0502040204020203" pitchFamily="34" charset="0"/>
              </a:rPr>
              <a:t>2. </a:t>
            </a:r>
          </a:p>
          <a:p>
            <a:pPr rtl="0">
              <a:lnSpc>
                <a:spcPct val="150000"/>
              </a:lnSpc>
            </a:pPr>
            <a:r>
              <a:rPr lang="it-IT" sz="2200" b="1" noProof="0">
                <a:solidFill>
                  <a:schemeClr val="tx2"/>
                </a:solidFill>
                <a:latin typeface="Segoe UI Semibold" panose="020B0502040204020203" pitchFamily="34" charset="0"/>
                <a:cs typeface="Segoe UI Semibold" panose="020B0502040204020203" pitchFamily="34" charset="0"/>
              </a:rPr>
              <a:t>3. </a:t>
            </a:r>
          </a:p>
          <a:p>
            <a:pPr rtl="0">
              <a:lnSpc>
                <a:spcPct val="150000"/>
              </a:lnSpc>
            </a:pPr>
            <a:r>
              <a:rPr lang="it-IT" sz="2200" b="1" noProof="0">
                <a:solidFill>
                  <a:schemeClr val="tx2"/>
                </a:solidFill>
                <a:latin typeface="Segoe UI Semibold" panose="020B0502040204020203" pitchFamily="34" charset="0"/>
                <a:cs typeface="Segoe UI Semibold" panose="020B0502040204020203" pitchFamily="34" charset="0"/>
              </a:rPr>
              <a:t>4. </a:t>
            </a:r>
          </a:p>
          <a:p>
            <a:pPr rtl="0">
              <a:lnSpc>
                <a:spcPct val="150000"/>
              </a:lnSpc>
            </a:pPr>
            <a:r>
              <a:rPr lang="it-IT" sz="2200" b="1" noProof="0">
                <a:solidFill>
                  <a:schemeClr val="tx2"/>
                </a:solidFill>
                <a:latin typeface="Segoe UI Semibold" panose="020B0502040204020203" pitchFamily="34" charset="0"/>
                <a:cs typeface="Segoe UI Semibold" panose="020B0502040204020203" pitchFamily="34" charset="0"/>
              </a:rPr>
              <a:t>5.</a:t>
            </a:r>
          </a:p>
        </p:txBody>
      </p:sp>
      <p:sp>
        <p:nvSpPr>
          <p:cNvPr id="28" name="Segnaposto testo 17">
            <a:extLst>
              <a:ext uri="{FF2B5EF4-FFF2-40B4-BE49-F238E27FC236}">
                <a16:creationId xmlns:a16="http://schemas.microsoft.com/office/drawing/2014/main" id="{6FF71D66-09F6-C545-173C-E4918A91F006}"/>
              </a:ext>
            </a:extLst>
          </p:cNvPr>
          <p:cNvSpPr>
            <a:spLocks noGrp="1"/>
          </p:cNvSpPr>
          <p:nvPr>
            <p:ph type="body" sz="quarter" idx="18" hasCustomPrompt="1"/>
          </p:nvPr>
        </p:nvSpPr>
        <p:spPr>
          <a:xfrm>
            <a:off x="7155536" y="4693042"/>
            <a:ext cx="4090669" cy="477764"/>
          </a:xfrm>
        </p:spPr>
        <p:txBody>
          <a:bodyPr rtlCol="0"/>
          <a:lstStyle>
            <a:lvl1pPr>
              <a:lnSpc>
                <a:spcPct val="100000"/>
              </a:lnSpc>
              <a:spcBef>
                <a:spcPts val="0"/>
              </a:spcBef>
              <a:spcAft>
                <a:spcPts val="0"/>
              </a:spcAft>
              <a:defRPr lang="it-IT" sz="1600" b="1">
                <a:solidFill>
                  <a:schemeClr val="tx2"/>
                </a:solidFill>
                <a:latin typeface="Segoe UI Semibold" panose="020B0702040204020203" pitchFamily="34" charset="0"/>
                <a:cs typeface="Segoe UI Semibold" panose="020B0702040204020203" pitchFamily="34" charset="0"/>
              </a:defRPr>
            </a:lvl1pPr>
            <a:lvl2pPr marL="0" indent="0">
              <a:lnSpc>
                <a:spcPct val="100000"/>
              </a:lnSpc>
              <a:spcBef>
                <a:spcPts val="1200"/>
              </a:spcBef>
              <a:spcAft>
                <a:spcPts val="0"/>
              </a:spcAft>
              <a:buNone/>
              <a:defRPr lang="it-IT" sz="1800">
                <a:solidFill>
                  <a:schemeClr val="tx2"/>
                </a:solidFill>
              </a:defRPr>
            </a:lvl2pPr>
          </a:lstStyle>
          <a:p>
            <a:pPr lvl="0" rtl="0"/>
            <a:r>
              <a:rPr lang="it-IT" noProof="0"/>
              <a:t>Fare clic per modificare lo stile del titolo</a:t>
            </a:r>
          </a:p>
        </p:txBody>
      </p:sp>
      <p:pic>
        <p:nvPicPr>
          <p:cNvPr id="37" name="Segnaposto immagine 10">
            <a:extLst>
              <a:ext uri="{FF2B5EF4-FFF2-40B4-BE49-F238E27FC236}">
                <a16:creationId xmlns:a16="http://schemas.microsoft.com/office/drawing/2014/main" id="{670B5801-42BD-259B-180E-B4706551C0A9}"/>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rot="16200000">
            <a:off x="10406331" y="598826"/>
            <a:ext cx="2384497" cy="1186841"/>
          </a:xfrm>
          <a:prstGeom prst="rect">
            <a:avLst/>
          </a:prstGeom>
          <a:noFill/>
          <a:effectLst>
            <a:outerShdw blurRad="66753" dist="39609" dir="12780000" sx="101109" sy="101109" algn="t" rotWithShape="0">
              <a:prstClr val="black">
                <a:alpha val="17409"/>
              </a:prstClr>
            </a:outerShdw>
          </a:effectLst>
        </p:spPr>
      </p:pic>
    </p:spTree>
    <p:extLst>
      <p:ext uri="{BB962C8B-B14F-4D97-AF65-F5344CB8AC3E}">
        <p14:creationId xmlns:p14="http://schemas.microsoft.com/office/powerpoint/2010/main" val="2078635403"/>
      </p:ext>
    </p:extLst>
  </p:cSld>
  <p:clrMapOvr>
    <a:masterClrMapping/>
  </p:clrMapOvr>
  <p:extLst>
    <p:ext uri="{DCECCB84-F9BA-43D5-87BE-67443E8EF086}">
      <p15:sldGuideLst xmlns:p15="http://schemas.microsoft.com/office/powerpoint/2012/main">
        <p15:guide id="1" orient="horz" pos="1032">
          <p15:clr>
            <a:srgbClr val="FBAE40"/>
          </p15:clr>
        </p15:guide>
        <p15:guide id="2" pos="33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olo e contenuto">
    <p:bg>
      <p:bgPr>
        <a:gradFill>
          <a:gsLst>
            <a:gs pos="100000">
              <a:srgbClr val="FDFFFE"/>
            </a:gs>
            <a:gs pos="66020">
              <a:srgbClr val="F3FFFF"/>
            </a:gs>
            <a:gs pos="37992">
              <a:srgbClr val="FFFFFF"/>
            </a:gs>
            <a:gs pos="7000">
              <a:srgbClr val="EAFCFE"/>
            </a:gs>
          </a:gsLst>
          <a:lin ang="4200000" scaled="0"/>
        </a:gradFill>
        <a:effectLst/>
      </p:bgPr>
    </p:bg>
    <p:spTree>
      <p:nvGrpSpPr>
        <p:cNvPr id="1" name=""/>
        <p:cNvGrpSpPr/>
        <p:nvPr/>
      </p:nvGrpSpPr>
      <p:grpSpPr>
        <a:xfrm>
          <a:off x="0" y="0"/>
          <a:ext cx="0" cy="0"/>
          <a:chOff x="0" y="0"/>
          <a:chExt cx="0" cy="0"/>
        </a:xfrm>
      </p:grpSpPr>
      <p:sp>
        <p:nvSpPr>
          <p:cNvPr id="3" name="Figura a mano libera 22">
            <a:extLst>
              <a:ext uri="{FF2B5EF4-FFF2-40B4-BE49-F238E27FC236}">
                <a16:creationId xmlns:a16="http://schemas.microsoft.com/office/drawing/2014/main" id="{CCB0938D-C7B4-782B-BFAF-F503DE1CAEF0}"/>
              </a:ext>
            </a:extLst>
          </p:cNvPr>
          <p:cNvSpPr/>
          <p:nvPr userDrawn="1"/>
        </p:nvSpPr>
        <p:spPr>
          <a:xfrm>
            <a:off x="-14287" y="4334114"/>
            <a:ext cx="1149441" cy="1499066"/>
          </a:xfrm>
          <a:custGeom>
            <a:avLst/>
            <a:gdLst>
              <a:gd name="connsiteX0" fmla="*/ 399908 w 1149441"/>
              <a:gd name="connsiteY0" fmla="*/ 0 h 1499066"/>
              <a:gd name="connsiteX1" fmla="*/ 1149441 w 1149441"/>
              <a:gd name="connsiteY1" fmla="*/ 749533 h 1499066"/>
              <a:gd name="connsiteX2" fmla="*/ 399908 w 1149441"/>
              <a:gd name="connsiteY2" fmla="*/ 1499066 h 1499066"/>
              <a:gd name="connsiteX3" fmla="*/ 108156 w 1149441"/>
              <a:gd name="connsiteY3" fmla="*/ 1440164 h 1499066"/>
              <a:gd name="connsiteX4" fmla="*/ 0 w 1149441"/>
              <a:gd name="connsiteY4" fmla="*/ 1381459 h 1499066"/>
              <a:gd name="connsiteX5" fmla="*/ 0 w 1149441"/>
              <a:gd name="connsiteY5" fmla="*/ 117607 h 1499066"/>
              <a:gd name="connsiteX6" fmla="*/ 108156 w 1149441"/>
              <a:gd name="connsiteY6" fmla="*/ 58902 h 1499066"/>
              <a:gd name="connsiteX7" fmla="*/ 399908 w 1149441"/>
              <a:gd name="connsiteY7" fmla="*/ 0 h 1499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9441" h="1499066">
                <a:moveTo>
                  <a:pt x="399908" y="0"/>
                </a:moveTo>
                <a:cubicBezTo>
                  <a:pt x="813864" y="0"/>
                  <a:pt x="1149441" y="335577"/>
                  <a:pt x="1149441" y="749533"/>
                </a:cubicBezTo>
                <a:cubicBezTo>
                  <a:pt x="1149441" y="1163489"/>
                  <a:pt x="813864" y="1499066"/>
                  <a:pt x="399908" y="1499066"/>
                </a:cubicBezTo>
                <a:cubicBezTo>
                  <a:pt x="296419" y="1499066"/>
                  <a:pt x="197829" y="1478093"/>
                  <a:pt x="108156" y="1440164"/>
                </a:cubicBezTo>
                <a:lnTo>
                  <a:pt x="0" y="1381459"/>
                </a:lnTo>
                <a:lnTo>
                  <a:pt x="0" y="117607"/>
                </a:lnTo>
                <a:lnTo>
                  <a:pt x="108156" y="58902"/>
                </a:lnTo>
                <a:cubicBezTo>
                  <a:pt x="197829" y="20974"/>
                  <a:pt x="296419" y="0"/>
                  <a:pt x="399908" y="0"/>
                </a:cubicBez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12" name="Figura a mano libera 19">
            <a:extLst>
              <a:ext uri="{FF2B5EF4-FFF2-40B4-BE49-F238E27FC236}">
                <a16:creationId xmlns:a16="http://schemas.microsoft.com/office/drawing/2014/main" id="{27AD3143-C49E-0951-0DB8-A9ABF0AB7E13}"/>
              </a:ext>
            </a:extLst>
          </p:cNvPr>
          <p:cNvSpPr/>
          <p:nvPr userDrawn="1"/>
        </p:nvSpPr>
        <p:spPr>
          <a:xfrm>
            <a:off x="6018661" y="-1535"/>
            <a:ext cx="6184356" cy="5906209"/>
          </a:xfrm>
          <a:custGeom>
            <a:avLst/>
            <a:gdLst>
              <a:gd name="connsiteX0" fmla="*/ 605352 w 6184356"/>
              <a:gd name="connsiteY0" fmla="*/ 0 h 5906209"/>
              <a:gd name="connsiteX1" fmla="*/ 6184356 w 6184356"/>
              <a:gd name="connsiteY1" fmla="*/ 0 h 5906209"/>
              <a:gd name="connsiteX2" fmla="*/ 6184356 w 6184356"/>
              <a:gd name="connsiteY2" fmla="*/ 5104584 h 5906209"/>
              <a:gd name="connsiteX3" fmla="*/ 5989771 w 6184356"/>
              <a:gd name="connsiteY3" fmla="*/ 5250092 h 5906209"/>
              <a:gd name="connsiteX4" fmla="*/ 3841790 w 6184356"/>
              <a:gd name="connsiteY4" fmla="*/ 5906209 h 5906209"/>
              <a:gd name="connsiteX5" fmla="*/ 0 w 6184356"/>
              <a:gd name="connsiteY5" fmla="*/ 2064419 h 5906209"/>
              <a:gd name="connsiteX6" fmla="*/ 463684 w 6184356"/>
              <a:gd name="connsiteY6" fmla="*/ 233194 h 5906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84356" h="5906209">
                <a:moveTo>
                  <a:pt x="605352" y="0"/>
                </a:moveTo>
                <a:lnTo>
                  <a:pt x="6184356" y="0"/>
                </a:lnTo>
                <a:lnTo>
                  <a:pt x="6184356" y="5104584"/>
                </a:lnTo>
                <a:lnTo>
                  <a:pt x="5989771" y="5250092"/>
                </a:lnTo>
                <a:cubicBezTo>
                  <a:pt x="5376618" y="5664330"/>
                  <a:pt x="4637451" y="5906209"/>
                  <a:pt x="3841790" y="5906209"/>
                </a:cubicBezTo>
                <a:cubicBezTo>
                  <a:pt x="1720028" y="5906209"/>
                  <a:pt x="0" y="4186181"/>
                  <a:pt x="0" y="2064419"/>
                </a:cubicBezTo>
                <a:cubicBezTo>
                  <a:pt x="0" y="1401369"/>
                  <a:pt x="167972" y="777550"/>
                  <a:pt x="463684" y="233194"/>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solidFill>
                <a:schemeClr val="tx2"/>
              </a:solidFill>
            </a:endParaRPr>
          </a:p>
        </p:txBody>
      </p:sp>
      <p:pic>
        <p:nvPicPr>
          <p:cNvPr id="16" name="Segnaposto immagine 10">
            <a:extLst>
              <a:ext uri="{FF2B5EF4-FFF2-40B4-BE49-F238E27FC236}">
                <a16:creationId xmlns:a16="http://schemas.microsoft.com/office/drawing/2014/main" id="{354EAA14-8DA6-82B8-268B-6AC90131138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rot="10800000">
            <a:off x="2964226" y="-5834"/>
            <a:ext cx="2384497" cy="1186841"/>
          </a:xfrm>
          <a:prstGeom prst="rect">
            <a:avLst/>
          </a:prstGeom>
          <a:noFill/>
          <a:effectLst>
            <a:outerShdw blurRad="66753" dist="39609" dir="12780000" sx="101109" sy="101109" algn="t" rotWithShape="0">
              <a:prstClr val="black">
                <a:alpha val="17409"/>
              </a:prstClr>
            </a:outerShdw>
          </a:effectLst>
        </p:spPr>
      </p:pic>
      <p:sp>
        <p:nvSpPr>
          <p:cNvPr id="22" name="Ovale 21">
            <a:extLst>
              <a:ext uri="{FF2B5EF4-FFF2-40B4-BE49-F238E27FC236}">
                <a16:creationId xmlns:a16="http://schemas.microsoft.com/office/drawing/2014/main" id="{91F142C3-F309-0D74-D5C5-3EAB19D43031}"/>
              </a:ext>
            </a:extLst>
          </p:cNvPr>
          <p:cNvSpPr/>
          <p:nvPr userDrawn="1"/>
        </p:nvSpPr>
        <p:spPr>
          <a:xfrm>
            <a:off x="5689666" y="1067784"/>
            <a:ext cx="635955" cy="635955"/>
          </a:xfrm>
          <a:prstGeom prst="ellipse">
            <a:avLst/>
          </a:pr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noProof="0"/>
          </a:p>
        </p:txBody>
      </p:sp>
      <p:sp>
        <p:nvSpPr>
          <p:cNvPr id="9" name="Rectangle 8" hidden="1"/>
          <p:cNvSpPr/>
          <p:nvPr/>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defPPr>
              <a:defRPr lang="it-IT"/>
            </a:defPPr>
          </a:lstStyle>
          <a:p>
            <a:pPr algn="ctr" rtl="0"/>
            <a:endParaRPr lang="it-IT" sz="1800" dirty="0"/>
          </a:p>
        </p:txBody>
      </p:sp>
      <p:sp>
        <p:nvSpPr>
          <p:cNvPr id="10" name="Titolo 3">
            <a:extLst>
              <a:ext uri="{FF2B5EF4-FFF2-40B4-BE49-F238E27FC236}">
                <a16:creationId xmlns:a16="http://schemas.microsoft.com/office/drawing/2014/main" id="{AD72A3CF-7B92-425B-B6F6-280533A6D9E3}"/>
              </a:ext>
            </a:extLst>
          </p:cNvPr>
          <p:cNvSpPr>
            <a:spLocks noGrp="1"/>
          </p:cNvSpPr>
          <p:nvPr>
            <p:ph type="title"/>
          </p:nvPr>
        </p:nvSpPr>
        <p:spPr>
          <a:xfrm>
            <a:off x="548640" y="2386584"/>
            <a:ext cx="4837176" cy="2103120"/>
          </a:xfrm>
        </p:spPr>
        <p:txBody>
          <a:bodyPr rtlCol="0" anchor="t" anchorCtr="0">
            <a:normAutofit/>
          </a:bodyPr>
          <a:lstStyle>
            <a:lvl1pPr algn="l">
              <a:defRPr lang="it-IT" sz="3200" b="1">
                <a:solidFill>
                  <a:schemeClr val="tx2"/>
                </a:solidFill>
                <a:latin typeface="+mn-lt"/>
              </a:defRPr>
            </a:lvl1pPr>
          </a:lstStyle>
          <a:p>
            <a:pPr rtl="0"/>
            <a:r>
              <a:rPr lang="it-IT" noProof="0"/>
              <a:t>Fare clic per modificare lo stile del titolo dello schema</a:t>
            </a:r>
          </a:p>
        </p:txBody>
      </p:sp>
      <p:sp>
        <p:nvSpPr>
          <p:cNvPr id="19" name="Segnaposto piè di pagina 18">
            <a:extLst>
              <a:ext uri="{FF2B5EF4-FFF2-40B4-BE49-F238E27FC236}">
                <a16:creationId xmlns:a16="http://schemas.microsoft.com/office/drawing/2014/main" id="{7EAB2424-7563-1DC0-626C-6310A612A59B}"/>
              </a:ext>
            </a:extLst>
          </p:cNvPr>
          <p:cNvSpPr>
            <a:spLocks noGrp="1"/>
          </p:cNvSpPr>
          <p:nvPr>
            <p:ph type="ftr" sz="quarter" idx="12"/>
          </p:nvPr>
        </p:nvSpPr>
        <p:spPr/>
        <p:txBody>
          <a:bodyPr rtlCol="0"/>
          <a:lstStyle>
            <a:defPPr>
              <a:defRPr lang="it-IT"/>
            </a:defPPr>
          </a:lstStyle>
          <a:p>
            <a:pPr rtl="0"/>
            <a:endParaRPr lang="it-IT" noProof="0"/>
          </a:p>
        </p:txBody>
      </p:sp>
      <p:sp>
        <p:nvSpPr>
          <p:cNvPr id="20" name="Segnaposto numero diapositiva 19">
            <a:extLst>
              <a:ext uri="{FF2B5EF4-FFF2-40B4-BE49-F238E27FC236}">
                <a16:creationId xmlns:a16="http://schemas.microsoft.com/office/drawing/2014/main" id="{49C39743-B767-01E5-1998-BD844DD09624}"/>
              </a:ext>
            </a:extLst>
          </p:cNvPr>
          <p:cNvSpPr>
            <a:spLocks noGrp="1"/>
          </p:cNvSpPr>
          <p:nvPr>
            <p:ph type="sldNum" sz="quarter" idx="13"/>
          </p:nvPr>
        </p:nvSpPr>
        <p:spPr/>
        <p:txBody>
          <a:bodyPr rtlCol="0"/>
          <a:lstStyle>
            <a:defPPr>
              <a:defRPr lang="it-IT"/>
            </a:defPPr>
          </a:lstStyle>
          <a:p>
            <a:pPr rtl="0"/>
            <a:fld id="{D1BC2EDA-D519-4F34-BF3F-BFFF500F4B03}" type="slidenum">
              <a:rPr lang="it-IT" noProof="0" smtClean="0"/>
              <a:t>‹N›</a:t>
            </a:fld>
            <a:endParaRPr lang="it-IT" noProof="0"/>
          </a:p>
        </p:txBody>
      </p:sp>
      <p:sp>
        <p:nvSpPr>
          <p:cNvPr id="23" name="Segnaposto contenuto 16">
            <a:extLst>
              <a:ext uri="{FF2B5EF4-FFF2-40B4-BE49-F238E27FC236}">
                <a16:creationId xmlns:a16="http://schemas.microsoft.com/office/drawing/2014/main" id="{A56C6565-B97C-5C01-FA9D-8CF1B20447E2}"/>
              </a:ext>
            </a:extLst>
          </p:cNvPr>
          <p:cNvSpPr>
            <a:spLocks noGrp="1"/>
          </p:cNvSpPr>
          <p:nvPr>
            <p:ph sz="quarter" idx="16" hasCustomPrompt="1"/>
          </p:nvPr>
        </p:nvSpPr>
        <p:spPr>
          <a:xfrm>
            <a:off x="6419088" y="1280160"/>
            <a:ext cx="5129784" cy="4261104"/>
          </a:xfrm>
          <a:solidFill>
            <a:schemeClr val="bg1"/>
          </a:solidFill>
          <a:ln w="12700">
            <a:solidFill>
              <a:schemeClr val="bg2">
                <a:lumMod val="90000"/>
              </a:schemeClr>
            </a:solidFill>
            <a:prstDash val="dash"/>
          </a:ln>
        </p:spPr>
        <p:txBody>
          <a:bodyPr lIns="91440" rIns="91440" rtlCol="0">
            <a:noAutofit/>
          </a:bodyPr>
          <a:lstStyle>
            <a:lvl1pPr>
              <a:lnSpc>
                <a:spcPct val="100000"/>
              </a:lnSpc>
              <a:defRPr lang="it-IT" sz="2000">
                <a:solidFill>
                  <a:schemeClr val="tx2"/>
                </a:solidFill>
              </a:defRPr>
            </a:lvl1pPr>
          </a:lstStyle>
          <a:p>
            <a:pPr lvl="0" rtl="0"/>
            <a:r>
              <a:rPr lang="it-IT" noProof="0"/>
              <a:t>Fare clic per modificare lo stile del titolo</a:t>
            </a:r>
          </a:p>
        </p:txBody>
      </p:sp>
    </p:spTree>
    <p:extLst>
      <p:ext uri="{BB962C8B-B14F-4D97-AF65-F5344CB8AC3E}">
        <p14:creationId xmlns:p14="http://schemas.microsoft.com/office/powerpoint/2010/main" val="3146778155"/>
      </p:ext>
    </p:extLst>
  </p:cSld>
  <p:clrMapOvr>
    <a:masterClrMapping/>
  </p:clrMapOvr>
  <p:extLst>
    <p:ext uri="{DCECCB84-F9BA-43D5-87BE-67443E8EF086}">
      <p15:sldGuideLst xmlns:p15="http://schemas.microsoft.com/office/powerpoint/2012/main">
        <p15:guide id="1" orient="horz" pos="1032">
          <p15:clr>
            <a:srgbClr val="FBAE40"/>
          </p15:clr>
        </p15:guide>
        <p15:guide id="2" pos="33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olo e contenuto 2">
    <p:bg>
      <p:bgPr>
        <a:gradFill>
          <a:gsLst>
            <a:gs pos="100000">
              <a:srgbClr val="FDFFFE"/>
            </a:gs>
            <a:gs pos="66020">
              <a:srgbClr val="F3FFFF"/>
            </a:gs>
            <a:gs pos="37992">
              <a:srgbClr val="FFFFFF"/>
            </a:gs>
            <a:gs pos="7000">
              <a:srgbClr val="EAFCFE"/>
            </a:gs>
          </a:gsLst>
          <a:lin ang="4200000" scaled="0"/>
        </a:gradFill>
        <a:effectLst/>
      </p:bgPr>
    </p:bg>
    <p:spTree>
      <p:nvGrpSpPr>
        <p:cNvPr id="1" name=""/>
        <p:cNvGrpSpPr/>
        <p:nvPr/>
      </p:nvGrpSpPr>
      <p:grpSpPr>
        <a:xfrm>
          <a:off x="0" y="0"/>
          <a:ext cx="0" cy="0"/>
          <a:chOff x="0" y="0"/>
          <a:chExt cx="0" cy="0"/>
        </a:xfrm>
      </p:grpSpPr>
      <p:sp>
        <p:nvSpPr>
          <p:cNvPr id="4" name="Figura a mano libera 13">
            <a:extLst>
              <a:ext uri="{FF2B5EF4-FFF2-40B4-BE49-F238E27FC236}">
                <a16:creationId xmlns:a16="http://schemas.microsoft.com/office/drawing/2014/main" id="{3444D42C-1BDD-684F-2ED7-CBF2B31FA0BD}"/>
              </a:ext>
            </a:extLst>
          </p:cNvPr>
          <p:cNvSpPr/>
          <p:nvPr userDrawn="1"/>
        </p:nvSpPr>
        <p:spPr>
          <a:xfrm>
            <a:off x="0" y="-11017"/>
            <a:ext cx="5797960" cy="5177077"/>
          </a:xfrm>
          <a:custGeom>
            <a:avLst/>
            <a:gdLst>
              <a:gd name="connsiteX0" fmla="*/ 0 w 6306096"/>
              <a:gd name="connsiteY0" fmla="*/ 0 h 5630799"/>
              <a:gd name="connsiteX1" fmla="*/ 5864035 w 6306096"/>
              <a:gd name="connsiteY1" fmla="*/ 0 h 5630799"/>
              <a:gd name="connsiteX2" fmla="*/ 5927254 w 6306096"/>
              <a:gd name="connsiteY2" fmla="*/ 123434 h 5630799"/>
              <a:gd name="connsiteX3" fmla="*/ 6306096 w 6306096"/>
              <a:gd name="connsiteY3" fmla="*/ 1789009 h 5630799"/>
              <a:gd name="connsiteX4" fmla="*/ 2464306 w 6306096"/>
              <a:gd name="connsiteY4" fmla="*/ 5630799 h 5630799"/>
              <a:gd name="connsiteX5" fmla="*/ 20571 w 6306096"/>
              <a:gd name="connsiteY5" fmla="*/ 4753521 h 5630799"/>
              <a:gd name="connsiteX6" fmla="*/ 0 w 6306096"/>
              <a:gd name="connsiteY6" fmla="*/ 4734825 h 5630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06096" h="5630799">
                <a:moveTo>
                  <a:pt x="0" y="0"/>
                </a:moveTo>
                <a:lnTo>
                  <a:pt x="5864035" y="0"/>
                </a:lnTo>
                <a:lnTo>
                  <a:pt x="5927254" y="123434"/>
                </a:lnTo>
                <a:cubicBezTo>
                  <a:pt x="6170039" y="627296"/>
                  <a:pt x="6306096" y="1192264"/>
                  <a:pt x="6306096" y="1789009"/>
                </a:cubicBezTo>
                <a:cubicBezTo>
                  <a:pt x="6306096" y="3910771"/>
                  <a:pt x="4586068" y="5630799"/>
                  <a:pt x="2464306" y="5630799"/>
                </a:cubicBezTo>
                <a:cubicBezTo>
                  <a:pt x="1536035" y="5630799"/>
                  <a:pt x="684659" y="5301575"/>
                  <a:pt x="20571" y="4753521"/>
                </a:cubicBezTo>
                <a:lnTo>
                  <a:pt x="0" y="4734825"/>
                </a:ln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6" name="Ovale 5">
            <a:extLst>
              <a:ext uri="{FF2B5EF4-FFF2-40B4-BE49-F238E27FC236}">
                <a16:creationId xmlns:a16="http://schemas.microsoft.com/office/drawing/2014/main" id="{2B266F6B-F29A-5957-62EB-27F8C2FAEB4C}"/>
              </a:ext>
            </a:extLst>
          </p:cNvPr>
          <p:cNvSpPr/>
          <p:nvPr userDrawn="1"/>
        </p:nvSpPr>
        <p:spPr>
          <a:xfrm>
            <a:off x="5282616" y="378865"/>
            <a:ext cx="813384" cy="813384"/>
          </a:xfrm>
          <a:prstGeom prst="ellipse">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noProof="0"/>
          </a:p>
        </p:txBody>
      </p:sp>
      <p:pic>
        <p:nvPicPr>
          <p:cNvPr id="8" name="Segnaposto immagine 10">
            <a:extLst>
              <a:ext uri="{FF2B5EF4-FFF2-40B4-BE49-F238E27FC236}">
                <a16:creationId xmlns:a16="http://schemas.microsoft.com/office/drawing/2014/main" id="{C18B912F-D300-065E-2807-E2EA07EBA5B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8263206" y="5671159"/>
            <a:ext cx="2384497" cy="1186841"/>
          </a:xfrm>
          <a:prstGeom prst="rect">
            <a:avLst/>
          </a:prstGeom>
          <a:noFill/>
          <a:effectLst>
            <a:outerShdw blurRad="66753" dist="39609" dir="12780000" sx="101109" sy="101109" algn="t" rotWithShape="0">
              <a:prstClr val="black">
                <a:alpha val="17409"/>
              </a:prstClr>
            </a:outerShdw>
          </a:effectLst>
        </p:spPr>
      </p:pic>
      <p:sp>
        <p:nvSpPr>
          <p:cNvPr id="13" name="Ovale 12">
            <a:extLst>
              <a:ext uri="{FF2B5EF4-FFF2-40B4-BE49-F238E27FC236}">
                <a16:creationId xmlns:a16="http://schemas.microsoft.com/office/drawing/2014/main" id="{10AC709F-F9A3-D8F0-A42E-A2C94191DFC0}"/>
              </a:ext>
            </a:extLst>
          </p:cNvPr>
          <p:cNvSpPr/>
          <p:nvPr userDrawn="1"/>
        </p:nvSpPr>
        <p:spPr>
          <a:xfrm>
            <a:off x="6875619" y="5909834"/>
            <a:ext cx="397747" cy="397747"/>
          </a:xfrm>
          <a:prstGeom prst="ellipse">
            <a:avLst/>
          </a:prstGeom>
          <a:solidFill>
            <a:schemeClr val="accent6">
              <a:alpha val="30332"/>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noProof="0"/>
          </a:p>
        </p:txBody>
      </p:sp>
      <p:sp>
        <p:nvSpPr>
          <p:cNvPr id="9" name="Rectangle 8" hidden="1"/>
          <p:cNvSpPr/>
          <p:nvPr/>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defPPr>
              <a:defRPr lang="it-IT"/>
            </a:defPPr>
          </a:lstStyle>
          <a:p>
            <a:pPr algn="ctr" rtl="0"/>
            <a:endParaRPr lang="it-IT" sz="1800" dirty="0"/>
          </a:p>
        </p:txBody>
      </p:sp>
      <p:sp>
        <p:nvSpPr>
          <p:cNvPr id="10" name="Titolo 3">
            <a:extLst>
              <a:ext uri="{FF2B5EF4-FFF2-40B4-BE49-F238E27FC236}">
                <a16:creationId xmlns:a16="http://schemas.microsoft.com/office/drawing/2014/main" id="{AD72A3CF-7B92-425B-B6F6-280533A6D9E3}"/>
              </a:ext>
            </a:extLst>
          </p:cNvPr>
          <p:cNvSpPr>
            <a:spLocks noGrp="1"/>
          </p:cNvSpPr>
          <p:nvPr>
            <p:ph type="title"/>
          </p:nvPr>
        </p:nvSpPr>
        <p:spPr>
          <a:xfrm>
            <a:off x="548640" y="2386584"/>
            <a:ext cx="4837176" cy="2103120"/>
          </a:xfrm>
        </p:spPr>
        <p:txBody>
          <a:bodyPr rtlCol="0" anchor="t" anchorCtr="0">
            <a:normAutofit/>
          </a:bodyPr>
          <a:lstStyle>
            <a:lvl1pPr algn="l">
              <a:defRPr lang="it-IT" sz="3200" b="1">
                <a:solidFill>
                  <a:schemeClr val="tx2"/>
                </a:solidFill>
                <a:latin typeface="+mn-lt"/>
              </a:defRPr>
            </a:lvl1pPr>
          </a:lstStyle>
          <a:p>
            <a:pPr rtl="0"/>
            <a:r>
              <a:rPr lang="it-IT" noProof="0"/>
              <a:t>Fare clic per modificare lo stile del titolo dello schema</a:t>
            </a:r>
          </a:p>
        </p:txBody>
      </p:sp>
      <p:sp>
        <p:nvSpPr>
          <p:cNvPr id="19" name="Segnaposto piè di pagina 18">
            <a:extLst>
              <a:ext uri="{FF2B5EF4-FFF2-40B4-BE49-F238E27FC236}">
                <a16:creationId xmlns:a16="http://schemas.microsoft.com/office/drawing/2014/main" id="{7EAB2424-7563-1DC0-626C-6310A612A59B}"/>
              </a:ext>
            </a:extLst>
          </p:cNvPr>
          <p:cNvSpPr>
            <a:spLocks noGrp="1"/>
          </p:cNvSpPr>
          <p:nvPr>
            <p:ph type="ftr" sz="quarter" idx="12"/>
          </p:nvPr>
        </p:nvSpPr>
        <p:spPr/>
        <p:txBody>
          <a:bodyPr rtlCol="0"/>
          <a:lstStyle>
            <a:defPPr>
              <a:defRPr lang="it-IT"/>
            </a:defPPr>
          </a:lstStyle>
          <a:p>
            <a:pPr rtl="0"/>
            <a:endParaRPr lang="it-IT" noProof="0"/>
          </a:p>
        </p:txBody>
      </p:sp>
      <p:sp>
        <p:nvSpPr>
          <p:cNvPr id="20" name="Segnaposto numero diapositiva 19">
            <a:extLst>
              <a:ext uri="{FF2B5EF4-FFF2-40B4-BE49-F238E27FC236}">
                <a16:creationId xmlns:a16="http://schemas.microsoft.com/office/drawing/2014/main" id="{49C39743-B767-01E5-1998-BD844DD09624}"/>
              </a:ext>
            </a:extLst>
          </p:cNvPr>
          <p:cNvSpPr>
            <a:spLocks noGrp="1"/>
          </p:cNvSpPr>
          <p:nvPr>
            <p:ph type="sldNum" sz="quarter" idx="13"/>
          </p:nvPr>
        </p:nvSpPr>
        <p:spPr/>
        <p:txBody>
          <a:bodyPr rtlCol="0"/>
          <a:lstStyle>
            <a:defPPr>
              <a:defRPr lang="it-IT"/>
            </a:defPPr>
          </a:lstStyle>
          <a:p>
            <a:pPr rtl="0"/>
            <a:fld id="{D1BC2EDA-D519-4F34-BF3F-BFFF500F4B03}" type="slidenum">
              <a:rPr lang="it-IT" noProof="0" smtClean="0"/>
              <a:t>‹N›</a:t>
            </a:fld>
            <a:endParaRPr lang="it-IT" noProof="0"/>
          </a:p>
        </p:txBody>
      </p:sp>
      <p:sp>
        <p:nvSpPr>
          <p:cNvPr id="23" name="Segnaposto contenuto 16">
            <a:extLst>
              <a:ext uri="{FF2B5EF4-FFF2-40B4-BE49-F238E27FC236}">
                <a16:creationId xmlns:a16="http://schemas.microsoft.com/office/drawing/2014/main" id="{A56C6565-B97C-5C01-FA9D-8CF1B20447E2}"/>
              </a:ext>
            </a:extLst>
          </p:cNvPr>
          <p:cNvSpPr>
            <a:spLocks noGrp="1"/>
          </p:cNvSpPr>
          <p:nvPr>
            <p:ph sz="quarter" idx="16" hasCustomPrompt="1"/>
          </p:nvPr>
        </p:nvSpPr>
        <p:spPr>
          <a:xfrm>
            <a:off x="6419088" y="1280160"/>
            <a:ext cx="5129784" cy="4261104"/>
          </a:xfrm>
          <a:solidFill>
            <a:schemeClr val="bg1"/>
          </a:solidFill>
          <a:ln w="12700">
            <a:solidFill>
              <a:schemeClr val="bg2">
                <a:lumMod val="90000"/>
              </a:schemeClr>
            </a:solidFill>
            <a:prstDash val="dash"/>
          </a:ln>
        </p:spPr>
        <p:txBody>
          <a:bodyPr lIns="91440" rIns="91440" rtlCol="0">
            <a:noAutofit/>
          </a:bodyPr>
          <a:lstStyle>
            <a:lvl1pPr>
              <a:lnSpc>
                <a:spcPct val="100000"/>
              </a:lnSpc>
              <a:defRPr lang="it-IT" sz="2000">
                <a:solidFill>
                  <a:schemeClr val="tx2"/>
                </a:solidFill>
              </a:defRPr>
            </a:lvl1pPr>
          </a:lstStyle>
          <a:p>
            <a:pPr lvl="0" rtl="0"/>
            <a:r>
              <a:rPr lang="it-IT" noProof="0"/>
              <a:t>Fare clic per modificare lo stile del titolo</a:t>
            </a:r>
          </a:p>
        </p:txBody>
      </p:sp>
    </p:spTree>
    <p:extLst>
      <p:ext uri="{BB962C8B-B14F-4D97-AF65-F5344CB8AC3E}">
        <p14:creationId xmlns:p14="http://schemas.microsoft.com/office/powerpoint/2010/main" val="1478035142"/>
      </p:ext>
    </p:extLst>
  </p:cSld>
  <p:clrMapOvr>
    <a:masterClrMapping/>
  </p:clrMapOvr>
  <p:extLst>
    <p:ext uri="{DCECCB84-F9BA-43D5-87BE-67443E8EF086}">
      <p15:sldGuideLst xmlns:p15="http://schemas.microsoft.com/office/powerpoint/2012/main">
        <p15:guide id="1" orient="horz" pos="1032">
          <p15:clr>
            <a:srgbClr val="FBAE40"/>
          </p15:clr>
        </p15:guide>
        <p15:guide id="2" pos="33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olo e contenuto 3">
    <p:bg>
      <p:bgPr>
        <a:gradFill>
          <a:gsLst>
            <a:gs pos="100000">
              <a:srgbClr val="FDFFFE"/>
            </a:gs>
            <a:gs pos="66020">
              <a:srgbClr val="F3FFFF"/>
            </a:gs>
            <a:gs pos="37992">
              <a:srgbClr val="FFFFFF"/>
            </a:gs>
            <a:gs pos="7000">
              <a:srgbClr val="EAFCFE"/>
            </a:gs>
          </a:gsLst>
          <a:lin ang="4200000" scaled="0"/>
        </a:gradFill>
        <a:effectLst/>
      </p:bgPr>
    </p:bg>
    <p:spTree>
      <p:nvGrpSpPr>
        <p:cNvPr id="1" name=""/>
        <p:cNvGrpSpPr/>
        <p:nvPr/>
      </p:nvGrpSpPr>
      <p:grpSpPr>
        <a:xfrm>
          <a:off x="0" y="0"/>
          <a:ext cx="0" cy="0"/>
          <a:chOff x="0" y="0"/>
          <a:chExt cx="0" cy="0"/>
        </a:xfrm>
      </p:grpSpPr>
      <p:sp>
        <p:nvSpPr>
          <p:cNvPr id="3" name="Figura a mano libera 17">
            <a:extLst>
              <a:ext uri="{FF2B5EF4-FFF2-40B4-BE49-F238E27FC236}">
                <a16:creationId xmlns:a16="http://schemas.microsoft.com/office/drawing/2014/main" id="{B85198C3-2E2B-8874-B190-913F6956F27F}"/>
              </a:ext>
            </a:extLst>
          </p:cNvPr>
          <p:cNvSpPr/>
          <p:nvPr userDrawn="1"/>
        </p:nvSpPr>
        <p:spPr>
          <a:xfrm>
            <a:off x="8934171" y="2087276"/>
            <a:ext cx="3262907" cy="4770723"/>
          </a:xfrm>
          <a:custGeom>
            <a:avLst/>
            <a:gdLst>
              <a:gd name="connsiteX0" fmla="*/ 2635767 w 3262907"/>
              <a:gd name="connsiteY0" fmla="*/ 0 h 4770723"/>
              <a:gd name="connsiteX1" fmla="*/ 3166966 w 3262907"/>
              <a:gd name="connsiteY1" fmla="*/ 53550 h 4770723"/>
              <a:gd name="connsiteX2" fmla="*/ 3262907 w 3262907"/>
              <a:gd name="connsiteY2" fmla="*/ 78219 h 4770723"/>
              <a:gd name="connsiteX3" fmla="*/ 3262907 w 3262907"/>
              <a:gd name="connsiteY3" fmla="*/ 4770723 h 4770723"/>
              <a:gd name="connsiteX4" fmla="*/ 1094334 w 3262907"/>
              <a:gd name="connsiteY4" fmla="*/ 4770723 h 4770723"/>
              <a:gd name="connsiteX5" fmla="*/ 959175 w 3262907"/>
              <a:gd name="connsiteY5" fmla="*/ 4669653 h 4770723"/>
              <a:gd name="connsiteX6" fmla="*/ 0 w 3262907"/>
              <a:gd name="connsiteY6" fmla="*/ 2635767 h 4770723"/>
              <a:gd name="connsiteX7" fmla="*/ 2635767 w 3262907"/>
              <a:gd name="connsiteY7" fmla="*/ 0 h 4770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62907" h="4770723">
                <a:moveTo>
                  <a:pt x="2635767" y="0"/>
                </a:moveTo>
                <a:cubicBezTo>
                  <a:pt x="2817729" y="0"/>
                  <a:pt x="2995384" y="18439"/>
                  <a:pt x="3166966" y="53550"/>
                </a:cubicBezTo>
                <a:lnTo>
                  <a:pt x="3262907" y="78219"/>
                </a:lnTo>
                <a:lnTo>
                  <a:pt x="3262907" y="4770723"/>
                </a:lnTo>
                <a:lnTo>
                  <a:pt x="1094334" y="4770723"/>
                </a:lnTo>
                <a:lnTo>
                  <a:pt x="959175" y="4669653"/>
                </a:lnTo>
                <a:cubicBezTo>
                  <a:pt x="373383" y="4186215"/>
                  <a:pt x="0" y="3454595"/>
                  <a:pt x="0" y="2635767"/>
                </a:cubicBezTo>
                <a:cubicBezTo>
                  <a:pt x="0" y="1180073"/>
                  <a:pt x="1180073" y="0"/>
                  <a:pt x="2635767" y="0"/>
                </a:cubicBezTo>
                <a:close/>
              </a:path>
            </a:pathLst>
          </a:cu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7" name="Figura a mano libera 21">
            <a:extLst>
              <a:ext uri="{FF2B5EF4-FFF2-40B4-BE49-F238E27FC236}">
                <a16:creationId xmlns:a16="http://schemas.microsoft.com/office/drawing/2014/main" id="{9C80863B-5076-EB08-18A2-8E31F090A5C9}"/>
              </a:ext>
            </a:extLst>
          </p:cNvPr>
          <p:cNvSpPr/>
          <p:nvPr userDrawn="1"/>
        </p:nvSpPr>
        <p:spPr>
          <a:xfrm>
            <a:off x="537021" y="0"/>
            <a:ext cx="1824598" cy="1392971"/>
          </a:xfrm>
          <a:custGeom>
            <a:avLst/>
            <a:gdLst>
              <a:gd name="connsiteX0" fmla="*/ 139847 w 1824598"/>
              <a:gd name="connsiteY0" fmla="*/ 0 h 1392971"/>
              <a:gd name="connsiteX1" fmla="*/ 1684751 w 1824598"/>
              <a:gd name="connsiteY1" fmla="*/ 0 h 1392971"/>
              <a:gd name="connsiteX2" fmla="*/ 1752905 w 1824598"/>
              <a:gd name="connsiteY2" fmla="*/ 125564 h 1392971"/>
              <a:gd name="connsiteX3" fmla="*/ 1824598 w 1824598"/>
              <a:gd name="connsiteY3" fmla="*/ 480672 h 1392971"/>
              <a:gd name="connsiteX4" fmla="*/ 912299 w 1824598"/>
              <a:gd name="connsiteY4" fmla="*/ 1392971 h 1392971"/>
              <a:gd name="connsiteX5" fmla="*/ 0 w 1824598"/>
              <a:gd name="connsiteY5" fmla="*/ 480672 h 1392971"/>
              <a:gd name="connsiteX6" fmla="*/ 71693 w 1824598"/>
              <a:gd name="connsiteY6" fmla="*/ 125564 h 139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4598" h="1392971">
                <a:moveTo>
                  <a:pt x="139847" y="0"/>
                </a:moveTo>
                <a:lnTo>
                  <a:pt x="1684751" y="0"/>
                </a:lnTo>
                <a:lnTo>
                  <a:pt x="1752905" y="125564"/>
                </a:lnTo>
                <a:cubicBezTo>
                  <a:pt x="1799070" y="234710"/>
                  <a:pt x="1824598" y="354710"/>
                  <a:pt x="1824598" y="480672"/>
                </a:cubicBezTo>
                <a:cubicBezTo>
                  <a:pt x="1824598" y="984521"/>
                  <a:pt x="1416148" y="1392971"/>
                  <a:pt x="912299" y="1392971"/>
                </a:cubicBezTo>
                <a:cubicBezTo>
                  <a:pt x="408450" y="1392971"/>
                  <a:pt x="0" y="984521"/>
                  <a:pt x="0" y="480672"/>
                </a:cubicBezTo>
                <a:cubicBezTo>
                  <a:pt x="0" y="354710"/>
                  <a:pt x="25528" y="234710"/>
                  <a:pt x="71693" y="125564"/>
                </a:cubicBezTo>
                <a:close/>
              </a:path>
            </a:pathLst>
          </a:custGeom>
          <a:solidFill>
            <a:schemeClr val="accent2">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12" name="Figura a mano libera 23">
            <a:extLst>
              <a:ext uri="{FF2B5EF4-FFF2-40B4-BE49-F238E27FC236}">
                <a16:creationId xmlns:a16="http://schemas.microsoft.com/office/drawing/2014/main" id="{BDD0B550-942E-F4E9-B09A-16F6C4F00DE0}"/>
              </a:ext>
            </a:extLst>
          </p:cNvPr>
          <p:cNvSpPr/>
          <p:nvPr userDrawn="1"/>
        </p:nvSpPr>
        <p:spPr>
          <a:xfrm>
            <a:off x="3165666" y="5908181"/>
            <a:ext cx="3046380" cy="949818"/>
          </a:xfrm>
          <a:custGeom>
            <a:avLst/>
            <a:gdLst>
              <a:gd name="connsiteX0" fmla="*/ 1523190 w 3046380"/>
              <a:gd name="connsiteY0" fmla="*/ 0 h 949818"/>
              <a:gd name="connsiteX1" fmla="*/ 3017169 w 3046380"/>
              <a:gd name="connsiteY1" fmla="*/ 889179 h 949818"/>
              <a:gd name="connsiteX2" fmla="*/ 3046380 w 3046380"/>
              <a:gd name="connsiteY2" fmla="*/ 949818 h 949818"/>
              <a:gd name="connsiteX3" fmla="*/ 0 w 3046380"/>
              <a:gd name="connsiteY3" fmla="*/ 949818 h 949818"/>
              <a:gd name="connsiteX4" fmla="*/ 29212 w 3046380"/>
              <a:gd name="connsiteY4" fmla="*/ 889179 h 949818"/>
              <a:gd name="connsiteX5" fmla="*/ 1523190 w 3046380"/>
              <a:gd name="connsiteY5" fmla="*/ 0 h 949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6380" h="949818">
                <a:moveTo>
                  <a:pt x="1523190" y="0"/>
                </a:moveTo>
                <a:cubicBezTo>
                  <a:pt x="2168310" y="0"/>
                  <a:pt x="2729454" y="359544"/>
                  <a:pt x="3017169" y="889179"/>
                </a:cubicBezTo>
                <a:lnTo>
                  <a:pt x="3046380" y="949818"/>
                </a:lnTo>
                <a:lnTo>
                  <a:pt x="0" y="949818"/>
                </a:lnTo>
                <a:lnTo>
                  <a:pt x="29212" y="889179"/>
                </a:lnTo>
                <a:cubicBezTo>
                  <a:pt x="316927" y="359544"/>
                  <a:pt x="878070" y="0"/>
                  <a:pt x="1523190" y="0"/>
                </a:cubicBez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it-IT"/>
            </a:defPPr>
          </a:lstStyle>
          <a:p>
            <a:pPr algn="ctr" rtl="0"/>
            <a:endParaRPr lang="it-IT" noProof="0"/>
          </a:p>
        </p:txBody>
      </p:sp>
      <p:sp>
        <p:nvSpPr>
          <p:cNvPr id="15" name="Ovale 14">
            <a:extLst>
              <a:ext uri="{FF2B5EF4-FFF2-40B4-BE49-F238E27FC236}">
                <a16:creationId xmlns:a16="http://schemas.microsoft.com/office/drawing/2014/main" id="{B00450AD-469A-81EC-8D58-093490CDE6F4}"/>
              </a:ext>
            </a:extLst>
          </p:cNvPr>
          <p:cNvSpPr/>
          <p:nvPr userDrawn="1"/>
        </p:nvSpPr>
        <p:spPr>
          <a:xfrm>
            <a:off x="537021" y="948393"/>
            <a:ext cx="420622" cy="420622"/>
          </a:xfrm>
          <a:prstGeom prst="ellipse">
            <a:avLst/>
          </a:prstGeom>
          <a:solidFill>
            <a:schemeClr val="accent1">
              <a:alpha val="33191"/>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stStyle>
          <a:p>
            <a:pPr algn="ctr" rtl="0"/>
            <a:endParaRPr lang="it-IT" noProof="0"/>
          </a:p>
        </p:txBody>
      </p:sp>
      <p:sp>
        <p:nvSpPr>
          <p:cNvPr id="9" name="Rectangle 8" hidden="1"/>
          <p:cNvSpPr/>
          <p:nvPr/>
        </p:nvSpPr>
        <p:spPr>
          <a:xfrm>
            <a:off x="256032" y="265176"/>
            <a:ext cx="11683049" cy="6332433"/>
          </a:xfrm>
          <a:prstGeom prst="rect">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defPPr>
              <a:defRPr lang="it-IT"/>
            </a:defPPr>
          </a:lstStyle>
          <a:p>
            <a:pPr algn="ctr" rtl="0"/>
            <a:endParaRPr lang="it-IT" sz="1800" dirty="0"/>
          </a:p>
        </p:txBody>
      </p:sp>
      <p:sp>
        <p:nvSpPr>
          <p:cNvPr id="10" name="Titolo 3">
            <a:extLst>
              <a:ext uri="{FF2B5EF4-FFF2-40B4-BE49-F238E27FC236}">
                <a16:creationId xmlns:a16="http://schemas.microsoft.com/office/drawing/2014/main" id="{AD72A3CF-7B92-425B-B6F6-280533A6D9E3}"/>
              </a:ext>
            </a:extLst>
          </p:cNvPr>
          <p:cNvSpPr>
            <a:spLocks noGrp="1"/>
          </p:cNvSpPr>
          <p:nvPr>
            <p:ph type="title"/>
          </p:nvPr>
        </p:nvSpPr>
        <p:spPr>
          <a:xfrm>
            <a:off x="548640" y="2386584"/>
            <a:ext cx="4837176" cy="2103120"/>
          </a:xfrm>
        </p:spPr>
        <p:txBody>
          <a:bodyPr rtlCol="0" anchor="t" anchorCtr="0">
            <a:normAutofit/>
          </a:bodyPr>
          <a:lstStyle>
            <a:lvl1pPr algn="l">
              <a:defRPr lang="it-IT" sz="3200" b="1">
                <a:solidFill>
                  <a:schemeClr val="tx2"/>
                </a:solidFill>
                <a:latin typeface="+mn-lt"/>
              </a:defRPr>
            </a:lvl1pPr>
          </a:lstStyle>
          <a:p>
            <a:pPr rtl="0"/>
            <a:r>
              <a:rPr lang="it-IT" noProof="0"/>
              <a:t>Fare clic per modificare lo stile del titolo dello schema</a:t>
            </a:r>
          </a:p>
        </p:txBody>
      </p:sp>
      <p:sp>
        <p:nvSpPr>
          <p:cNvPr id="19" name="Segnaposto piè di pagina 18">
            <a:extLst>
              <a:ext uri="{FF2B5EF4-FFF2-40B4-BE49-F238E27FC236}">
                <a16:creationId xmlns:a16="http://schemas.microsoft.com/office/drawing/2014/main" id="{7EAB2424-7563-1DC0-626C-6310A612A59B}"/>
              </a:ext>
            </a:extLst>
          </p:cNvPr>
          <p:cNvSpPr>
            <a:spLocks noGrp="1"/>
          </p:cNvSpPr>
          <p:nvPr>
            <p:ph type="ftr" sz="quarter" idx="12"/>
          </p:nvPr>
        </p:nvSpPr>
        <p:spPr/>
        <p:txBody>
          <a:bodyPr rtlCol="0"/>
          <a:lstStyle>
            <a:defPPr>
              <a:defRPr lang="it-IT"/>
            </a:defPPr>
          </a:lstStyle>
          <a:p>
            <a:pPr rtl="0"/>
            <a:endParaRPr lang="it-IT" noProof="0"/>
          </a:p>
        </p:txBody>
      </p:sp>
      <p:sp>
        <p:nvSpPr>
          <p:cNvPr id="20" name="Segnaposto numero diapositiva 19">
            <a:extLst>
              <a:ext uri="{FF2B5EF4-FFF2-40B4-BE49-F238E27FC236}">
                <a16:creationId xmlns:a16="http://schemas.microsoft.com/office/drawing/2014/main" id="{49C39743-B767-01E5-1998-BD844DD09624}"/>
              </a:ext>
            </a:extLst>
          </p:cNvPr>
          <p:cNvSpPr>
            <a:spLocks noGrp="1"/>
          </p:cNvSpPr>
          <p:nvPr>
            <p:ph type="sldNum" sz="quarter" idx="13"/>
          </p:nvPr>
        </p:nvSpPr>
        <p:spPr/>
        <p:txBody>
          <a:bodyPr rtlCol="0"/>
          <a:lstStyle>
            <a:defPPr>
              <a:defRPr lang="it-IT"/>
            </a:defPPr>
          </a:lstStyle>
          <a:p>
            <a:pPr rtl="0"/>
            <a:fld id="{D1BC2EDA-D519-4F34-BF3F-BFFF500F4B03}" type="slidenum">
              <a:rPr lang="it-IT" noProof="0" smtClean="0"/>
              <a:t>‹N›</a:t>
            </a:fld>
            <a:endParaRPr lang="it-IT" noProof="0"/>
          </a:p>
        </p:txBody>
      </p:sp>
      <p:sp>
        <p:nvSpPr>
          <p:cNvPr id="23" name="Segnaposto contenuto 16">
            <a:extLst>
              <a:ext uri="{FF2B5EF4-FFF2-40B4-BE49-F238E27FC236}">
                <a16:creationId xmlns:a16="http://schemas.microsoft.com/office/drawing/2014/main" id="{A56C6565-B97C-5C01-FA9D-8CF1B20447E2}"/>
              </a:ext>
            </a:extLst>
          </p:cNvPr>
          <p:cNvSpPr>
            <a:spLocks noGrp="1"/>
          </p:cNvSpPr>
          <p:nvPr>
            <p:ph sz="quarter" idx="16" hasCustomPrompt="1"/>
          </p:nvPr>
        </p:nvSpPr>
        <p:spPr>
          <a:xfrm>
            <a:off x="6419088" y="1280160"/>
            <a:ext cx="5129784" cy="4261104"/>
          </a:xfrm>
          <a:solidFill>
            <a:schemeClr val="bg1"/>
          </a:solidFill>
          <a:ln w="12700">
            <a:solidFill>
              <a:schemeClr val="bg2">
                <a:lumMod val="90000"/>
              </a:schemeClr>
            </a:solidFill>
            <a:prstDash val="dash"/>
          </a:ln>
        </p:spPr>
        <p:txBody>
          <a:bodyPr lIns="91440" rIns="91440" rtlCol="0">
            <a:noAutofit/>
          </a:bodyPr>
          <a:lstStyle>
            <a:lvl1pPr>
              <a:lnSpc>
                <a:spcPct val="100000"/>
              </a:lnSpc>
              <a:defRPr lang="it-IT" sz="2000">
                <a:solidFill>
                  <a:schemeClr val="tx2"/>
                </a:solidFill>
              </a:defRPr>
            </a:lvl1pPr>
          </a:lstStyle>
          <a:p>
            <a:pPr lvl="0" rtl="0"/>
            <a:r>
              <a:rPr lang="it-IT" noProof="0"/>
              <a:t>Fare clic per modificare lo stile del titolo</a:t>
            </a:r>
          </a:p>
        </p:txBody>
      </p:sp>
    </p:spTree>
    <p:extLst>
      <p:ext uri="{BB962C8B-B14F-4D97-AF65-F5344CB8AC3E}">
        <p14:creationId xmlns:p14="http://schemas.microsoft.com/office/powerpoint/2010/main" val="3028744830"/>
      </p:ext>
    </p:extLst>
  </p:cSld>
  <p:clrMapOvr>
    <a:masterClrMapping/>
  </p:clrMapOvr>
  <p:extLst>
    <p:ext uri="{DCECCB84-F9BA-43D5-87BE-67443E8EF086}">
      <p15:sldGuideLst xmlns:p15="http://schemas.microsoft.com/office/powerpoint/2012/main">
        <p15:guide id="1" orient="horz" pos="1032">
          <p15:clr>
            <a:srgbClr val="FBAE40"/>
          </p15:clr>
        </p15:guide>
        <p15:guide id="2" pos="336">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521208" y="448056"/>
            <a:ext cx="6876288" cy="640080"/>
          </a:xfrm>
          <a:prstGeom prst="rect">
            <a:avLst/>
          </a:prstGeom>
        </p:spPr>
        <p:txBody>
          <a:bodyPr vert="horz" lIns="91440" tIns="45720" rIns="91440" bIns="45720" rtlCol="0" anchor="b" anchorCtr="0">
            <a:noAutofit/>
          </a:bodyPr>
          <a:lstStyle>
            <a:defPPr>
              <a:defRPr lang="it-IT"/>
            </a:defPPr>
          </a:lstStyle>
          <a:p>
            <a:pPr rtl="0"/>
            <a:r>
              <a:rPr lang="it-IT" noProof="0"/>
              <a:t>Fare clic per modificare lo stile del titolo</a:t>
            </a:r>
          </a:p>
        </p:txBody>
      </p:sp>
      <p:sp>
        <p:nvSpPr>
          <p:cNvPr id="3" name="Segnaposto testo 2"/>
          <p:cNvSpPr>
            <a:spLocks noGrp="1"/>
          </p:cNvSpPr>
          <p:nvPr>
            <p:ph type="body" idx="1"/>
          </p:nvPr>
        </p:nvSpPr>
        <p:spPr>
          <a:xfrm>
            <a:off x="539496" y="1435608"/>
            <a:ext cx="4416552" cy="3977640"/>
          </a:xfrm>
          <a:prstGeom prst="rect">
            <a:avLst/>
          </a:prstGeom>
        </p:spPr>
        <p:txBody>
          <a:bodyPr vert="horz" lIns="91440" tIns="45720" rIns="91440" bIns="45720" rtlCol="0">
            <a:noAutofit/>
          </a:bodyPr>
          <a:lstStyle>
            <a:defPPr>
              <a:defRPr lang="it-IT"/>
            </a:defPPr>
          </a:lstStyle>
          <a:p>
            <a:pPr lvl="0" rtl="0"/>
            <a:r>
              <a:rPr lang="it-IT" noProof="0"/>
              <a:t>Fare clic per modificare gli stili del testo dello schema</a:t>
            </a:r>
          </a:p>
          <a:p>
            <a:pPr lvl="1" rtl="0"/>
            <a:r>
              <a:rPr lang="it-IT" noProof="0"/>
              <a:t>Secondo livello</a:t>
            </a:r>
          </a:p>
          <a:p>
            <a:pPr lvl="2" rtl="0"/>
            <a:r>
              <a:rPr lang="it-IT" noProof="0"/>
              <a:t>Terzo livello</a:t>
            </a:r>
          </a:p>
          <a:p>
            <a:pPr lvl="3" rtl="0"/>
            <a:r>
              <a:rPr lang="it-IT" noProof="0"/>
              <a:t>Quarto livello</a:t>
            </a:r>
          </a:p>
          <a:p>
            <a:pPr lvl="4" rtl="0"/>
            <a:r>
              <a:rPr lang="it-IT" noProof="0"/>
              <a:t>Quinto livello</a:t>
            </a:r>
          </a:p>
        </p:txBody>
      </p:sp>
      <p:sp>
        <p:nvSpPr>
          <p:cNvPr id="5" name="Segnaposto piè di pagina 4"/>
          <p:cNvSpPr>
            <a:spLocks noGrp="1"/>
          </p:cNvSpPr>
          <p:nvPr>
            <p:ph type="ftr" sz="quarter" idx="3"/>
          </p:nvPr>
        </p:nvSpPr>
        <p:spPr>
          <a:xfrm>
            <a:off x="539496" y="6126480"/>
            <a:ext cx="4114800" cy="365125"/>
          </a:xfrm>
          <a:prstGeom prst="rect">
            <a:avLst/>
          </a:prstGeom>
        </p:spPr>
        <p:txBody>
          <a:bodyPr vert="horz" lIns="91440" tIns="45720" rIns="91440" bIns="45720" rtlCol="0" anchor="ctr">
            <a:noAutofit/>
          </a:bodyPr>
          <a:lstStyle>
            <a:lvl1pPr algn="l">
              <a:defRPr lang="it-IT" sz="1400" baseline="0">
                <a:solidFill>
                  <a:schemeClr val="bg2">
                    <a:lumMod val="50000"/>
                  </a:schemeClr>
                </a:solidFill>
              </a:defRPr>
            </a:lvl1pPr>
          </a:lstStyle>
          <a:p>
            <a:pPr rtl="0"/>
            <a:endParaRPr lang="it-IT" noProof="0"/>
          </a:p>
        </p:txBody>
      </p:sp>
      <p:sp>
        <p:nvSpPr>
          <p:cNvPr id="6" name="Segnaposto numero diapositiva 5"/>
          <p:cNvSpPr>
            <a:spLocks noGrp="1"/>
          </p:cNvSpPr>
          <p:nvPr>
            <p:ph type="sldNum" sz="quarter" idx="4"/>
          </p:nvPr>
        </p:nvSpPr>
        <p:spPr>
          <a:xfrm>
            <a:off x="8897112" y="6190487"/>
            <a:ext cx="2743200" cy="365760"/>
          </a:xfrm>
          <a:prstGeom prst="rect">
            <a:avLst/>
          </a:prstGeom>
        </p:spPr>
        <p:txBody>
          <a:bodyPr vert="horz" lIns="91440" tIns="45720" rIns="91440" bIns="45720" rtlCol="0" anchor="ctr">
            <a:noAutofit/>
          </a:bodyPr>
          <a:lstStyle>
            <a:lvl1pPr algn="r">
              <a:defRPr lang="it-IT" sz="1200" baseline="0">
                <a:solidFill>
                  <a:schemeClr val="tx1">
                    <a:lumMod val="65000"/>
                    <a:lumOff val="35000"/>
                  </a:schemeClr>
                </a:solidFill>
              </a:defRPr>
            </a:lvl1pPr>
          </a:lstStyle>
          <a:p>
            <a:pPr rtl="0"/>
            <a:fld id="{D1BC2EDA-D519-4F34-BF3F-BFFF500F4B03}" type="slidenum">
              <a:rPr lang="it-IT" noProof="0" smtClean="0"/>
              <a:t>‹N›</a:t>
            </a:fld>
            <a:endParaRPr lang="it-IT" noProof="0"/>
          </a:p>
        </p:txBody>
      </p:sp>
    </p:spTree>
    <p:extLst>
      <p:ext uri="{BB962C8B-B14F-4D97-AF65-F5344CB8AC3E}">
        <p14:creationId xmlns:p14="http://schemas.microsoft.com/office/powerpoint/2010/main" val="2240362562"/>
      </p:ext>
    </p:extLst>
  </p:cSld>
  <p:clrMap bg1="lt1" tx1="dk1" bg2="lt2" tx2="dk2" accent1="accent1" accent2="accent2" accent3="accent3" accent4="accent4" accent5="accent5" accent6="accent6" hlink="hlink" folHlink="folHlink"/>
  <p:sldLayoutIdLst>
    <p:sldLayoutId id="2147483663"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88" r:id="rId12"/>
  </p:sldLayoutIdLst>
  <p:txStyles>
    <p:titleStyle>
      <a:lvl1pPr algn="l" defTabSz="914400" rtl="0" eaLnBrk="1" latinLnBrk="0" hangingPunct="1">
        <a:spcBef>
          <a:spcPct val="0"/>
        </a:spcBef>
        <a:buNone/>
        <a:defRPr lang="it-IT" sz="2800" kern="1200">
          <a:solidFill>
            <a:schemeClr val="tx1"/>
          </a:solidFill>
          <a:latin typeface="+mj-lt"/>
          <a:ea typeface="+mj-ea"/>
          <a:cs typeface="+mj-cs"/>
        </a:defRPr>
      </a:lvl1pPr>
    </p:titleStyle>
    <p:bodyStyle>
      <a:lvl1pPr marL="0" indent="0" algn="l" defTabSz="914400" rtl="0" eaLnBrk="1" latinLnBrk="0" hangingPunct="1">
        <a:lnSpc>
          <a:spcPct val="150000"/>
        </a:lnSpc>
        <a:spcBef>
          <a:spcPts val="1000"/>
        </a:spcBef>
        <a:spcAft>
          <a:spcPts val="1200"/>
        </a:spcAft>
        <a:buFontTx/>
        <a:buNone/>
        <a:defRPr lang="it-IT" sz="1200" kern="1200" dirty="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p:bodyStyle>
    <p:otherStyle>
      <a:defPPr>
        <a:defRPr lang="it-IT"/>
      </a:defPPr>
      <a:lvl1pPr marL="0" algn="l" defTabSz="914400" rtl="0" eaLnBrk="1" latinLnBrk="0" hangingPunct="1">
        <a:defRPr lang="it-IT" sz="1800" kern="1200">
          <a:solidFill>
            <a:schemeClr val="tx1"/>
          </a:solidFill>
          <a:latin typeface="+mn-lt"/>
          <a:ea typeface="+mn-ea"/>
          <a:cs typeface="+mn-cs"/>
        </a:defRPr>
      </a:lvl1pPr>
      <a:lvl2pPr marL="457200" algn="l" defTabSz="914400" rtl="0" eaLnBrk="1" latinLnBrk="0" hangingPunct="1">
        <a:defRPr lang="it-IT" sz="1800" kern="1200">
          <a:solidFill>
            <a:schemeClr val="tx1"/>
          </a:solidFill>
          <a:latin typeface="+mn-lt"/>
          <a:ea typeface="+mn-ea"/>
          <a:cs typeface="+mn-cs"/>
        </a:defRPr>
      </a:lvl2pPr>
      <a:lvl3pPr marL="914400" algn="l" defTabSz="914400" rtl="0" eaLnBrk="1" latinLnBrk="0" hangingPunct="1">
        <a:defRPr lang="it-IT" sz="1800" kern="1200">
          <a:solidFill>
            <a:schemeClr val="tx1"/>
          </a:solidFill>
          <a:latin typeface="+mn-lt"/>
          <a:ea typeface="+mn-ea"/>
          <a:cs typeface="+mn-cs"/>
        </a:defRPr>
      </a:lvl3pPr>
      <a:lvl4pPr marL="1371600" algn="l" defTabSz="914400" rtl="0" eaLnBrk="1" latinLnBrk="0" hangingPunct="1">
        <a:defRPr lang="it-IT" sz="1800" kern="1200">
          <a:solidFill>
            <a:schemeClr val="tx1"/>
          </a:solidFill>
          <a:latin typeface="+mn-lt"/>
          <a:ea typeface="+mn-ea"/>
          <a:cs typeface="+mn-cs"/>
        </a:defRPr>
      </a:lvl4pPr>
      <a:lvl5pPr marL="1828800" algn="l" defTabSz="914400" rtl="0" eaLnBrk="1" latinLnBrk="0" hangingPunct="1">
        <a:defRPr lang="it-IT" sz="1800" kern="1200">
          <a:solidFill>
            <a:schemeClr val="tx1"/>
          </a:solidFill>
          <a:latin typeface="+mn-lt"/>
          <a:ea typeface="+mn-ea"/>
          <a:cs typeface="+mn-cs"/>
        </a:defRPr>
      </a:lvl5pPr>
      <a:lvl6pPr marL="2286000" algn="l" defTabSz="914400" rtl="0" eaLnBrk="1" latinLnBrk="0" hangingPunct="1">
        <a:defRPr lang="it-IT" sz="1800" kern="1200">
          <a:solidFill>
            <a:schemeClr val="tx1"/>
          </a:solidFill>
          <a:latin typeface="+mn-lt"/>
          <a:ea typeface="+mn-ea"/>
          <a:cs typeface="+mn-cs"/>
        </a:defRPr>
      </a:lvl6pPr>
      <a:lvl7pPr marL="2743200" algn="l" defTabSz="914400" rtl="0" eaLnBrk="1" latinLnBrk="0" hangingPunct="1">
        <a:defRPr lang="it-IT" sz="1800" kern="1200">
          <a:solidFill>
            <a:schemeClr val="tx1"/>
          </a:solidFill>
          <a:latin typeface="+mn-lt"/>
          <a:ea typeface="+mn-ea"/>
          <a:cs typeface="+mn-cs"/>
        </a:defRPr>
      </a:lvl7pPr>
      <a:lvl8pPr marL="3200400" algn="l" defTabSz="914400" rtl="0" eaLnBrk="1" latinLnBrk="0" hangingPunct="1">
        <a:defRPr lang="it-IT" sz="1800" kern="1200">
          <a:solidFill>
            <a:schemeClr val="tx1"/>
          </a:solidFill>
          <a:latin typeface="+mn-lt"/>
          <a:ea typeface="+mn-ea"/>
          <a:cs typeface="+mn-cs"/>
        </a:defRPr>
      </a:lvl8pPr>
      <a:lvl9pPr marL="3657600" algn="l" defTabSz="914400" rtl="0" eaLnBrk="1" latinLnBrk="0" hangingPunct="1">
        <a:defRPr lang="it-IT"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a:extLst>
              <a:ext uri="{FF2B5EF4-FFF2-40B4-BE49-F238E27FC236}">
                <a16:creationId xmlns:a16="http://schemas.microsoft.com/office/drawing/2014/main" id="{D0D83115-C04F-D5C4-E3F7-BD410E9E47BB}"/>
              </a:ext>
            </a:extLst>
          </p:cNvPr>
          <p:cNvSpPr>
            <a:spLocks noGrp="1"/>
          </p:cNvSpPr>
          <p:nvPr>
            <p:ph type="title"/>
          </p:nvPr>
        </p:nvSpPr>
        <p:spPr/>
        <p:txBody>
          <a:bodyPr rtlCol="0"/>
          <a:lstStyle>
            <a:defPPr>
              <a:defRPr lang="it-IT"/>
            </a:defPPr>
          </a:lstStyle>
          <a:p>
            <a:r>
              <a:rPr lang="it-IT" dirty="0"/>
              <a:t>1. Accesso agli atti</a:t>
            </a:r>
          </a:p>
        </p:txBody>
      </p:sp>
      <p:sp>
        <p:nvSpPr>
          <p:cNvPr id="6" name="Segnaposto contenuto 5">
            <a:extLst>
              <a:ext uri="{FF2B5EF4-FFF2-40B4-BE49-F238E27FC236}">
                <a16:creationId xmlns:a16="http://schemas.microsoft.com/office/drawing/2014/main" id="{264C97F5-6F1F-4C24-CDA9-ADFE70EA2FE2}"/>
              </a:ext>
            </a:extLst>
          </p:cNvPr>
          <p:cNvSpPr>
            <a:spLocks noGrp="1"/>
          </p:cNvSpPr>
          <p:nvPr>
            <p:ph sz="quarter" idx="15"/>
          </p:nvPr>
        </p:nvSpPr>
        <p:spPr/>
        <p:txBody>
          <a:bodyPr rtlCol="0"/>
          <a:lstStyle>
            <a:defPPr>
              <a:defRPr lang="it-IT"/>
            </a:defPPr>
          </a:lstStyle>
          <a:p>
            <a:r>
              <a:rPr lang="it-IT" sz="2000" b="1" dirty="0"/>
              <a:t>È ammissibile la richiesta di accesso a documenti che l’Amministrazione dichiari formalmente inesistenti?</a:t>
            </a:r>
            <a:endParaRPr lang="it-IT" sz="2000" dirty="0">
              <a:solidFill>
                <a:schemeClr val="tx2"/>
              </a:solidFill>
              <a:ea typeface="+mn-lt"/>
              <a:cs typeface="+mn-lt"/>
            </a:endParaRPr>
          </a:p>
        </p:txBody>
      </p:sp>
      <p:sp>
        <p:nvSpPr>
          <p:cNvPr id="7" name="Segnaposto contenuto 6">
            <a:extLst>
              <a:ext uri="{FF2B5EF4-FFF2-40B4-BE49-F238E27FC236}">
                <a16:creationId xmlns:a16="http://schemas.microsoft.com/office/drawing/2014/main" id="{BC4B2890-552E-AEA8-4205-D3394FFFC9C1}"/>
              </a:ext>
            </a:extLst>
          </p:cNvPr>
          <p:cNvSpPr>
            <a:spLocks noGrp="1"/>
          </p:cNvSpPr>
          <p:nvPr>
            <p:ph sz="quarter" idx="16"/>
          </p:nvPr>
        </p:nvSpPr>
        <p:spPr/>
        <p:txBody>
          <a:bodyPr rtlCol="0"/>
          <a:lstStyle>
            <a:defPPr>
              <a:defRPr lang="it-IT"/>
            </a:defPPr>
          </a:lstStyle>
          <a:p>
            <a:r>
              <a:rPr lang="it-IT" dirty="0"/>
              <a:t>Il diritto di accesso agli atti (art. 22 L. 241/1990 e art. 35 </a:t>
            </a:r>
            <a:r>
              <a:rPr lang="it-IT" dirty="0" err="1"/>
              <a:t>D.Lgs.</a:t>
            </a:r>
            <a:r>
              <a:rPr lang="it-IT" dirty="0"/>
              <a:t> 36/2023) può essere esercitato solo su </a:t>
            </a:r>
            <a:r>
              <a:rPr lang="it-IT" b="1" dirty="0"/>
              <a:t>documenti esistenti e detenuti </a:t>
            </a:r>
            <a:r>
              <a:rPr lang="it-IT" dirty="0"/>
              <a:t>dall'amministrazione. Qualora la P.A. </a:t>
            </a:r>
            <a:r>
              <a:rPr lang="it-IT" b="1" dirty="0"/>
              <a:t>dichiari formalmente l'inesistenza </a:t>
            </a:r>
            <a:r>
              <a:rPr lang="it-IT" dirty="0"/>
              <a:t>del documento richiesto (nella specie, giustificativi dell'offerta resi facoltativi dalla </a:t>
            </a:r>
            <a:r>
              <a:rPr lang="it-IT" i="1" dirty="0" err="1"/>
              <a:t>lex</a:t>
            </a:r>
            <a:r>
              <a:rPr lang="it-IT" i="1" dirty="0"/>
              <a:t> </a:t>
            </a:r>
            <a:r>
              <a:rPr lang="it-IT" i="1" dirty="0" err="1"/>
              <a:t>specialis</a:t>
            </a:r>
            <a:r>
              <a:rPr lang="it-IT" i="1" dirty="0"/>
              <a:t> </a:t>
            </a:r>
            <a:r>
              <a:rPr lang="it-IT" dirty="0"/>
              <a:t>e non prodotti da alcun concorrente), assumendosene la responsabilità, la domanda di accesso deve essere respinta per </a:t>
            </a:r>
            <a:r>
              <a:rPr lang="it-IT" b="1" dirty="0"/>
              <a:t>mancanza dell'oggetto</a:t>
            </a:r>
            <a:r>
              <a:rPr lang="it-IT" dirty="0"/>
              <a:t>, non potendo il giudice ordinare l'ostensione di un atto inesistente.</a:t>
            </a:r>
          </a:p>
          <a:p>
            <a:r>
              <a:rPr lang="it-IT" b="1" i="1" dirty="0"/>
              <a:t>Tar Lombardia-Milano, Sez. IV, 29 ottobre 2025, n. 3459</a:t>
            </a:r>
            <a:endParaRPr lang="it-IT" i="1" dirty="0">
              <a:solidFill>
                <a:schemeClr val="tx2"/>
              </a:solidFill>
            </a:endParaRPr>
          </a:p>
        </p:txBody>
      </p:sp>
    </p:spTree>
    <p:extLst>
      <p:ext uri="{BB962C8B-B14F-4D97-AF65-F5344CB8AC3E}">
        <p14:creationId xmlns:p14="http://schemas.microsoft.com/office/powerpoint/2010/main" val="13243509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6661B4-D29D-684F-8CBE-0544311DEF57}"/>
            </a:ext>
          </a:extLst>
        </p:cNvPr>
        <p:cNvGrpSpPr/>
        <p:nvPr/>
      </p:nvGrpSpPr>
      <p:grpSpPr>
        <a:xfrm>
          <a:off x="0" y="0"/>
          <a:ext cx="0" cy="0"/>
          <a:chOff x="0" y="0"/>
          <a:chExt cx="0" cy="0"/>
        </a:xfrm>
      </p:grpSpPr>
      <p:sp>
        <p:nvSpPr>
          <p:cNvPr id="5" name="Titolo 4">
            <a:extLst>
              <a:ext uri="{FF2B5EF4-FFF2-40B4-BE49-F238E27FC236}">
                <a16:creationId xmlns:a16="http://schemas.microsoft.com/office/drawing/2014/main" id="{C1B99AF5-2327-9E9B-02AA-0F50BAB7C4B1}"/>
              </a:ext>
            </a:extLst>
          </p:cNvPr>
          <p:cNvSpPr>
            <a:spLocks noGrp="1"/>
          </p:cNvSpPr>
          <p:nvPr>
            <p:ph type="title"/>
          </p:nvPr>
        </p:nvSpPr>
        <p:spPr/>
        <p:txBody>
          <a:bodyPr rtlCol="0"/>
          <a:lstStyle>
            <a:defPPr>
              <a:defRPr lang="it-IT"/>
            </a:defPPr>
          </a:lstStyle>
          <a:p>
            <a:r>
              <a:rPr lang="it-IT" dirty="0"/>
              <a:t>7b. Segreti tecnici e commerciali</a:t>
            </a:r>
          </a:p>
        </p:txBody>
      </p:sp>
      <p:sp>
        <p:nvSpPr>
          <p:cNvPr id="7" name="Segnaposto contenuto 6">
            <a:extLst>
              <a:ext uri="{FF2B5EF4-FFF2-40B4-BE49-F238E27FC236}">
                <a16:creationId xmlns:a16="http://schemas.microsoft.com/office/drawing/2014/main" id="{BC23334E-49EE-786B-52A0-01FD9CD107F8}"/>
              </a:ext>
            </a:extLst>
          </p:cNvPr>
          <p:cNvSpPr>
            <a:spLocks noGrp="1"/>
          </p:cNvSpPr>
          <p:nvPr>
            <p:ph sz="quarter" idx="16"/>
          </p:nvPr>
        </p:nvSpPr>
        <p:spPr>
          <a:xfrm>
            <a:off x="821149" y="1380744"/>
            <a:ext cx="5029200" cy="4096512"/>
          </a:xfrm>
        </p:spPr>
        <p:txBody>
          <a:bodyPr rtlCol="0"/>
          <a:lstStyle>
            <a:defPPr>
              <a:defRPr lang="it-IT"/>
            </a:defPPr>
          </a:lstStyle>
          <a:p>
            <a:r>
              <a:rPr lang="it-IT" b="1" dirty="0"/>
              <a:t>L'art. 98 del Codice della proprietà industriale in tema di </a:t>
            </a:r>
            <a:r>
              <a:rPr lang="it-IT" b="1" i="1" dirty="0"/>
              <a:t>know </a:t>
            </a:r>
            <a:r>
              <a:rPr lang="it-IT" b="1" i="1" dirty="0" err="1"/>
              <a:t>how</a:t>
            </a:r>
            <a:r>
              <a:rPr lang="it-IT" b="1" i="1" dirty="0"/>
              <a:t> </a:t>
            </a:r>
            <a:r>
              <a:rPr lang="it-IT" b="1" dirty="0"/>
              <a:t>aziendale </a:t>
            </a:r>
            <a:r>
              <a:rPr lang="it-IT" dirty="0"/>
              <a:t>tutela - come diritto di proprietà industriale - le informazioni aziendali e le esperienze tecnico - industriali, comprese quelle commerciali, purché concorrano </a:t>
            </a:r>
            <a:r>
              <a:rPr lang="it-IT" b="1" dirty="0"/>
              <a:t>tre requisiti:</a:t>
            </a:r>
            <a:br>
              <a:rPr lang="it-IT" b="1" dirty="0"/>
            </a:br>
            <a:r>
              <a:rPr lang="it-IT" b="1" dirty="0"/>
              <a:t>1. le informazioni devono essere segrete</a:t>
            </a:r>
            <a:r>
              <a:rPr lang="it-IT" dirty="0"/>
              <a:t>, nel senso che non debbono essere generalmente note o facilmente accessibili agli esperti ed agli operatori del settore; </a:t>
            </a:r>
            <a:br>
              <a:rPr lang="it-IT" dirty="0"/>
            </a:br>
            <a:r>
              <a:rPr lang="it-IT" b="1" dirty="0"/>
              <a:t>2. le stesse devono possedere valore economico</a:t>
            </a:r>
            <a:r>
              <a:rPr lang="it-IT" dirty="0"/>
              <a:t>, proprio perché segrete; </a:t>
            </a:r>
            <a:br>
              <a:rPr lang="it-IT" dirty="0"/>
            </a:br>
            <a:r>
              <a:rPr lang="it-IT" b="1" dirty="0"/>
              <a:t>3. tali dati devono essere sottoposti a misure tali da ritenersi ragionevolmente adeguate a mantenerle segrete</a:t>
            </a:r>
            <a:r>
              <a:rPr lang="it-IT" dirty="0"/>
              <a:t>.</a:t>
            </a:r>
            <a:r>
              <a:rPr lang="it-IT" b="1" dirty="0"/>
              <a:t> </a:t>
            </a:r>
          </a:p>
          <a:p>
            <a:endParaRPr lang="it-IT" dirty="0"/>
          </a:p>
        </p:txBody>
      </p:sp>
      <p:sp>
        <p:nvSpPr>
          <p:cNvPr id="8" name="Segnaposto contenuto 6">
            <a:extLst>
              <a:ext uri="{FF2B5EF4-FFF2-40B4-BE49-F238E27FC236}">
                <a16:creationId xmlns:a16="http://schemas.microsoft.com/office/drawing/2014/main" id="{8A832A7E-4AAE-6431-BF46-D27BE10DC7F2}"/>
              </a:ext>
            </a:extLst>
          </p:cNvPr>
          <p:cNvSpPr txBox="1">
            <a:spLocks/>
          </p:cNvSpPr>
          <p:nvPr/>
        </p:nvSpPr>
        <p:spPr>
          <a:xfrm>
            <a:off x="6341653" y="1380744"/>
            <a:ext cx="5029200" cy="4096512"/>
          </a:xfrm>
          <a:prstGeom prst="rect">
            <a:avLst/>
          </a:prstGeom>
          <a:noFill/>
          <a:ln w="12700">
            <a:noFill/>
            <a:prstDash val="dash"/>
          </a:ln>
        </p:spPr>
        <p:txBody>
          <a:bodyPr vert="horz" lIns="91440" tIns="45720" rIns="91440" bIns="45720" rtlCol="0">
            <a:noAutofit/>
          </a:bodyPr>
          <a:lstStyle>
            <a:defPPr>
              <a:defRPr lang="it-IT"/>
            </a:defPPr>
            <a:lvl1pPr marL="0" indent="0" algn="l" defTabSz="914400" rtl="0" eaLnBrk="1" latinLnBrk="0" hangingPunct="1">
              <a:lnSpc>
                <a:spcPct val="100000"/>
              </a:lnSpc>
              <a:spcBef>
                <a:spcPts val="1000"/>
              </a:spcBef>
              <a:spcAft>
                <a:spcPts val="1200"/>
              </a:spcAft>
              <a:buFontTx/>
              <a:buNone/>
              <a:defRPr lang="it-IT" sz="1800" kern="1200">
                <a:solidFill>
                  <a:schemeClr val="tx2"/>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r>
              <a:rPr lang="it-IT" b="1" i="1" dirty="0"/>
              <a:t>Tar Lombardia-Milano, Sez. II, 6 novembre 2025, n. 3607</a:t>
            </a:r>
            <a:endParaRPr lang="it-IT" i="1" dirty="0"/>
          </a:p>
          <a:p>
            <a:endParaRPr lang="it-IT" dirty="0"/>
          </a:p>
        </p:txBody>
      </p:sp>
    </p:spTree>
    <p:extLst>
      <p:ext uri="{BB962C8B-B14F-4D97-AF65-F5344CB8AC3E}">
        <p14:creationId xmlns:p14="http://schemas.microsoft.com/office/powerpoint/2010/main" val="6631910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99000">
              <a:srgbClr val="FCFFFE"/>
            </a:gs>
            <a:gs pos="66020">
              <a:srgbClr val="F3FFFF"/>
            </a:gs>
            <a:gs pos="37992">
              <a:srgbClr val="FFFFFF"/>
            </a:gs>
            <a:gs pos="8000">
              <a:srgbClr val="EAFCFD"/>
            </a:gs>
          </a:gsLst>
          <a:lin ang="16200000" scaled="0"/>
        </a:gradFill>
        <a:effectLst/>
      </p:bgPr>
    </p:bg>
    <p:spTree>
      <p:nvGrpSpPr>
        <p:cNvPr id="1" name="">
          <a:extLst>
            <a:ext uri="{FF2B5EF4-FFF2-40B4-BE49-F238E27FC236}">
              <a16:creationId xmlns:a16="http://schemas.microsoft.com/office/drawing/2014/main" id="{B5924EEB-F4FC-9BE3-2421-51EAFCE3658C}"/>
            </a:ext>
          </a:extLst>
        </p:cNvPr>
        <p:cNvGrpSpPr/>
        <p:nvPr/>
      </p:nvGrpSpPr>
      <p:grpSpPr>
        <a:xfrm>
          <a:off x="0" y="0"/>
          <a:ext cx="0" cy="0"/>
          <a:chOff x="0" y="0"/>
          <a:chExt cx="0" cy="0"/>
        </a:xfrm>
      </p:grpSpPr>
      <p:sp>
        <p:nvSpPr>
          <p:cNvPr id="6" name="Segnaposto piè di pagina 6">
            <a:extLst>
              <a:ext uri="{FF2B5EF4-FFF2-40B4-BE49-F238E27FC236}">
                <a16:creationId xmlns:a16="http://schemas.microsoft.com/office/drawing/2014/main" id="{4ABA36C5-526B-1889-04FC-D14D63D27044}"/>
              </a:ext>
            </a:extLst>
          </p:cNvPr>
          <p:cNvSpPr txBox="1">
            <a:spLocks/>
          </p:cNvSpPr>
          <p:nvPr/>
        </p:nvSpPr>
        <p:spPr>
          <a:xfrm>
            <a:off x="540438" y="6125019"/>
            <a:ext cx="4114800" cy="365125"/>
          </a:xfrm>
          <a:prstGeom prst="rect">
            <a:avLst/>
          </a:prstGeom>
          <a:noFill/>
        </p:spPr>
        <p:txBody>
          <a:bodyPr vert="horz" lIns="91440" tIns="45720" rIns="91440" bIns="45720" rtlCol="0">
            <a:noAutofit/>
          </a:bodyPr>
          <a:lstStyle>
            <a:lvl1pPr marL="0" indent="0" algn="ctr" defTabSz="914400" rtl="0" eaLnBrk="1" latinLnBrk="0" hangingPunct="1">
              <a:lnSpc>
                <a:spcPct val="150000"/>
              </a:lnSpc>
              <a:spcBef>
                <a:spcPts val="1000"/>
              </a:spcBef>
              <a:spcAft>
                <a:spcPts val="1200"/>
              </a:spcAft>
              <a:buFontTx/>
              <a:buNone/>
              <a:defRPr lang="it-IT" sz="1200" kern="120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pPr algn="l" rtl="0"/>
            <a:endParaRPr lang="it-IT" sz="1400" dirty="0">
              <a:solidFill>
                <a:schemeClr val="bg2">
                  <a:lumMod val="50000"/>
                </a:schemeClr>
              </a:solidFill>
              <a:latin typeface="Segoe UI" panose="020B0502040204020203" pitchFamily="34" charset="0"/>
              <a:cs typeface="Segoe UI" panose="020B0502040204020203" pitchFamily="34" charset="0"/>
            </a:endParaRPr>
          </a:p>
        </p:txBody>
      </p:sp>
      <p:sp>
        <p:nvSpPr>
          <p:cNvPr id="4" name="Segnaposto numero diapositiva 7">
            <a:extLst>
              <a:ext uri="{FF2B5EF4-FFF2-40B4-BE49-F238E27FC236}">
                <a16:creationId xmlns:a16="http://schemas.microsoft.com/office/drawing/2014/main" id="{E5E88415-5A1C-BCFD-C9D2-7562EC06F3F2}"/>
              </a:ext>
            </a:extLst>
          </p:cNvPr>
          <p:cNvSpPr txBox="1">
            <a:spLocks/>
          </p:cNvSpPr>
          <p:nvPr/>
        </p:nvSpPr>
        <p:spPr>
          <a:xfrm>
            <a:off x="8894343" y="6194361"/>
            <a:ext cx="2743200" cy="365125"/>
          </a:xfrm>
          <a:prstGeom prst="rect">
            <a:avLst/>
          </a:prstGeom>
        </p:spPr>
        <p:txBody>
          <a:bodyPr rtlCol="0"/>
          <a:lstStyle>
            <a:defPPr>
              <a:defRPr lang="it-IT"/>
            </a:defPPr>
            <a:lvl1pPr marL="0" algn="l" defTabSz="914400" rtl="0" eaLnBrk="1" latinLnBrk="0" hangingPunct="1">
              <a:defRPr lang="it-IT" sz="1800" kern="1200">
                <a:solidFill>
                  <a:schemeClr val="tx1"/>
                </a:solidFill>
                <a:latin typeface="+mn-lt"/>
                <a:ea typeface="+mn-ea"/>
                <a:cs typeface="+mn-cs"/>
              </a:defRPr>
            </a:lvl1pPr>
            <a:lvl2pPr marL="457200" algn="l" defTabSz="914400" rtl="0" eaLnBrk="1" latinLnBrk="0" hangingPunct="1">
              <a:defRPr lang="it-IT" sz="1800" kern="1200">
                <a:solidFill>
                  <a:schemeClr val="tx1"/>
                </a:solidFill>
                <a:latin typeface="+mn-lt"/>
                <a:ea typeface="+mn-ea"/>
                <a:cs typeface="+mn-cs"/>
              </a:defRPr>
            </a:lvl2pPr>
            <a:lvl3pPr marL="914400" algn="l" defTabSz="914400" rtl="0" eaLnBrk="1" latinLnBrk="0" hangingPunct="1">
              <a:defRPr lang="it-IT" sz="1800" kern="1200">
                <a:solidFill>
                  <a:schemeClr val="tx1"/>
                </a:solidFill>
                <a:latin typeface="+mn-lt"/>
                <a:ea typeface="+mn-ea"/>
                <a:cs typeface="+mn-cs"/>
              </a:defRPr>
            </a:lvl3pPr>
            <a:lvl4pPr marL="1371600" algn="l" defTabSz="914400" rtl="0" eaLnBrk="1" latinLnBrk="0" hangingPunct="1">
              <a:defRPr lang="it-IT" sz="1800" kern="1200">
                <a:solidFill>
                  <a:schemeClr val="tx1"/>
                </a:solidFill>
                <a:latin typeface="+mn-lt"/>
                <a:ea typeface="+mn-ea"/>
                <a:cs typeface="+mn-cs"/>
              </a:defRPr>
            </a:lvl4pPr>
            <a:lvl5pPr marL="1828800" algn="l" defTabSz="914400" rtl="0" eaLnBrk="1" latinLnBrk="0" hangingPunct="1">
              <a:defRPr lang="it-IT" sz="1800" kern="1200">
                <a:solidFill>
                  <a:schemeClr val="tx1"/>
                </a:solidFill>
                <a:latin typeface="+mn-lt"/>
                <a:ea typeface="+mn-ea"/>
                <a:cs typeface="+mn-cs"/>
              </a:defRPr>
            </a:lvl5pPr>
            <a:lvl6pPr marL="2286000" algn="l" defTabSz="914400" rtl="0" eaLnBrk="1" latinLnBrk="0" hangingPunct="1">
              <a:defRPr lang="it-IT" sz="1800" kern="1200">
                <a:solidFill>
                  <a:schemeClr val="tx1"/>
                </a:solidFill>
                <a:latin typeface="+mn-lt"/>
                <a:ea typeface="+mn-ea"/>
                <a:cs typeface="+mn-cs"/>
              </a:defRPr>
            </a:lvl6pPr>
            <a:lvl7pPr marL="2743200" algn="l" defTabSz="914400" rtl="0" eaLnBrk="1" latinLnBrk="0" hangingPunct="1">
              <a:defRPr lang="it-IT" sz="1800" kern="1200">
                <a:solidFill>
                  <a:schemeClr val="tx1"/>
                </a:solidFill>
                <a:latin typeface="+mn-lt"/>
                <a:ea typeface="+mn-ea"/>
                <a:cs typeface="+mn-cs"/>
              </a:defRPr>
            </a:lvl7pPr>
            <a:lvl8pPr marL="3200400" algn="l" defTabSz="914400" rtl="0" eaLnBrk="1" latinLnBrk="0" hangingPunct="1">
              <a:defRPr lang="it-IT" sz="1800" kern="1200">
                <a:solidFill>
                  <a:schemeClr val="tx1"/>
                </a:solidFill>
                <a:latin typeface="+mn-lt"/>
                <a:ea typeface="+mn-ea"/>
                <a:cs typeface="+mn-cs"/>
              </a:defRPr>
            </a:lvl8pPr>
            <a:lvl9pPr marL="3657600" algn="l" defTabSz="914400" rtl="0" eaLnBrk="1" latinLnBrk="0" hangingPunct="1">
              <a:defRPr lang="it-IT" sz="1800" kern="1200">
                <a:solidFill>
                  <a:schemeClr val="tx1"/>
                </a:solidFill>
                <a:latin typeface="+mn-lt"/>
                <a:ea typeface="+mn-ea"/>
                <a:cs typeface="+mn-cs"/>
              </a:defRPr>
            </a:lvl9pPr>
          </a:lstStyle>
          <a:p>
            <a:pPr algn="r" rtl="0"/>
            <a:fld id="{294A09A9-5501-47C1-A89A-A340965A2BE2}" type="slidenum">
              <a:rPr lang="it-IT" sz="1400" smtClean="0">
                <a:solidFill>
                  <a:schemeClr val="bg2">
                    <a:lumMod val="50000"/>
                  </a:schemeClr>
                </a:solidFill>
                <a:latin typeface="Segoe UI" panose="020B0502040204020203" pitchFamily="34" charset="0"/>
                <a:cs typeface="Segoe UI" panose="020B0502040204020203" pitchFamily="34" charset="0"/>
              </a:rPr>
              <a:pPr algn="r" rtl="0"/>
              <a:t>11</a:t>
            </a:fld>
            <a:endParaRPr lang="it-IT" sz="1400">
              <a:solidFill>
                <a:schemeClr val="bg2">
                  <a:lumMod val="50000"/>
                </a:schemeClr>
              </a:solidFill>
              <a:latin typeface="Segoe UI" panose="020B0502040204020203" pitchFamily="34" charset="0"/>
              <a:cs typeface="Segoe UI" panose="020B0502040204020203" pitchFamily="34" charset="0"/>
            </a:endParaRPr>
          </a:p>
        </p:txBody>
      </p:sp>
      <p:sp>
        <p:nvSpPr>
          <p:cNvPr id="5" name="Titolo 4">
            <a:extLst>
              <a:ext uri="{FF2B5EF4-FFF2-40B4-BE49-F238E27FC236}">
                <a16:creationId xmlns:a16="http://schemas.microsoft.com/office/drawing/2014/main" id="{3391DFB8-FE14-F725-8BA3-D97F32C1629C}"/>
              </a:ext>
            </a:extLst>
          </p:cNvPr>
          <p:cNvSpPr>
            <a:spLocks noGrp="1"/>
          </p:cNvSpPr>
          <p:nvPr>
            <p:ph type="title"/>
          </p:nvPr>
        </p:nvSpPr>
        <p:spPr>
          <a:xfrm>
            <a:off x="521208" y="566928"/>
            <a:ext cx="5574792" cy="640080"/>
          </a:xfrm>
        </p:spPr>
        <p:txBody>
          <a:bodyPr rtlCol="0">
            <a:normAutofit fontScale="90000"/>
          </a:bodyPr>
          <a:lstStyle>
            <a:defPPr>
              <a:defRPr lang="it-IT"/>
            </a:defPPr>
          </a:lstStyle>
          <a:p>
            <a:r>
              <a:rPr lang="it-IT" dirty="0"/>
              <a:t>7d. Segreti tecnici e commerciali</a:t>
            </a:r>
          </a:p>
        </p:txBody>
      </p:sp>
      <p:sp>
        <p:nvSpPr>
          <p:cNvPr id="9" name="Segnaposto contenuto 5">
            <a:extLst>
              <a:ext uri="{FF2B5EF4-FFF2-40B4-BE49-F238E27FC236}">
                <a16:creationId xmlns:a16="http://schemas.microsoft.com/office/drawing/2014/main" id="{0B7A4EA0-6391-0DEE-AD51-66C30969EC88}"/>
              </a:ext>
            </a:extLst>
          </p:cNvPr>
          <p:cNvSpPr txBox="1">
            <a:spLocks/>
          </p:cNvSpPr>
          <p:nvPr/>
        </p:nvSpPr>
        <p:spPr>
          <a:xfrm>
            <a:off x="540438" y="2156523"/>
            <a:ext cx="5029200" cy="1117831"/>
          </a:xfrm>
          <a:prstGeom prst="rect">
            <a:avLst/>
          </a:prstGeom>
        </p:spPr>
        <p:txBody>
          <a:bodyPr rtlCol="0"/>
          <a:lstStyle>
            <a:defPPr>
              <a:defRPr lang="it-IT"/>
            </a:defPPr>
            <a:lvl1pPr marL="0" indent="0" algn="l" defTabSz="914400" rtl="0" eaLnBrk="1" latinLnBrk="0" hangingPunct="1">
              <a:lnSpc>
                <a:spcPct val="150000"/>
              </a:lnSpc>
              <a:spcBef>
                <a:spcPts val="1000"/>
              </a:spcBef>
              <a:spcAft>
                <a:spcPts val="1200"/>
              </a:spcAft>
              <a:buFontTx/>
              <a:buNone/>
              <a:defRPr lang="it-IT" sz="1200" kern="1200" dirty="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pPr>
              <a:lnSpc>
                <a:spcPct val="100000"/>
              </a:lnSpc>
            </a:pPr>
            <a:r>
              <a:rPr lang="it-IT" sz="2000" b="1" dirty="0">
                <a:solidFill>
                  <a:schemeClr val="tx2"/>
                </a:solidFill>
              </a:rPr>
              <a:t>Quindi non è sufficiente invocare il segreto solo perché il documento tecnico attiene al proprio know </a:t>
            </a:r>
            <a:r>
              <a:rPr lang="it-IT" sz="2000" b="1" dirty="0" err="1">
                <a:solidFill>
                  <a:schemeClr val="tx2"/>
                </a:solidFill>
              </a:rPr>
              <a:t>how</a:t>
            </a:r>
            <a:r>
              <a:rPr lang="it-IT" sz="2000" b="1" dirty="0">
                <a:solidFill>
                  <a:schemeClr val="tx2"/>
                </a:solidFill>
              </a:rPr>
              <a:t>?</a:t>
            </a:r>
          </a:p>
        </p:txBody>
      </p:sp>
      <p:sp>
        <p:nvSpPr>
          <p:cNvPr id="10" name="Segnaposto contenuto 6">
            <a:extLst>
              <a:ext uri="{FF2B5EF4-FFF2-40B4-BE49-F238E27FC236}">
                <a16:creationId xmlns:a16="http://schemas.microsoft.com/office/drawing/2014/main" id="{70B44FE3-60E6-C541-E145-2665EB8B09AF}"/>
              </a:ext>
            </a:extLst>
          </p:cNvPr>
          <p:cNvSpPr>
            <a:spLocks noGrp="1"/>
          </p:cNvSpPr>
          <p:nvPr>
            <p:ph sz="quarter" idx="16"/>
          </p:nvPr>
        </p:nvSpPr>
        <p:spPr>
          <a:xfrm>
            <a:off x="6379743" y="571726"/>
            <a:ext cx="5029200" cy="4096512"/>
          </a:xfrm>
          <a:noFill/>
          <a:ln>
            <a:noFill/>
          </a:ln>
        </p:spPr>
        <p:txBody>
          <a:bodyPr rtlCol="0"/>
          <a:lstStyle>
            <a:defPPr>
              <a:defRPr lang="it-IT"/>
            </a:defPPr>
          </a:lstStyle>
          <a:p>
            <a:r>
              <a:rPr lang="it-IT" sz="1800" dirty="0"/>
              <a:t>Va ribadito che “</a:t>
            </a:r>
            <a:r>
              <a:rPr lang="it-IT" sz="1800" i="1" dirty="0"/>
              <a:t>ai fini della limitazione del diritto di accesso agli atti e ai documenti tecnici della controinteressata aggiudicataria, non è … sufficiente l'affermazione che questi ultimi attengono al proprio know </a:t>
            </a:r>
            <a:r>
              <a:rPr lang="it-IT" sz="1800" i="1" dirty="0" err="1"/>
              <a:t>how</a:t>
            </a:r>
            <a:r>
              <a:rPr lang="it-IT" sz="1800" i="1" dirty="0"/>
              <a:t>. Infatti, onde perseguire un punto di equilibrio tra esigenze di riservatezza e trasparenza nell'ambito delle procedure di evidenza pubblica, l’ostensione può essere negata solo laddove sussista un’informazione specificatamente individuata, suscettibile di sfruttamento economico, in grado di garantire un vantaggio concorrenziale all'operatore nel mercato di riferimento e che la stessa presenti effettivi e comprovabili caratteri di segretezza oggettiva. In difetto di tali presupposti, la trasparenza delle gare pubbliche è principio prevalente rispetto al know </a:t>
            </a:r>
            <a:r>
              <a:rPr lang="it-IT" sz="1800" i="1" dirty="0" err="1"/>
              <a:t>how</a:t>
            </a:r>
            <a:r>
              <a:rPr lang="it-IT" sz="1800" i="1" dirty="0"/>
              <a:t> dei singoli concorrenti</a:t>
            </a:r>
            <a:r>
              <a:rPr lang="it-IT" sz="1800" dirty="0"/>
              <a:t>” (così da ultimo Cons. Stato, V, 15 ottobre 2024, n. 8257).</a:t>
            </a:r>
            <a:endParaRPr lang="it-IT" sz="1800" dirty="0">
              <a:solidFill>
                <a:schemeClr val="tx2"/>
              </a:solidFill>
            </a:endParaRPr>
          </a:p>
        </p:txBody>
      </p:sp>
      <p:sp>
        <p:nvSpPr>
          <p:cNvPr id="12" name="Segnaposto contenuto 5">
            <a:extLst>
              <a:ext uri="{FF2B5EF4-FFF2-40B4-BE49-F238E27FC236}">
                <a16:creationId xmlns:a16="http://schemas.microsoft.com/office/drawing/2014/main" id="{6535B504-E0D1-FA76-09DE-571660CFB39A}"/>
              </a:ext>
            </a:extLst>
          </p:cNvPr>
          <p:cNvSpPr txBox="1">
            <a:spLocks/>
          </p:cNvSpPr>
          <p:nvPr/>
        </p:nvSpPr>
        <p:spPr>
          <a:xfrm>
            <a:off x="6379743" y="4855464"/>
            <a:ext cx="5029200" cy="640080"/>
          </a:xfrm>
          <a:prstGeom prst="rect">
            <a:avLst/>
          </a:prstGeom>
        </p:spPr>
        <p:txBody>
          <a:bodyPr rtlCol="0"/>
          <a:lstStyle>
            <a:defPPr>
              <a:defRPr lang="it-IT"/>
            </a:defPPr>
            <a:lvl1pPr marL="0" indent="0" algn="l" defTabSz="914400" rtl="0" eaLnBrk="1" latinLnBrk="0" hangingPunct="1">
              <a:lnSpc>
                <a:spcPct val="150000"/>
              </a:lnSpc>
              <a:spcBef>
                <a:spcPts val="1000"/>
              </a:spcBef>
              <a:spcAft>
                <a:spcPts val="1200"/>
              </a:spcAft>
              <a:buFontTx/>
              <a:buNone/>
              <a:defRPr lang="it-IT" sz="1200" kern="1200" dirty="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pPr>
              <a:lnSpc>
                <a:spcPct val="100000"/>
              </a:lnSpc>
            </a:pPr>
            <a:endParaRPr lang="it-IT" sz="1800" b="1" i="1" dirty="0">
              <a:solidFill>
                <a:schemeClr val="tx2"/>
              </a:solidFill>
            </a:endParaRPr>
          </a:p>
        </p:txBody>
      </p:sp>
      <p:sp>
        <p:nvSpPr>
          <p:cNvPr id="2" name="Segnaposto contenuto 5">
            <a:extLst>
              <a:ext uri="{FF2B5EF4-FFF2-40B4-BE49-F238E27FC236}">
                <a16:creationId xmlns:a16="http://schemas.microsoft.com/office/drawing/2014/main" id="{B60E93E9-6CF7-7D79-1A81-AA14E16E5A00}"/>
              </a:ext>
            </a:extLst>
          </p:cNvPr>
          <p:cNvSpPr txBox="1">
            <a:spLocks/>
          </p:cNvSpPr>
          <p:nvPr/>
        </p:nvSpPr>
        <p:spPr>
          <a:xfrm>
            <a:off x="1066800" y="5175504"/>
            <a:ext cx="5029200" cy="4096512"/>
          </a:xfrm>
          <a:prstGeom prst="rect">
            <a:avLst/>
          </a:prstGeom>
        </p:spPr>
        <p:txBody>
          <a:bodyPr rtlCol="0"/>
          <a:lstStyle>
            <a:defPPr>
              <a:defRPr lang="it-IT"/>
            </a:defPPr>
            <a:lvl1pPr marL="0" indent="0" algn="l" defTabSz="914400" rtl="0" eaLnBrk="1" latinLnBrk="0" hangingPunct="1">
              <a:lnSpc>
                <a:spcPct val="150000"/>
              </a:lnSpc>
              <a:spcBef>
                <a:spcPts val="1000"/>
              </a:spcBef>
              <a:spcAft>
                <a:spcPts val="1200"/>
              </a:spcAft>
              <a:buFontTx/>
              <a:buNone/>
              <a:defRPr lang="it-IT" sz="1200" kern="1200" dirty="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pPr algn="r">
              <a:lnSpc>
                <a:spcPct val="100000"/>
              </a:lnSpc>
            </a:pPr>
            <a:r>
              <a:rPr lang="it-IT" sz="1800" b="1" i="1" dirty="0">
                <a:solidFill>
                  <a:schemeClr val="tx2"/>
                </a:solidFill>
              </a:rPr>
              <a:t>Tar Lombardia-Milano, Sez. II, </a:t>
            </a:r>
            <a:br>
              <a:rPr lang="it-IT" sz="1800" b="1" i="1" dirty="0">
                <a:solidFill>
                  <a:schemeClr val="tx2"/>
                </a:solidFill>
              </a:rPr>
            </a:br>
            <a:r>
              <a:rPr lang="it-IT" sz="1800" b="1" i="1" dirty="0">
                <a:solidFill>
                  <a:schemeClr val="tx2"/>
                </a:solidFill>
              </a:rPr>
              <a:t>6 novembre 2025, n. 3607</a:t>
            </a:r>
          </a:p>
        </p:txBody>
      </p:sp>
    </p:spTree>
    <p:extLst>
      <p:ext uri="{BB962C8B-B14F-4D97-AF65-F5344CB8AC3E}">
        <p14:creationId xmlns:p14="http://schemas.microsoft.com/office/powerpoint/2010/main" val="28452763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99000">
              <a:srgbClr val="FCFFFE"/>
            </a:gs>
            <a:gs pos="66020">
              <a:srgbClr val="F3FFFF"/>
            </a:gs>
            <a:gs pos="37992">
              <a:srgbClr val="FFFFFF"/>
            </a:gs>
            <a:gs pos="8000">
              <a:srgbClr val="EAFCFD"/>
            </a:gs>
          </a:gsLst>
          <a:lin ang="16200000" scaled="0"/>
        </a:gradFill>
        <a:effectLst/>
      </p:bgPr>
    </p:bg>
    <p:spTree>
      <p:nvGrpSpPr>
        <p:cNvPr id="1" name="">
          <a:extLst>
            <a:ext uri="{FF2B5EF4-FFF2-40B4-BE49-F238E27FC236}">
              <a16:creationId xmlns:a16="http://schemas.microsoft.com/office/drawing/2014/main" id="{A5B57044-AAD2-939B-2BC2-AF30DF37442E}"/>
            </a:ext>
          </a:extLst>
        </p:cNvPr>
        <p:cNvGrpSpPr/>
        <p:nvPr/>
      </p:nvGrpSpPr>
      <p:grpSpPr>
        <a:xfrm>
          <a:off x="0" y="0"/>
          <a:ext cx="0" cy="0"/>
          <a:chOff x="0" y="0"/>
          <a:chExt cx="0" cy="0"/>
        </a:xfrm>
      </p:grpSpPr>
      <p:sp>
        <p:nvSpPr>
          <p:cNvPr id="5" name="Segnaposto numero diapositiva 7">
            <a:extLst>
              <a:ext uri="{FF2B5EF4-FFF2-40B4-BE49-F238E27FC236}">
                <a16:creationId xmlns:a16="http://schemas.microsoft.com/office/drawing/2014/main" id="{4E6114D5-5FE5-11F9-9311-ECFB5FE8D2C2}"/>
              </a:ext>
            </a:extLst>
          </p:cNvPr>
          <p:cNvSpPr txBox="1">
            <a:spLocks/>
          </p:cNvSpPr>
          <p:nvPr/>
        </p:nvSpPr>
        <p:spPr>
          <a:xfrm>
            <a:off x="8894343" y="6194361"/>
            <a:ext cx="2743200" cy="365125"/>
          </a:xfrm>
          <a:prstGeom prst="rect">
            <a:avLst/>
          </a:prstGeom>
        </p:spPr>
        <p:txBody>
          <a:bodyPr rtlCol="0"/>
          <a:lstStyle>
            <a:defPPr>
              <a:defRPr lang="it-IT"/>
            </a:defPPr>
            <a:lvl1pPr marL="0" algn="l" defTabSz="914400" rtl="0" eaLnBrk="1" latinLnBrk="0" hangingPunct="1">
              <a:defRPr lang="it-IT" sz="1800" kern="1200">
                <a:solidFill>
                  <a:schemeClr val="tx1"/>
                </a:solidFill>
                <a:latin typeface="+mn-lt"/>
                <a:ea typeface="+mn-ea"/>
                <a:cs typeface="+mn-cs"/>
              </a:defRPr>
            </a:lvl1pPr>
            <a:lvl2pPr marL="457200" algn="l" defTabSz="914400" rtl="0" eaLnBrk="1" latinLnBrk="0" hangingPunct="1">
              <a:defRPr lang="it-IT" sz="1800" kern="1200">
                <a:solidFill>
                  <a:schemeClr val="tx1"/>
                </a:solidFill>
                <a:latin typeface="+mn-lt"/>
                <a:ea typeface="+mn-ea"/>
                <a:cs typeface="+mn-cs"/>
              </a:defRPr>
            </a:lvl2pPr>
            <a:lvl3pPr marL="914400" algn="l" defTabSz="914400" rtl="0" eaLnBrk="1" latinLnBrk="0" hangingPunct="1">
              <a:defRPr lang="it-IT" sz="1800" kern="1200">
                <a:solidFill>
                  <a:schemeClr val="tx1"/>
                </a:solidFill>
                <a:latin typeface="+mn-lt"/>
                <a:ea typeface="+mn-ea"/>
                <a:cs typeface="+mn-cs"/>
              </a:defRPr>
            </a:lvl3pPr>
            <a:lvl4pPr marL="1371600" algn="l" defTabSz="914400" rtl="0" eaLnBrk="1" latinLnBrk="0" hangingPunct="1">
              <a:defRPr lang="it-IT" sz="1800" kern="1200">
                <a:solidFill>
                  <a:schemeClr val="tx1"/>
                </a:solidFill>
                <a:latin typeface="+mn-lt"/>
                <a:ea typeface="+mn-ea"/>
                <a:cs typeface="+mn-cs"/>
              </a:defRPr>
            </a:lvl4pPr>
            <a:lvl5pPr marL="1828800" algn="l" defTabSz="914400" rtl="0" eaLnBrk="1" latinLnBrk="0" hangingPunct="1">
              <a:defRPr lang="it-IT" sz="1800" kern="1200">
                <a:solidFill>
                  <a:schemeClr val="tx1"/>
                </a:solidFill>
                <a:latin typeface="+mn-lt"/>
                <a:ea typeface="+mn-ea"/>
                <a:cs typeface="+mn-cs"/>
              </a:defRPr>
            </a:lvl5pPr>
            <a:lvl6pPr marL="2286000" algn="l" defTabSz="914400" rtl="0" eaLnBrk="1" latinLnBrk="0" hangingPunct="1">
              <a:defRPr lang="it-IT" sz="1800" kern="1200">
                <a:solidFill>
                  <a:schemeClr val="tx1"/>
                </a:solidFill>
                <a:latin typeface="+mn-lt"/>
                <a:ea typeface="+mn-ea"/>
                <a:cs typeface="+mn-cs"/>
              </a:defRPr>
            </a:lvl6pPr>
            <a:lvl7pPr marL="2743200" algn="l" defTabSz="914400" rtl="0" eaLnBrk="1" latinLnBrk="0" hangingPunct="1">
              <a:defRPr lang="it-IT" sz="1800" kern="1200">
                <a:solidFill>
                  <a:schemeClr val="tx1"/>
                </a:solidFill>
                <a:latin typeface="+mn-lt"/>
                <a:ea typeface="+mn-ea"/>
                <a:cs typeface="+mn-cs"/>
              </a:defRPr>
            </a:lvl7pPr>
            <a:lvl8pPr marL="3200400" algn="l" defTabSz="914400" rtl="0" eaLnBrk="1" latinLnBrk="0" hangingPunct="1">
              <a:defRPr lang="it-IT" sz="1800" kern="1200">
                <a:solidFill>
                  <a:schemeClr val="tx1"/>
                </a:solidFill>
                <a:latin typeface="+mn-lt"/>
                <a:ea typeface="+mn-ea"/>
                <a:cs typeface="+mn-cs"/>
              </a:defRPr>
            </a:lvl8pPr>
            <a:lvl9pPr marL="3657600" algn="l" defTabSz="914400" rtl="0" eaLnBrk="1" latinLnBrk="0" hangingPunct="1">
              <a:defRPr lang="it-IT" sz="1800" kern="1200">
                <a:solidFill>
                  <a:schemeClr val="tx1"/>
                </a:solidFill>
                <a:latin typeface="+mn-lt"/>
                <a:ea typeface="+mn-ea"/>
                <a:cs typeface="+mn-cs"/>
              </a:defRPr>
            </a:lvl9pPr>
          </a:lstStyle>
          <a:p>
            <a:pPr algn="r" rtl="0"/>
            <a:fld id="{294A09A9-5501-47C1-A89A-A340965A2BE2}" type="slidenum">
              <a:rPr lang="it-IT" sz="1400" smtClean="0">
                <a:solidFill>
                  <a:schemeClr val="bg2">
                    <a:lumMod val="50000"/>
                  </a:schemeClr>
                </a:solidFill>
                <a:latin typeface="Segoe UI" panose="020B0502040204020203" pitchFamily="34" charset="0"/>
                <a:cs typeface="Segoe UI" panose="020B0502040204020203" pitchFamily="34" charset="0"/>
              </a:rPr>
              <a:pPr algn="r" rtl="0"/>
              <a:t>12</a:t>
            </a:fld>
            <a:endParaRPr lang="it-IT" sz="1400">
              <a:solidFill>
                <a:schemeClr val="bg2">
                  <a:lumMod val="50000"/>
                </a:schemeClr>
              </a:solidFill>
              <a:latin typeface="Segoe UI" panose="020B0502040204020203" pitchFamily="34" charset="0"/>
              <a:cs typeface="Segoe UI" panose="020B0502040204020203" pitchFamily="34" charset="0"/>
            </a:endParaRPr>
          </a:p>
        </p:txBody>
      </p:sp>
      <p:sp>
        <p:nvSpPr>
          <p:cNvPr id="6" name="Titolo 4">
            <a:extLst>
              <a:ext uri="{FF2B5EF4-FFF2-40B4-BE49-F238E27FC236}">
                <a16:creationId xmlns:a16="http://schemas.microsoft.com/office/drawing/2014/main" id="{EF1FC3E9-0A57-4AA5-DC21-FDCCE915F608}"/>
              </a:ext>
            </a:extLst>
          </p:cNvPr>
          <p:cNvSpPr>
            <a:spLocks noGrp="1"/>
          </p:cNvSpPr>
          <p:nvPr>
            <p:ph type="title"/>
          </p:nvPr>
        </p:nvSpPr>
        <p:spPr>
          <a:xfrm>
            <a:off x="617219" y="228600"/>
            <a:ext cx="5883169" cy="2103120"/>
          </a:xfrm>
        </p:spPr>
        <p:txBody>
          <a:bodyPr rtlCol="0"/>
          <a:lstStyle>
            <a:defPPr>
              <a:defRPr lang="it-IT"/>
            </a:defPPr>
          </a:lstStyle>
          <a:p>
            <a:r>
              <a:rPr lang="it-IT" dirty="0"/>
              <a:t>8. Aggiudicazione – Revoca della proposta</a:t>
            </a:r>
          </a:p>
        </p:txBody>
      </p:sp>
      <p:sp>
        <p:nvSpPr>
          <p:cNvPr id="9" name="Segnaposto contenuto 6">
            <a:extLst>
              <a:ext uri="{FF2B5EF4-FFF2-40B4-BE49-F238E27FC236}">
                <a16:creationId xmlns:a16="http://schemas.microsoft.com/office/drawing/2014/main" id="{7884E358-5AFC-B0F9-E844-858A3B4D03B1}"/>
              </a:ext>
            </a:extLst>
          </p:cNvPr>
          <p:cNvSpPr>
            <a:spLocks noGrp="1"/>
          </p:cNvSpPr>
          <p:nvPr>
            <p:ph sz="quarter" idx="16"/>
          </p:nvPr>
        </p:nvSpPr>
        <p:spPr>
          <a:xfrm>
            <a:off x="6419088" y="1280160"/>
            <a:ext cx="5129784" cy="4261104"/>
          </a:xfrm>
          <a:noFill/>
          <a:ln>
            <a:noFill/>
          </a:ln>
        </p:spPr>
        <p:txBody>
          <a:bodyPr rtlCol="0"/>
          <a:lstStyle>
            <a:defPPr>
              <a:defRPr lang="it-IT"/>
            </a:defPPr>
          </a:lstStyle>
          <a:p>
            <a:r>
              <a:rPr lang="it-IT" dirty="0"/>
              <a:t>Il provvedimento di revoca adottato dalla stazione appaltante prima dell'aggiudicazione definitiva (nella specie, avente ad oggetto la "proposta di aggiudicazione") non costituisce esercizio del potere di autotutela decisoria ai sensi degli artt. 21-quinquies e 21-nonies della L. n. 241/1990, bensì un semplice atto di ritiro di un atto endoprocedimentale ad effetti instabili. La proposta di aggiudicazione ingenera nel destinatario una mera aspettativa di fatto alla conclusione del procedimento, non un affidamento qualificato.</a:t>
            </a:r>
          </a:p>
          <a:p>
            <a:r>
              <a:rPr lang="it-IT" dirty="0"/>
              <a:t>Tar Campania, Salerno, sez. II</a:t>
            </a:r>
            <a:r>
              <a:rPr lang="it-IT"/>
              <a:t>, </a:t>
            </a:r>
            <a:br>
              <a:rPr lang="it-IT"/>
            </a:br>
            <a:r>
              <a:rPr lang="it-IT"/>
              <a:t>30 </a:t>
            </a:r>
            <a:r>
              <a:rPr lang="it-IT" dirty="0"/>
              <a:t>ottobre 2025 n. 1762</a:t>
            </a:r>
          </a:p>
          <a:p>
            <a:endParaRPr lang="it-IT" dirty="0"/>
          </a:p>
        </p:txBody>
      </p:sp>
      <p:sp>
        <p:nvSpPr>
          <p:cNvPr id="8" name="Segnaposto contenuto 5">
            <a:extLst>
              <a:ext uri="{FF2B5EF4-FFF2-40B4-BE49-F238E27FC236}">
                <a16:creationId xmlns:a16="http://schemas.microsoft.com/office/drawing/2014/main" id="{94D2BC2F-7527-34E2-37C1-9B9DE76FCAEE}"/>
              </a:ext>
            </a:extLst>
          </p:cNvPr>
          <p:cNvSpPr txBox="1">
            <a:spLocks/>
          </p:cNvSpPr>
          <p:nvPr/>
        </p:nvSpPr>
        <p:spPr>
          <a:xfrm>
            <a:off x="521208" y="1492102"/>
            <a:ext cx="5029200" cy="4096512"/>
          </a:xfrm>
          <a:prstGeom prst="rect">
            <a:avLst/>
          </a:prstGeom>
        </p:spPr>
        <p:txBody>
          <a:bodyPr rtlCol="0"/>
          <a:lstStyle>
            <a:defPPr>
              <a:defRPr lang="it-IT"/>
            </a:defPPr>
            <a:lvl1pPr marL="0" indent="0" algn="l" defTabSz="914400" rtl="0" eaLnBrk="1" latinLnBrk="0" hangingPunct="1">
              <a:lnSpc>
                <a:spcPct val="150000"/>
              </a:lnSpc>
              <a:spcBef>
                <a:spcPts val="1000"/>
              </a:spcBef>
              <a:spcAft>
                <a:spcPts val="1200"/>
              </a:spcAft>
              <a:buFontTx/>
              <a:buNone/>
              <a:defRPr lang="it-IT" sz="1200" kern="1200" dirty="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r>
              <a:rPr lang="it-IT" sz="2000" b="1" dirty="0">
                <a:solidFill>
                  <a:schemeClr val="tx2"/>
                </a:solidFill>
              </a:rPr>
              <a:t>Il provvedimento di revoca della proposta di aggiudicazione costituisce esercizio del potere di autotutela?</a:t>
            </a:r>
          </a:p>
        </p:txBody>
      </p:sp>
    </p:spTree>
    <p:extLst>
      <p:ext uri="{BB962C8B-B14F-4D97-AF65-F5344CB8AC3E}">
        <p14:creationId xmlns:p14="http://schemas.microsoft.com/office/powerpoint/2010/main" val="34845957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99000">
              <a:srgbClr val="FCFFFE"/>
            </a:gs>
            <a:gs pos="66020">
              <a:srgbClr val="F3FFFF"/>
            </a:gs>
            <a:gs pos="37992">
              <a:srgbClr val="FFFFFF"/>
            </a:gs>
            <a:gs pos="8000">
              <a:srgbClr val="EAFCFD"/>
            </a:gs>
          </a:gsLst>
          <a:lin ang="16200000" scaled="0"/>
        </a:gradFill>
        <a:effectLst/>
      </p:bgPr>
    </p:bg>
    <p:spTree>
      <p:nvGrpSpPr>
        <p:cNvPr id="1" name="">
          <a:extLst>
            <a:ext uri="{FF2B5EF4-FFF2-40B4-BE49-F238E27FC236}">
              <a16:creationId xmlns:a16="http://schemas.microsoft.com/office/drawing/2014/main" id="{9228299C-8D5A-F8E6-8531-B283289AD419}"/>
            </a:ext>
          </a:extLst>
        </p:cNvPr>
        <p:cNvGrpSpPr/>
        <p:nvPr/>
      </p:nvGrpSpPr>
      <p:grpSpPr>
        <a:xfrm>
          <a:off x="0" y="0"/>
          <a:ext cx="0" cy="0"/>
          <a:chOff x="0" y="0"/>
          <a:chExt cx="0" cy="0"/>
        </a:xfrm>
      </p:grpSpPr>
      <p:sp>
        <p:nvSpPr>
          <p:cNvPr id="6" name="Segnaposto piè di pagina 6">
            <a:extLst>
              <a:ext uri="{FF2B5EF4-FFF2-40B4-BE49-F238E27FC236}">
                <a16:creationId xmlns:a16="http://schemas.microsoft.com/office/drawing/2014/main" id="{2BFC3F18-C4D6-A54F-FA54-780758633988}"/>
              </a:ext>
            </a:extLst>
          </p:cNvPr>
          <p:cNvSpPr txBox="1">
            <a:spLocks/>
          </p:cNvSpPr>
          <p:nvPr/>
        </p:nvSpPr>
        <p:spPr>
          <a:xfrm>
            <a:off x="540438" y="6125019"/>
            <a:ext cx="4114800" cy="365125"/>
          </a:xfrm>
          <a:prstGeom prst="rect">
            <a:avLst/>
          </a:prstGeom>
          <a:noFill/>
        </p:spPr>
        <p:txBody>
          <a:bodyPr vert="horz" lIns="91440" tIns="45720" rIns="91440" bIns="45720" rtlCol="0">
            <a:noAutofit/>
          </a:bodyPr>
          <a:lstStyle>
            <a:lvl1pPr marL="0" indent="0" algn="ctr" defTabSz="914400" rtl="0" eaLnBrk="1" latinLnBrk="0" hangingPunct="1">
              <a:lnSpc>
                <a:spcPct val="150000"/>
              </a:lnSpc>
              <a:spcBef>
                <a:spcPts val="1000"/>
              </a:spcBef>
              <a:spcAft>
                <a:spcPts val="1200"/>
              </a:spcAft>
              <a:buFontTx/>
              <a:buNone/>
              <a:defRPr lang="it-IT" sz="1200" kern="120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pPr algn="l" rtl="0"/>
            <a:endParaRPr lang="it-IT" sz="1400" dirty="0">
              <a:solidFill>
                <a:schemeClr val="bg2">
                  <a:lumMod val="50000"/>
                </a:schemeClr>
              </a:solidFill>
              <a:latin typeface="Segoe UI" panose="020B0502040204020203" pitchFamily="34" charset="0"/>
              <a:cs typeface="Segoe UI" panose="020B0502040204020203" pitchFamily="34" charset="0"/>
            </a:endParaRPr>
          </a:p>
        </p:txBody>
      </p:sp>
      <p:sp>
        <p:nvSpPr>
          <p:cNvPr id="4" name="Segnaposto numero diapositiva 7">
            <a:extLst>
              <a:ext uri="{FF2B5EF4-FFF2-40B4-BE49-F238E27FC236}">
                <a16:creationId xmlns:a16="http://schemas.microsoft.com/office/drawing/2014/main" id="{B4D500E0-FB54-62ED-720B-D8FD64842E4A}"/>
              </a:ext>
            </a:extLst>
          </p:cNvPr>
          <p:cNvSpPr txBox="1">
            <a:spLocks/>
          </p:cNvSpPr>
          <p:nvPr/>
        </p:nvSpPr>
        <p:spPr>
          <a:xfrm>
            <a:off x="8894343" y="6194361"/>
            <a:ext cx="2743200" cy="365125"/>
          </a:xfrm>
          <a:prstGeom prst="rect">
            <a:avLst/>
          </a:prstGeom>
        </p:spPr>
        <p:txBody>
          <a:bodyPr rtlCol="0"/>
          <a:lstStyle>
            <a:defPPr>
              <a:defRPr lang="it-IT"/>
            </a:defPPr>
            <a:lvl1pPr marL="0" algn="l" defTabSz="914400" rtl="0" eaLnBrk="1" latinLnBrk="0" hangingPunct="1">
              <a:defRPr lang="it-IT" sz="1800" kern="1200">
                <a:solidFill>
                  <a:schemeClr val="tx1"/>
                </a:solidFill>
                <a:latin typeface="+mn-lt"/>
                <a:ea typeface="+mn-ea"/>
                <a:cs typeface="+mn-cs"/>
              </a:defRPr>
            </a:lvl1pPr>
            <a:lvl2pPr marL="457200" algn="l" defTabSz="914400" rtl="0" eaLnBrk="1" latinLnBrk="0" hangingPunct="1">
              <a:defRPr lang="it-IT" sz="1800" kern="1200">
                <a:solidFill>
                  <a:schemeClr val="tx1"/>
                </a:solidFill>
                <a:latin typeface="+mn-lt"/>
                <a:ea typeface="+mn-ea"/>
                <a:cs typeface="+mn-cs"/>
              </a:defRPr>
            </a:lvl2pPr>
            <a:lvl3pPr marL="914400" algn="l" defTabSz="914400" rtl="0" eaLnBrk="1" latinLnBrk="0" hangingPunct="1">
              <a:defRPr lang="it-IT" sz="1800" kern="1200">
                <a:solidFill>
                  <a:schemeClr val="tx1"/>
                </a:solidFill>
                <a:latin typeface="+mn-lt"/>
                <a:ea typeface="+mn-ea"/>
                <a:cs typeface="+mn-cs"/>
              </a:defRPr>
            </a:lvl3pPr>
            <a:lvl4pPr marL="1371600" algn="l" defTabSz="914400" rtl="0" eaLnBrk="1" latinLnBrk="0" hangingPunct="1">
              <a:defRPr lang="it-IT" sz="1800" kern="1200">
                <a:solidFill>
                  <a:schemeClr val="tx1"/>
                </a:solidFill>
                <a:latin typeface="+mn-lt"/>
                <a:ea typeface="+mn-ea"/>
                <a:cs typeface="+mn-cs"/>
              </a:defRPr>
            </a:lvl4pPr>
            <a:lvl5pPr marL="1828800" algn="l" defTabSz="914400" rtl="0" eaLnBrk="1" latinLnBrk="0" hangingPunct="1">
              <a:defRPr lang="it-IT" sz="1800" kern="1200">
                <a:solidFill>
                  <a:schemeClr val="tx1"/>
                </a:solidFill>
                <a:latin typeface="+mn-lt"/>
                <a:ea typeface="+mn-ea"/>
                <a:cs typeface="+mn-cs"/>
              </a:defRPr>
            </a:lvl5pPr>
            <a:lvl6pPr marL="2286000" algn="l" defTabSz="914400" rtl="0" eaLnBrk="1" latinLnBrk="0" hangingPunct="1">
              <a:defRPr lang="it-IT" sz="1800" kern="1200">
                <a:solidFill>
                  <a:schemeClr val="tx1"/>
                </a:solidFill>
                <a:latin typeface="+mn-lt"/>
                <a:ea typeface="+mn-ea"/>
                <a:cs typeface="+mn-cs"/>
              </a:defRPr>
            </a:lvl6pPr>
            <a:lvl7pPr marL="2743200" algn="l" defTabSz="914400" rtl="0" eaLnBrk="1" latinLnBrk="0" hangingPunct="1">
              <a:defRPr lang="it-IT" sz="1800" kern="1200">
                <a:solidFill>
                  <a:schemeClr val="tx1"/>
                </a:solidFill>
                <a:latin typeface="+mn-lt"/>
                <a:ea typeface="+mn-ea"/>
                <a:cs typeface="+mn-cs"/>
              </a:defRPr>
            </a:lvl7pPr>
            <a:lvl8pPr marL="3200400" algn="l" defTabSz="914400" rtl="0" eaLnBrk="1" latinLnBrk="0" hangingPunct="1">
              <a:defRPr lang="it-IT" sz="1800" kern="1200">
                <a:solidFill>
                  <a:schemeClr val="tx1"/>
                </a:solidFill>
                <a:latin typeface="+mn-lt"/>
                <a:ea typeface="+mn-ea"/>
                <a:cs typeface="+mn-cs"/>
              </a:defRPr>
            </a:lvl8pPr>
            <a:lvl9pPr marL="3657600" algn="l" defTabSz="914400" rtl="0" eaLnBrk="1" latinLnBrk="0" hangingPunct="1">
              <a:defRPr lang="it-IT" sz="1800" kern="1200">
                <a:solidFill>
                  <a:schemeClr val="tx1"/>
                </a:solidFill>
                <a:latin typeface="+mn-lt"/>
                <a:ea typeface="+mn-ea"/>
                <a:cs typeface="+mn-cs"/>
              </a:defRPr>
            </a:lvl9pPr>
          </a:lstStyle>
          <a:p>
            <a:pPr algn="r" rtl="0"/>
            <a:fld id="{294A09A9-5501-47C1-A89A-A340965A2BE2}" type="slidenum">
              <a:rPr lang="it-IT" sz="1400" smtClean="0">
                <a:solidFill>
                  <a:schemeClr val="bg2">
                    <a:lumMod val="50000"/>
                  </a:schemeClr>
                </a:solidFill>
                <a:latin typeface="Segoe UI" panose="020B0502040204020203" pitchFamily="34" charset="0"/>
                <a:cs typeface="Segoe UI" panose="020B0502040204020203" pitchFamily="34" charset="0"/>
              </a:rPr>
              <a:pPr algn="r" rtl="0"/>
              <a:t>2</a:t>
            </a:fld>
            <a:endParaRPr lang="it-IT" sz="1400">
              <a:solidFill>
                <a:schemeClr val="bg2">
                  <a:lumMod val="50000"/>
                </a:schemeClr>
              </a:solidFill>
              <a:latin typeface="Segoe UI" panose="020B0502040204020203" pitchFamily="34" charset="0"/>
              <a:cs typeface="Segoe UI" panose="020B0502040204020203" pitchFamily="34" charset="0"/>
            </a:endParaRPr>
          </a:p>
        </p:txBody>
      </p:sp>
      <p:sp>
        <p:nvSpPr>
          <p:cNvPr id="5" name="Titolo 4">
            <a:extLst>
              <a:ext uri="{FF2B5EF4-FFF2-40B4-BE49-F238E27FC236}">
                <a16:creationId xmlns:a16="http://schemas.microsoft.com/office/drawing/2014/main" id="{7BA3CA94-9195-1022-D8D5-5EC25E1ED786}"/>
              </a:ext>
            </a:extLst>
          </p:cNvPr>
          <p:cNvSpPr>
            <a:spLocks noGrp="1"/>
          </p:cNvSpPr>
          <p:nvPr>
            <p:ph type="title"/>
          </p:nvPr>
        </p:nvSpPr>
        <p:spPr>
          <a:xfrm>
            <a:off x="521208" y="566928"/>
            <a:ext cx="11119104" cy="640080"/>
          </a:xfrm>
        </p:spPr>
        <p:txBody>
          <a:bodyPr rtlCol="0"/>
          <a:lstStyle>
            <a:defPPr>
              <a:defRPr lang="it-IT"/>
            </a:defPPr>
          </a:lstStyle>
          <a:p>
            <a:r>
              <a:rPr lang="it-IT" dirty="0"/>
              <a:t>2. Accesso agli atti</a:t>
            </a:r>
          </a:p>
        </p:txBody>
      </p:sp>
      <p:sp>
        <p:nvSpPr>
          <p:cNvPr id="9" name="Segnaposto contenuto 5">
            <a:extLst>
              <a:ext uri="{FF2B5EF4-FFF2-40B4-BE49-F238E27FC236}">
                <a16:creationId xmlns:a16="http://schemas.microsoft.com/office/drawing/2014/main" id="{3BF003F1-AA31-FACF-5FCF-48C396A878D7}"/>
              </a:ext>
            </a:extLst>
          </p:cNvPr>
          <p:cNvSpPr txBox="1">
            <a:spLocks/>
          </p:cNvSpPr>
          <p:nvPr/>
        </p:nvSpPr>
        <p:spPr>
          <a:xfrm>
            <a:off x="540438" y="1399032"/>
            <a:ext cx="5029200" cy="4096512"/>
          </a:xfrm>
          <a:prstGeom prst="rect">
            <a:avLst/>
          </a:prstGeom>
        </p:spPr>
        <p:txBody>
          <a:bodyPr rtlCol="0"/>
          <a:lstStyle>
            <a:defPPr>
              <a:defRPr lang="it-IT"/>
            </a:defPPr>
            <a:lvl1pPr marL="0" indent="0" algn="l" defTabSz="914400" rtl="0" eaLnBrk="1" latinLnBrk="0" hangingPunct="1">
              <a:lnSpc>
                <a:spcPct val="150000"/>
              </a:lnSpc>
              <a:spcBef>
                <a:spcPts val="1000"/>
              </a:spcBef>
              <a:spcAft>
                <a:spcPts val="1200"/>
              </a:spcAft>
              <a:buFontTx/>
              <a:buNone/>
              <a:defRPr lang="it-IT" sz="1200" kern="1200" dirty="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pPr>
              <a:lnSpc>
                <a:spcPct val="100000"/>
              </a:lnSpc>
            </a:pPr>
            <a:r>
              <a:rPr lang="it-IT" sz="1800" b="1" dirty="0">
                <a:solidFill>
                  <a:schemeClr val="tx2"/>
                </a:solidFill>
              </a:rPr>
              <a:t>La richiesta di accesso agli atti può essere estesa ad atti specifici diversi dalle offerte o dalla </a:t>
            </a:r>
            <a:r>
              <a:rPr lang="it-IT" sz="2000" b="1" dirty="0">
                <a:solidFill>
                  <a:schemeClr val="tx2"/>
                </a:solidFill>
              </a:rPr>
              <a:t>documentazione</a:t>
            </a:r>
            <a:r>
              <a:rPr lang="it-IT" sz="1800" b="1" dirty="0">
                <a:solidFill>
                  <a:schemeClr val="tx2"/>
                </a:solidFill>
              </a:rPr>
              <a:t> amministrativa dei concorrenti?</a:t>
            </a:r>
          </a:p>
        </p:txBody>
      </p:sp>
      <p:sp>
        <p:nvSpPr>
          <p:cNvPr id="10" name="Segnaposto contenuto 6">
            <a:extLst>
              <a:ext uri="{FF2B5EF4-FFF2-40B4-BE49-F238E27FC236}">
                <a16:creationId xmlns:a16="http://schemas.microsoft.com/office/drawing/2014/main" id="{C5B0EF5E-E278-993E-2ABF-EA276BC1F249}"/>
              </a:ext>
            </a:extLst>
          </p:cNvPr>
          <p:cNvSpPr>
            <a:spLocks noGrp="1"/>
          </p:cNvSpPr>
          <p:nvPr>
            <p:ph sz="quarter" idx="16"/>
          </p:nvPr>
        </p:nvSpPr>
        <p:spPr>
          <a:xfrm>
            <a:off x="6379743" y="1399032"/>
            <a:ext cx="5029200" cy="4096512"/>
          </a:xfrm>
          <a:noFill/>
          <a:ln>
            <a:noFill/>
          </a:ln>
        </p:spPr>
        <p:txBody>
          <a:bodyPr rtlCol="0"/>
          <a:lstStyle>
            <a:defPPr>
              <a:defRPr lang="it-IT"/>
            </a:defPPr>
          </a:lstStyle>
          <a:p>
            <a:r>
              <a:rPr lang="it-IT" sz="1800" dirty="0"/>
              <a:t>È </a:t>
            </a:r>
            <a:r>
              <a:rPr lang="it-IT" sz="1800" b="1" dirty="0"/>
              <a:t>fondata</a:t>
            </a:r>
            <a:r>
              <a:rPr lang="it-IT" sz="1800" dirty="0"/>
              <a:t> la richiesta di accesso agli atti specifici della procedura di gara (diversi dalle offerte o dalla documentazione amministrativa dei concorrenti), quali le </a:t>
            </a:r>
            <a:r>
              <a:rPr lang="it-IT" sz="1800" b="1" dirty="0"/>
              <a:t>istanze relative ai sopralluoghi obbligatori, i verbali di sopralluogo e i documenti relativi alla decisione di prorogare i termini di presentazione delle offerte</a:t>
            </a:r>
            <a:r>
              <a:rPr lang="it-IT" sz="1800" dirty="0"/>
              <a:t>, in quanto tali atti sono direttamente afferenti allo svolgimento della procedura e alle attività valutative che hanno condotto all’aggiudicazione.</a:t>
            </a:r>
          </a:p>
          <a:p>
            <a:r>
              <a:rPr lang="it-IT" sz="1800" b="1" i="1" dirty="0"/>
              <a:t>Tar Lombardia-Milano, Sez. IV, 29 ottobre 2025, n. 3459</a:t>
            </a:r>
          </a:p>
          <a:p>
            <a:endParaRPr lang="it-IT" sz="1800" dirty="0">
              <a:solidFill>
                <a:schemeClr val="tx2"/>
              </a:solidFill>
            </a:endParaRPr>
          </a:p>
        </p:txBody>
      </p:sp>
      <p:sp>
        <p:nvSpPr>
          <p:cNvPr id="12" name="Segnaposto contenuto 5">
            <a:extLst>
              <a:ext uri="{FF2B5EF4-FFF2-40B4-BE49-F238E27FC236}">
                <a16:creationId xmlns:a16="http://schemas.microsoft.com/office/drawing/2014/main" id="{1A78567F-A801-2739-FF05-ED23C2DE5F0C}"/>
              </a:ext>
            </a:extLst>
          </p:cNvPr>
          <p:cNvSpPr txBox="1">
            <a:spLocks/>
          </p:cNvSpPr>
          <p:nvPr/>
        </p:nvSpPr>
        <p:spPr>
          <a:xfrm>
            <a:off x="6379743" y="4855464"/>
            <a:ext cx="5029200" cy="640080"/>
          </a:xfrm>
          <a:prstGeom prst="rect">
            <a:avLst/>
          </a:prstGeom>
        </p:spPr>
        <p:txBody>
          <a:bodyPr rtlCol="0"/>
          <a:lstStyle>
            <a:defPPr>
              <a:defRPr lang="it-IT"/>
            </a:defPPr>
            <a:lvl1pPr marL="0" indent="0" algn="l" defTabSz="914400" rtl="0" eaLnBrk="1" latinLnBrk="0" hangingPunct="1">
              <a:lnSpc>
                <a:spcPct val="150000"/>
              </a:lnSpc>
              <a:spcBef>
                <a:spcPts val="1000"/>
              </a:spcBef>
              <a:spcAft>
                <a:spcPts val="1200"/>
              </a:spcAft>
              <a:buFontTx/>
              <a:buNone/>
              <a:defRPr lang="it-IT" sz="1200" kern="1200" dirty="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pPr>
              <a:lnSpc>
                <a:spcPct val="100000"/>
              </a:lnSpc>
            </a:pPr>
            <a:endParaRPr lang="it-IT" sz="1800" b="1" i="1" dirty="0">
              <a:solidFill>
                <a:schemeClr val="tx2"/>
              </a:solidFill>
            </a:endParaRPr>
          </a:p>
        </p:txBody>
      </p:sp>
    </p:spTree>
    <p:extLst>
      <p:ext uri="{BB962C8B-B14F-4D97-AF65-F5344CB8AC3E}">
        <p14:creationId xmlns:p14="http://schemas.microsoft.com/office/powerpoint/2010/main" val="33854046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99000">
              <a:srgbClr val="FCFFFE"/>
            </a:gs>
            <a:gs pos="66020">
              <a:srgbClr val="F3FFFF"/>
            </a:gs>
            <a:gs pos="37992">
              <a:srgbClr val="FFFFFF"/>
            </a:gs>
            <a:gs pos="8000">
              <a:srgbClr val="EAFCFD"/>
            </a:gs>
          </a:gsLst>
          <a:lin ang="16200000" scaled="0"/>
        </a:gradFill>
        <a:effectLst/>
      </p:bgPr>
    </p:bg>
    <p:spTree>
      <p:nvGrpSpPr>
        <p:cNvPr id="1" name="">
          <a:extLst>
            <a:ext uri="{FF2B5EF4-FFF2-40B4-BE49-F238E27FC236}">
              <a16:creationId xmlns:a16="http://schemas.microsoft.com/office/drawing/2014/main" id="{364EC301-5B9B-2F6E-15BA-32871D16FBBE}"/>
            </a:ext>
          </a:extLst>
        </p:cNvPr>
        <p:cNvGrpSpPr/>
        <p:nvPr/>
      </p:nvGrpSpPr>
      <p:grpSpPr>
        <a:xfrm>
          <a:off x="0" y="0"/>
          <a:ext cx="0" cy="0"/>
          <a:chOff x="0" y="0"/>
          <a:chExt cx="0" cy="0"/>
        </a:xfrm>
      </p:grpSpPr>
      <p:sp>
        <p:nvSpPr>
          <p:cNvPr id="5" name="Segnaposto numero diapositiva 7">
            <a:extLst>
              <a:ext uri="{FF2B5EF4-FFF2-40B4-BE49-F238E27FC236}">
                <a16:creationId xmlns:a16="http://schemas.microsoft.com/office/drawing/2014/main" id="{641BECCA-ECEB-001A-67C5-271936B2637C}"/>
              </a:ext>
            </a:extLst>
          </p:cNvPr>
          <p:cNvSpPr txBox="1">
            <a:spLocks/>
          </p:cNvSpPr>
          <p:nvPr/>
        </p:nvSpPr>
        <p:spPr>
          <a:xfrm>
            <a:off x="8894343" y="6194361"/>
            <a:ext cx="2743200" cy="365125"/>
          </a:xfrm>
          <a:prstGeom prst="rect">
            <a:avLst/>
          </a:prstGeom>
        </p:spPr>
        <p:txBody>
          <a:bodyPr rtlCol="0"/>
          <a:lstStyle>
            <a:defPPr>
              <a:defRPr lang="it-IT"/>
            </a:defPPr>
            <a:lvl1pPr marL="0" algn="l" defTabSz="914400" rtl="0" eaLnBrk="1" latinLnBrk="0" hangingPunct="1">
              <a:defRPr lang="it-IT" sz="1800" kern="1200">
                <a:solidFill>
                  <a:schemeClr val="tx1"/>
                </a:solidFill>
                <a:latin typeface="+mn-lt"/>
                <a:ea typeface="+mn-ea"/>
                <a:cs typeface="+mn-cs"/>
              </a:defRPr>
            </a:lvl1pPr>
            <a:lvl2pPr marL="457200" algn="l" defTabSz="914400" rtl="0" eaLnBrk="1" latinLnBrk="0" hangingPunct="1">
              <a:defRPr lang="it-IT" sz="1800" kern="1200">
                <a:solidFill>
                  <a:schemeClr val="tx1"/>
                </a:solidFill>
                <a:latin typeface="+mn-lt"/>
                <a:ea typeface="+mn-ea"/>
                <a:cs typeface="+mn-cs"/>
              </a:defRPr>
            </a:lvl2pPr>
            <a:lvl3pPr marL="914400" algn="l" defTabSz="914400" rtl="0" eaLnBrk="1" latinLnBrk="0" hangingPunct="1">
              <a:defRPr lang="it-IT" sz="1800" kern="1200">
                <a:solidFill>
                  <a:schemeClr val="tx1"/>
                </a:solidFill>
                <a:latin typeface="+mn-lt"/>
                <a:ea typeface="+mn-ea"/>
                <a:cs typeface="+mn-cs"/>
              </a:defRPr>
            </a:lvl3pPr>
            <a:lvl4pPr marL="1371600" algn="l" defTabSz="914400" rtl="0" eaLnBrk="1" latinLnBrk="0" hangingPunct="1">
              <a:defRPr lang="it-IT" sz="1800" kern="1200">
                <a:solidFill>
                  <a:schemeClr val="tx1"/>
                </a:solidFill>
                <a:latin typeface="+mn-lt"/>
                <a:ea typeface="+mn-ea"/>
                <a:cs typeface="+mn-cs"/>
              </a:defRPr>
            </a:lvl4pPr>
            <a:lvl5pPr marL="1828800" algn="l" defTabSz="914400" rtl="0" eaLnBrk="1" latinLnBrk="0" hangingPunct="1">
              <a:defRPr lang="it-IT" sz="1800" kern="1200">
                <a:solidFill>
                  <a:schemeClr val="tx1"/>
                </a:solidFill>
                <a:latin typeface="+mn-lt"/>
                <a:ea typeface="+mn-ea"/>
                <a:cs typeface="+mn-cs"/>
              </a:defRPr>
            </a:lvl5pPr>
            <a:lvl6pPr marL="2286000" algn="l" defTabSz="914400" rtl="0" eaLnBrk="1" latinLnBrk="0" hangingPunct="1">
              <a:defRPr lang="it-IT" sz="1800" kern="1200">
                <a:solidFill>
                  <a:schemeClr val="tx1"/>
                </a:solidFill>
                <a:latin typeface="+mn-lt"/>
                <a:ea typeface="+mn-ea"/>
                <a:cs typeface="+mn-cs"/>
              </a:defRPr>
            </a:lvl6pPr>
            <a:lvl7pPr marL="2743200" algn="l" defTabSz="914400" rtl="0" eaLnBrk="1" latinLnBrk="0" hangingPunct="1">
              <a:defRPr lang="it-IT" sz="1800" kern="1200">
                <a:solidFill>
                  <a:schemeClr val="tx1"/>
                </a:solidFill>
                <a:latin typeface="+mn-lt"/>
                <a:ea typeface="+mn-ea"/>
                <a:cs typeface="+mn-cs"/>
              </a:defRPr>
            </a:lvl7pPr>
            <a:lvl8pPr marL="3200400" algn="l" defTabSz="914400" rtl="0" eaLnBrk="1" latinLnBrk="0" hangingPunct="1">
              <a:defRPr lang="it-IT" sz="1800" kern="1200">
                <a:solidFill>
                  <a:schemeClr val="tx1"/>
                </a:solidFill>
                <a:latin typeface="+mn-lt"/>
                <a:ea typeface="+mn-ea"/>
                <a:cs typeface="+mn-cs"/>
              </a:defRPr>
            </a:lvl8pPr>
            <a:lvl9pPr marL="3657600" algn="l" defTabSz="914400" rtl="0" eaLnBrk="1" latinLnBrk="0" hangingPunct="1">
              <a:defRPr lang="it-IT" sz="1800" kern="1200">
                <a:solidFill>
                  <a:schemeClr val="tx1"/>
                </a:solidFill>
                <a:latin typeface="+mn-lt"/>
                <a:ea typeface="+mn-ea"/>
                <a:cs typeface="+mn-cs"/>
              </a:defRPr>
            </a:lvl9pPr>
          </a:lstStyle>
          <a:p>
            <a:pPr algn="r" rtl="0"/>
            <a:fld id="{294A09A9-5501-47C1-A89A-A340965A2BE2}" type="slidenum">
              <a:rPr lang="it-IT" sz="1400" smtClean="0">
                <a:solidFill>
                  <a:schemeClr val="bg2">
                    <a:lumMod val="50000"/>
                  </a:schemeClr>
                </a:solidFill>
                <a:latin typeface="Segoe UI" panose="020B0502040204020203" pitchFamily="34" charset="0"/>
                <a:cs typeface="Segoe UI" panose="020B0502040204020203" pitchFamily="34" charset="0"/>
              </a:rPr>
              <a:pPr algn="r" rtl="0"/>
              <a:t>3</a:t>
            </a:fld>
            <a:endParaRPr lang="it-IT" sz="1400">
              <a:solidFill>
                <a:schemeClr val="bg2">
                  <a:lumMod val="50000"/>
                </a:schemeClr>
              </a:solidFill>
              <a:latin typeface="Segoe UI" panose="020B0502040204020203" pitchFamily="34" charset="0"/>
              <a:cs typeface="Segoe UI" panose="020B0502040204020203" pitchFamily="34" charset="0"/>
            </a:endParaRPr>
          </a:p>
        </p:txBody>
      </p:sp>
      <p:sp>
        <p:nvSpPr>
          <p:cNvPr id="6" name="Titolo 4">
            <a:extLst>
              <a:ext uri="{FF2B5EF4-FFF2-40B4-BE49-F238E27FC236}">
                <a16:creationId xmlns:a16="http://schemas.microsoft.com/office/drawing/2014/main" id="{7F9F53C2-6A8B-DCDD-4D7F-63DF1E5D6920}"/>
              </a:ext>
            </a:extLst>
          </p:cNvPr>
          <p:cNvSpPr>
            <a:spLocks noGrp="1"/>
          </p:cNvSpPr>
          <p:nvPr>
            <p:ph type="title"/>
          </p:nvPr>
        </p:nvSpPr>
        <p:spPr>
          <a:xfrm>
            <a:off x="521208" y="566928"/>
            <a:ext cx="11119104" cy="640080"/>
          </a:xfrm>
        </p:spPr>
        <p:txBody>
          <a:bodyPr rtlCol="0"/>
          <a:lstStyle>
            <a:defPPr>
              <a:defRPr lang="it-IT"/>
            </a:defPPr>
          </a:lstStyle>
          <a:p>
            <a:r>
              <a:rPr lang="it-IT" dirty="0"/>
              <a:t>3. Accesso difensivo</a:t>
            </a:r>
          </a:p>
        </p:txBody>
      </p:sp>
      <p:sp>
        <p:nvSpPr>
          <p:cNvPr id="8" name="Segnaposto contenuto 5">
            <a:extLst>
              <a:ext uri="{FF2B5EF4-FFF2-40B4-BE49-F238E27FC236}">
                <a16:creationId xmlns:a16="http://schemas.microsoft.com/office/drawing/2014/main" id="{AA27595E-F53E-51BC-B975-2EEE3D493B68}"/>
              </a:ext>
            </a:extLst>
          </p:cNvPr>
          <p:cNvSpPr txBox="1">
            <a:spLocks/>
          </p:cNvSpPr>
          <p:nvPr/>
        </p:nvSpPr>
        <p:spPr>
          <a:xfrm>
            <a:off x="6096000" y="586755"/>
            <a:ext cx="5029200" cy="4096512"/>
          </a:xfrm>
          <a:prstGeom prst="rect">
            <a:avLst/>
          </a:prstGeom>
        </p:spPr>
        <p:txBody>
          <a:bodyPr rtlCol="0"/>
          <a:lstStyle>
            <a:defPPr>
              <a:defRPr lang="it-IT"/>
            </a:defPPr>
            <a:lvl1pPr marL="0" indent="0" algn="l" defTabSz="914400" rtl="0" eaLnBrk="1" latinLnBrk="0" hangingPunct="1">
              <a:lnSpc>
                <a:spcPct val="150000"/>
              </a:lnSpc>
              <a:spcBef>
                <a:spcPts val="1000"/>
              </a:spcBef>
              <a:spcAft>
                <a:spcPts val="1200"/>
              </a:spcAft>
              <a:buFontTx/>
              <a:buNone/>
              <a:defRPr lang="it-IT" sz="1200" kern="1200" dirty="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r>
              <a:rPr lang="it-IT" sz="2000" b="1" dirty="0">
                <a:solidFill>
                  <a:schemeClr val="tx2"/>
                </a:solidFill>
              </a:rPr>
              <a:t>Un’istanza di accesso motivata con un generico riferimento ad esigenze difensive è ammissibile?</a:t>
            </a:r>
          </a:p>
        </p:txBody>
      </p:sp>
      <p:sp>
        <p:nvSpPr>
          <p:cNvPr id="9" name="Segnaposto contenuto 6">
            <a:extLst>
              <a:ext uri="{FF2B5EF4-FFF2-40B4-BE49-F238E27FC236}">
                <a16:creationId xmlns:a16="http://schemas.microsoft.com/office/drawing/2014/main" id="{4315C9B4-4AFB-CD30-D071-044C713315D9}"/>
              </a:ext>
            </a:extLst>
          </p:cNvPr>
          <p:cNvSpPr>
            <a:spLocks noGrp="1"/>
          </p:cNvSpPr>
          <p:nvPr>
            <p:ph sz="quarter" idx="16"/>
          </p:nvPr>
        </p:nvSpPr>
        <p:spPr>
          <a:xfrm>
            <a:off x="521208" y="2256033"/>
            <a:ext cx="10927081" cy="3719254"/>
          </a:xfrm>
          <a:noFill/>
          <a:ln>
            <a:noFill/>
          </a:ln>
        </p:spPr>
        <p:txBody>
          <a:bodyPr rtlCol="0"/>
          <a:lstStyle>
            <a:defPPr>
              <a:defRPr lang="it-IT"/>
            </a:defPPr>
          </a:lstStyle>
          <a:p>
            <a:r>
              <a:rPr lang="it-IT" sz="1800" dirty="0"/>
              <a:t>Il Tar richiama la giurisprudenza che ritiene che “In materia di accesso «difensivo», l'ostensione del documento richiesto passa [comunque] attraverso un rigoroso e motivato vaglio sul nesso di strumentalità necessaria tra la documentazione richiesta e la situazione finale che l'istante intende curare o tutelare. Ciò comporta che l'istanza di accesso non è adeguatamente motivata attraverso un generico riferimento a non meglio precisate esigenze probatorie e difensive [come è avvenuto nella specie, mancando peraltro ulteriori chiarimenti anche in giudizio], siano esse riferite a un processo già pendente oppure ancora instaurando</a:t>
            </a:r>
            <a:r>
              <a:rPr lang="it-IT" sz="1800" b="1" dirty="0"/>
              <a:t>, dovendo essere dedotta in modo puntuale e specifico la finalità dell'accesso, al fine di consentire all'Amministrazione detentrice del documento il vaglio del nesso di strumentalità tra la documentazione richiesta, sub specie di astratta pertinenza, con la situazione finale controversa.</a:t>
            </a:r>
            <a:r>
              <a:rPr lang="it-IT" sz="1800" dirty="0"/>
              <a:t> (…)” (così, tra le molteplici, Tar Lazio, sentenza n. 9314/2024; si veda anche n. 17941/2024)”.</a:t>
            </a:r>
            <a:br>
              <a:rPr lang="it-IT" sz="1800" dirty="0"/>
            </a:br>
            <a:r>
              <a:rPr lang="it-IT" sz="1800" dirty="0"/>
              <a:t>				</a:t>
            </a:r>
          </a:p>
          <a:p>
            <a:pPr algn="r"/>
            <a:r>
              <a:rPr lang="it-IT" sz="1800" b="1" i="1" dirty="0"/>
              <a:t>Tar Lazio-Roma, Sez. II-ter, 10 novembre 2025, n. 19901</a:t>
            </a:r>
          </a:p>
        </p:txBody>
      </p:sp>
    </p:spTree>
    <p:extLst>
      <p:ext uri="{BB962C8B-B14F-4D97-AF65-F5344CB8AC3E}">
        <p14:creationId xmlns:p14="http://schemas.microsoft.com/office/powerpoint/2010/main" val="3043174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99000">
              <a:srgbClr val="FCFFFE"/>
            </a:gs>
            <a:gs pos="66020">
              <a:srgbClr val="F3FFFF"/>
            </a:gs>
            <a:gs pos="37992">
              <a:srgbClr val="FFFFFF"/>
            </a:gs>
            <a:gs pos="8000">
              <a:srgbClr val="EAFCFD"/>
            </a:gs>
          </a:gsLst>
          <a:lin ang="17400000" scaled="0"/>
        </a:gradFill>
        <a:effectLst/>
      </p:bgPr>
    </p:bg>
    <p:spTree>
      <p:nvGrpSpPr>
        <p:cNvPr id="1" name="">
          <a:extLst>
            <a:ext uri="{FF2B5EF4-FFF2-40B4-BE49-F238E27FC236}">
              <a16:creationId xmlns:a16="http://schemas.microsoft.com/office/drawing/2014/main" id="{ACC45655-DE9F-3411-8AEF-C1599E0A8A23}"/>
            </a:ext>
          </a:extLst>
        </p:cNvPr>
        <p:cNvGrpSpPr/>
        <p:nvPr/>
      </p:nvGrpSpPr>
      <p:grpSpPr>
        <a:xfrm>
          <a:off x="0" y="0"/>
          <a:ext cx="0" cy="0"/>
          <a:chOff x="0" y="0"/>
          <a:chExt cx="0" cy="0"/>
        </a:xfrm>
      </p:grpSpPr>
      <p:sp>
        <p:nvSpPr>
          <p:cNvPr id="4" name="Segnaposto numero diapositiva 7">
            <a:extLst>
              <a:ext uri="{FF2B5EF4-FFF2-40B4-BE49-F238E27FC236}">
                <a16:creationId xmlns:a16="http://schemas.microsoft.com/office/drawing/2014/main" id="{F1229C37-3195-C8FD-984D-F2AF7B8549A5}"/>
              </a:ext>
            </a:extLst>
          </p:cNvPr>
          <p:cNvSpPr txBox="1">
            <a:spLocks/>
          </p:cNvSpPr>
          <p:nvPr/>
        </p:nvSpPr>
        <p:spPr>
          <a:xfrm>
            <a:off x="8894343" y="6194361"/>
            <a:ext cx="2743200" cy="365125"/>
          </a:xfrm>
          <a:prstGeom prst="rect">
            <a:avLst/>
          </a:prstGeom>
        </p:spPr>
        <p:txBody>
          <a:bodyPr rtlCol="0"/>
          <a:lstStyle>
            <a:defPPr>
              <a:defRPr lang="it-IT"/>
            </a:defPPr>
            <a:lvl1pPr marL="0" algn="l" defTabSz="914400" rtl="0" eaLnBrk="1" latinLnBrk="0" hangingPunct="1">
              <a:defRPr lang="it-IT" sz="1800" kern="1200">
                <a:solidFill>
                  <a:schemeClr val="tx1"/>
                </a:solidFill>
                <a:latin typeface="+mn-lt"/>
                <a:ea typeface="+mn-ea"/>
                <a:cs typeface="+mn-cs"/>
              </a:defRPr>
            </a:lvl1pPr>
            <a:lvl2pPr marL="457200" algn="l" defTabSz="914400" rtl="0" eaLnBrk="1" latinLnBrk="0" hangingPunct="1">
              <a:defRPr lang="it-IT" sz="1800" kern="1200">
                <a:solidFill>
                  <a:schemeClr val="tx1"/>
                </a:solidFill>
                <a:latin typeface="+mn-lt"/>
                <a:ea typeface="+mn-ea"/>
                <a:cs typeface="+mn-cs"/>
              </a:defRPr>
            </a:lvl2pPr>
            <a:lvl3pPr marL="914400" algn="l" defTabSz="914400" rtl="0" eaLnBrk="1" latinLnBrk="0" hangingPunct="1">
              <a:defRPr lang="it-IT" sz="1800" kern="1200">
                <a:solidFill>
                  <a:schemeClr val="tx1"/>
                </a:solidFill>
                <a:latin typeface="+mn-lt"/>
                <a:ea typeface="+mn-ea"/>
                <a:cs typeface="+mn-cs"/>
              </a:defRPr>
            </a:lvl3pPr>
            <a:lvl4pPr marL="1371600" algn="l" defTabSz="914400" rtl="0" eaLnBrk="1" latinLnBrk="0" hangingPunct="1">
              <a:defRPr lang="it-IT" sz="1800" kern="1200">
                <a:solidFill>
                  <a:schemeClr val="tx1"/>
                </a:solidFill>
                <a:latin typeface="+mn-lt"/>
                <a:ea typeface="+mn-ea"/>
                <a:cs typeface="+mn-cs"/>
              </a:defRPr>
            </a:lvl4pPr>
            <a:lvl5pPr marL="1828800" algn="l" defTabSz="914400" rtl="0" eaLnBrk="1" latinLnBrk="0" hangingPunct="1">
              <a:defRPr lang="it-IT" sz="1800" kern="1200">
                <a:solidFill>
                  <a:schemeClr val="tx1"/>
                </a:solidFill>
                <a:latin typeface="+mn-lt"/>
                <a:ea typeface="+mn-ea"/>
                <a:cs typeface="+mn-cs"/>
              </a:defRPr>
            </a:lvl5pPr>
            <a:lvl6pPr marL="2286000" algn="l" defTabSz="914400" rtl="0" eaLnBrk="1" latinLnBrk="0" hangingPunct="1">
              <a:defRPr lang="it-IT" sz="1800" kern="1200">
                <a:solidFill>
                  <a:schemeClr val="tx1"/>
                </a:solidFill>
                <a:latin typeface="+mn-lt"/>
                <a:ea typeface="+mn-ea"/>
                <a:cs typeface="+mn-cs"/>
              </a:defRPr>
            </a:lvl6pPr>
            <a:lvl7pPr marL="2743200" algn="l" defTabSz="914400" rtl="0" eaLnBrk="1" latinLnBrk="0" hangingPunct="1">
              <a:defRPr lang="it-IT" sz="1800" kern="1200">
                <a:solidFill>
                  <a:schemeClr val="tx1"/>
                </a:solidFill>
                <a:latin typeface="+mn-lt"/>
                <a:ea typeface="+mn-ea"/>
                <a:cs typeface="+mn-cs"/>
              </a:defRPr>
            </a:lvl7pPr>
            <a:lvl8pPr marL="3200400" algn="l" defTabSz="914400" rtl="0" eaLnBrk="1" latinLnBrk="0" hangingPunct="1">
              <a:defRPr lang="it-IT" sz="1800" kern="1200">
                <a:solidFill>
                  <a:schemeClr val="tx1"/>
                </a:solidFill>
                <a:latin typeface="+mn-lt"/>
                <a:ea typeface="+mn-ea"/>
                <a:cs typeface="+mn-cs"/>
              </a:defRPr>
            </a:lvl8pPr>
            <a:lvl9pPr marL="3657600" algn="l" defTabSz="914400" rtl="0" eaLnBrk="1" latinLnBrk="0" hangingPunct="1">
              <a:defRPr lang="it-IT" sz="1800" kern="1200">
                <a:solidFill>
                  <a:schemeClr val="tx1"/>
                </a:solidFill>
                <a:latin typeface="+mn-lt"/>
                <a:ea typeface="+mn-ea"/>
                <a:cs typeface="+mn-cs"/>
              </a:defRPr>
            </a:lvl9pPr>
          </a:lstStyle>
          <a:p>
            <a:pPr algn="r" rtl="0"/>
            <a:fld id="{294A09A9-5501-47C1-A89A-A340965A2BE2}" type="slidenum">
              <a:rPr lang="it-IT" sz="1400" smtClean="0">
                <a:solidFill>
                  <a:schemeClr val="bg2">
                    <a:lumMod val="50000"/>
                  </a:schemeClr>
                </a:solidFill>
                <a:latin typeface="Segoe UI" panose="020B0502040204020203" pitchFamily="34" charset="0"/>
                <a:cs typeface="Segoe UI" panose="020B0502040204020203" pitchFamily="34" charset="0"/>
              </a:rPr>
              <a:pPr algn="r" rtl="0"/>
              <a:t>4</a:t>
            </a:fld>
            <a:endParaRPr lang="it-IT" sz="1400">
              <a:solidFill>
                <a:schemeClr val="bg2">
                  <a:lumMod val="50000"/>
                </a:schemeClr>
              </a:solidFill>
              <a:latin typeface="Segoe UI" panose="020B0502040204020203" pitchFamily="34" charset="0"/>
              <a:cs typeface="Segoe UI" panose="020B0502040204020203" pitchFamily="34" charset="0"/>
            </a:endParaRPr>
          </a:p>
        </p:txBody>
      </p:sp>
      <p:sp>
        <p:nvSpPr>
          <p:cNvPr id="7" name="Titolo 4">
            <a:extLst>
              <a:ext uri="{FF2B5EF4-FFF2-40B4-BE49-F238E27FC236}">
                <a16:creationId xmlns:a16="http://schemas.microsoft.com/office/drawing/2014/main" id="{7ADE8A40-A3C1-1374-75F9-956304C19B1D}"/>
              </a:ext>
            </a:extLst>
          </p:cNvPr>
          <p:cNvSpPr>
            <a:spLocks noGrp="1"/>
          </p:cNvSpPr>
          <p:nvPr>
            <p:ph type="title"/>
          </p:nvPr>
        </p:nvSpPr>
        <p:spPr>
          <a:xfrm>
            <a:off x="521208" y="566928"/>
            <a:ext cx="11119104" cy="640080"/>
          </a:xfrm>
        </p:spPr>
        <p:txBody>
          <a:bodyPr rtlCol="0">
            <a:normAutofit/>
          </a:bodyPr>
          <a:lstStyle>
            <a:defPPr>
              <a:defRPr lang="it-IT"/>
            </a:defPPr>
          </a:lstStyle>
          <a:p>
            <a:r>
              <a:rPr lang="it-IT" dirty="0"/>
              <a:t>4. Accesso difensivo</a:t>
            </a:r>
          </a:p>
        </p:txBody>
      </p:sp>
      <p:sp>
        <p:nvSpPr>
          <p:cNvPr id="8" name="Segnaposto contenuto 5">
            <a:extLst>
              <a:ext uri="{FF2B5EF4-FFF2-40B4-BE49-F238E27FC236}">
                <a16:creationId xmlns:a16="http://schemas.microsoft.com/office/drawing/2014/main" id="{6F04BB54-F9F0-4B29-0A8A-97FA48CE1830}"/>
              </a:ext>
            </a:extLst>
          </p:cNvPr>
          <p:cNvSpPr txBox="1">
            <a:spLocks/>
          </p:cNvSpPr>
          <p:nvPr/>
        </p:nvSpPr>
        <p:spPr>
          <a:xfrm>
            <a:off x="640080" y="2002536"/>
            <a:ext cx="5029200" cy="4096512"/>
          </a:xfrm>
          <a:prstGeom prst="rect">
            <a:avLst/>
          </a:prstGeom>
        </p:spPr>
        <p:txBody>
          <a:bodyPr rtlCol="0"/>
          <a:lstStyle>
            <a:defPPr>
              <a:defRPr lang="it-IT"/>
            </a:defPPr>
            <a:lvl1pPr marL="0" indent="0" algn="l" defTabSz="914400" rtl="0" eaLnBrk="1" latinLnBrk="0" hangingPunct="1">
              <a:lnSpc>
                <a:spcPct val="150000"/>
              </a:lnSpc>
              <a:spcBef>
                <a:spcPts val="1000"/>
              </a:spcBef>
              <a:spcAft>
                <a:spcPts val="1200"/>
              </a:spcAft>
              <a:buFontTx/>
              <a:buNone/>
              <a:defRPr lang="it-IT" sz="1200" kern="1200" dirty="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r>
              <a:rPr lang="it-IT" sz="2000" b="1" dirty="0">
                <a:solidFill>
                  <a:schemeClr val="tx2"/>
                </a:solidFill>
              </a:rPr>
              <a:t>L’accesso difensivo è ammissibile su documenti che non sono stati né aperti né valutati dalla stazione appaltante?</a:t>
            </a:r>
          </a:p>
        </p:txBody>
      </p:sp>
      <p:sp>
        <p:nvSpPr>
          <p:cNvPr id="9" name="Segnaposto contenuto 6">
            <a:extLst>
              <a:ext uri="{FF2B5EF4-FFF2-40B4-BE49-F238E27FC236}">
                <a16:creationId xmlns:a16="http://schemas.microsoft.com/office/drawing/2014/main" id="{8CC06189-4BD8-758F-3E97-2FB05DB0D0E9}"/>
              </a:ext>
            </a:extLst>
          </p:cNvPr>
          <p:cNvSpPr>
            <a:spLocks noGrp="1"/>
          </p:cNvSpPr>
          <p:nvPr>
            <p:ph sz="quarter" idx="16"/>
          </p:nvPr>
        </p:nvSpPr>
        <p:spPr>
          <a:xfrm>
            <a:off x="6446248" y="566928"/>
            <a:ext cx="5029200" cy="4096512"/>
          </a:xfrm>
          <a:noFill/>
        </p:spPr>
        <p:txBody>
          <a:bodyPr rtlCol="0"/>
          <a:lstStyle>
            <a:defPPr>
              <a:defRPr lang="it-IT"/>
            </a:defPPr>
          </a:lstStyle>
          <a:p>
            <a:r>
              <a:rPr lang="it-IT" dirty="0"/>
              <a:t>Il diritto di accesso difensivo (art. 35, co. 5, </a:t>
            </a:r>
            <a:r>
              <a:rPr lang="it-IT" dirty="0" err="1"/>
              <a:t>D.Lgs.</a:t>
            </a:r>
            <a:r>
              <a:rPr lang="it-IT" dirty="0"/>
              <a:t> n. 36/2023) presuppone un rigoroso </a:t>
            </a:r>
            <a:r>
              <a:rPr lang="it-IT" b="1" dirty="0"/>
              <a:t>nesso di strumentalità necessaria </a:t>
            </a:r>
            <a:r>
              <a:rPr lang="it-IT" dirty="0"/>
              <a:t>tra la documentazione richiesta e la situazione giuridica da tutelare in giudizio. Tale nesso </a:t>
            </a:r>
            <a:r>
              <a:rPr lang="it-IT" b="1" dirty="0"/>
              <a:t>non sussiste </a:t>
            </a:r>
            <a:r>
              <a:rPr lang="it-IT" dirty="0"/>
              <a:t>con riferimento a documenti (nella specie, le buste amministrative dei concorrenti non aggiudicatari in una procedura con inversione) che </a:t>
            </a:r>
            <a:r>
              <a:rPr lang="it-IT" b="1" dirty="0"/>
              <a:t>non sono mai stati aperti, conosciuti o valutati </a:t>
            </a:r>
            <a:r>
              <a:rPr lang="it-IT" dirty="0"/>
              <a:t>dalla stazione appaltante e che, pertanto, sono </a:t>
            </a:r>
            <a:r>
              <a:rPr lang="it-IT" b="1" dirty="0"/>
              <a:t>totalmente estranei </a:t>
            </a:r>
            <a:r>
              <a:rPr lang="it-IT" dirty="0"/>
              <a:t>alla formazione del provvedimento finale (aggiudicazione) impugnato e ai vizi lamentati.</a:t>
            </a:r>
          </a:p>
          <a:p>
            <a:pPr algn="r"/>
            <a:r>
              <a:rPr lang="it-IT" b="1" i="1" dirty="0"/>
              <a:t>Tar Lombardia-Milano, Sez. IV, 29 ottobre 2025, n. 3459</a:t>
            </a:r>
          </a:p>
          <a:p>
            <a:endParaRPr lang="it-IT" b="1" dirty="0"/>
          </a:p>
        </p:txBody>
      </p:sp>
    </p:spTree>
    <p:extLst>
      <p:ext uri="{BB962C8B-B14F-4D97-AF65-F5344CB8AC3E}">
        <p14:creationId xmlns:p14="http://schemas.microsoft.com/office/powerpoint/2010/main" val="27393602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647DE2-08BE-4DE1-75D7-F3498131F651}"/>
            </a:ext>
          </a:extLst>
        </p:cNvPr>
        <p:cNvGrpSpPr/>
        <p:nvPr/>
      </p:nvGrpSpPr>
      <p:grpSpPr>
        <a:xfrm>
          <a:off x="0" y="0"/>
          <a:ext cx="0" cy="0"/>
          <a:chOff x="0" y="0"/>
          <a:chExt cx="0" cy="0"/>
        </a:xfrm>
      </p:grpSpPr>
      <p:sp>
        <p:nvSpPr>
          <p:cNvPr id="5" name="Segnaposto numero diapositiva 7">
            <a:extLst>
              <a:ext uri="{FF2B5EF4-FFF2-40B4-BE49-F238E27FC236}">
                <a16:creationId xmlns:a16="http://schemas.microsoft.com/office/drawing/2014/main" id="{D00AD29F-4AA8-7B27-619D-CAD008F2E180}"/>
              </a:ext>
            </a:extLst>
          </p:cNvPr>
          <p:cNvSpPr txBox="1">
            <a:spLocks/>
          </p:cNvSpPr>
          <p:nvPr/>
        </p:nvSpPr>
        <p:spPr>
          <a:xfrm>
            <a:off x="8894343" y="6194361"/>
            <a:ext cx="2743200" cy="365125"/>
          </a:xfrm>
          <a:prstGeom prst="rect">
            <a:avLst/>
          </a:prstGeom>
        </p:spPr>
        <p:txBody>
          <a:bodyPr rtlCol="0"/>
          <a:lstStyle>
            <a:defPPr>
              <a:defRPr lang="it-IT"/>
            </a:defPPr>
            <a:lvl1pPr marL="0" algn="l" defTabSz="914400" rtl="0" eaLnBrk="1" latinLnBrk="0" hangingPunct="1">
              <a:defRPr lang="it-IT" sz="1800" kern="1200">
                <a:solidFill>
                  <a:schemeClr val="tx1"/>
                </a:solidFill>
                <a:latin typeface="+mn-lt"/>
                <a:ea typeface="+mn-ea"/>
                <a:cs typeface="+mn-cs"/>
              </a:defRPr>
            </a:lvl1pPr>
            <a:lvl2pPr marL="457200" algn="l" defTabSz="914400" rtl="0" eaLnBrk="1" latinLnBrk="0" hangingPunct="1">
              <a:defRPr lang="it-IT" sz="1800" kern="1200">
                <a:solidFill>
                  <a:schemeClr val="tx1"/>
                </a:solidFill>
                <a:latin typeface="+mn-lt"/>
                <a:ea typeface="+mn-ea"/>
                <a:cs typeface="+mn-cs"/>
              </a:defRPr>
            </a:lvl2pPr>
            <a:lvl3pPr marL="914400" algn="l" defTabSz="914400" rtl="0" eaLnBrk="1" latinLnBrk="0" hangingPunct="1">
              <a:defRPr lang="it-IT" sz="1800" kern="1200">
                <a:solidFill>
                  <a:schemeClr val="tx1"/>
                </a:solidFill>
                <a:latin typeface="+mn-lt"/>
                <a:ea typeface="+mn-ea"/>
                <a:cs typeface="+mn-cs"/>
              </a:defRPr>
            </a:lvl3pPr>
            <a:lvl4pPr marL="1371600" algn="l" defTabSz="914400" rtl="0" eaLnBrk="1" latinLnBrk="0" hangingPunct="1">
              <a:defRPr lang="it-IT" sz="1800" kern="1200">
                <a:solidFill>
                  <a:schemeClr val="tx1"/>
                </a:solidFill>
                <a:latin typeface="+mn-lt"/>
                <a:ea typeface="+mn-ea"/>
                <a:cs typeface="+mn-cs"/>
              </a:defRPr>
            </a:lvl4pPr>
            <a:lvl5pPr marL="1828800" algn="l" defTabSz="914400" rtl="0" eaLnBrk="1" latinLnBrk="0" hangingPunct="1">
              <a:defRPr lang="it-IT" sz="1800" kern="1200">
                <a:solidFill>
                  <a:schemeClr val="tx1"/>
                </a:solidFill>
                <a:latin typeface="+mn-lt"/>
                <a:ea typeface="+mn-ea"/>
                <a:cs typeface="+mn-cs"/>
              </a:defRPr>
            </a:lvl5pPr>
            <a:lvl6pPr marL="2286000" algn="l" defTabSz="914400" rtl="0" eaLnBrk="1" latinLnBrk="0" hangingPunct="1">
              <a:defRPr lang="it-IT" sz="1800" kern="1200">
                <a:solidFill>
                  <a:schemeClr val="tx1"/>
                </a:solidFill>
                <a:latin typeface="+mn-lt"/>
                <a:ea typeface="+mn-ea"/>
                <a:cs typeface="+mn-cs"/>
              </a:defRPr>
            </a:lvl6pPr>
            <a:lvl7pPr marL="2743200" algn="l" defTabSz="914400" rtl="0" eaLnBrk="1" latinLnBrk="0" hangingPunct="1">
              <a:defRPr lang="it-IT" sz="1800" kern="1200">
                <a:solidFill>
                  <a:schemeClr val="tx1"/>
                </a:solidFill>
                <a:latin typeface="+mn-lt"/>
                <a:ea typeface="+mn-ea"/>
                <a:cs typeface="+mn-cs"/>
              </a:defRPr>
            </a:lvl7pPr>
            <a:lvl8pPr marL="3200400" algn="l" defTabSz="914400" rtl="0" eaLnBrk="1" latinLnBrk="0" hangingPunct="1">
              <a:defRPr lang="it-IT" sz="1800" kern="1200">
                <a:solidFill>
                  <a:schemeClr val="tx1"/>
                </a:solidFill>
                <a:latin typeface="+mn-lt"/>
                <a:ea typeface="+mn-ea"/>
                <a:cs typeface="+mn-cs"/>
              </a:defRPr>
            </a:lvl8pPr>
            <a:lvl9pPr marL="3657600" algn="l" defTabSz="914400" rtl="0" eaLnBrk="1" latinLnBrk="0" hangingPunct="1">
              <a:defRPr lang="it-IT" sz="1800" kern="1200">
                <a:solidFill>
                  <a:schemeClr val="tx1"/>
                </a:solidFill>
                <a:latin typeface="+mn-lt"/>
                <a:ea typeface="+mn-ea"/>
                <a:cs typeface="+mn-cs"/>
              </a:defRPr>
            </a:lvl9pPr>
          </a:lstStyle>
          <a:p>
            <a:pPr algn="r" rtl="0"/>
            <a:fld id="{294A09A9-5501-47C1-A89A-A340965A2BE2}" type="slidenum">
              <a:rPr lang="it-IT" sz="1400" smtClean="0">
                <a:solidFill>
                  <a:schemeClr val="bg2">
                    <a:lumMod val="50000"/>
                  </a:schemeClr>
                </a:solidFill>
                <a:latin typeface="Segoe UI" panose="020B0502040204020203" pitchFamily="34" charset="0"/>
                <a:cs typeface="Segoe UI" panose="020B0502040204020203" pitchFamily="34" charset="0"/>
              </a:rPr>
              <a:pPr algn="r" rtl="0"/>
              <a:t>5</a:t>
            </a:fld>
            <a:endParaRPr lang="it-IT" sz="1400">
              <a:solidFill>
                <a:schemeClr val="bg2">
                  <a:lumMod val="50000"/>
                </a:schemeClr>
              </a:solidFill>
              <a:latin typeface="Segoe UI" panose="020B0502040204020203" pitchFamily="34" charset="0"/>
              <a:cs typeface="Segoe UI" panose="020B0502040204020203" pitchFamily="34" charset="0"/>
            </a:endParaRPr>
          </a:p>
        </p:txBody>
      </p:sp>
      <p:sp>
        <p:nvSpPr>
          <p:cNvPr id="14" name="Titolo 4">
            <a:extLst>
              <a:ext uri="{FF2B5EF4-FFF2-40B4-BE49-F238E27FC236}">
                <a16:creationId xmlns:a16="http://schemas.microsoft.com/office/drawing/2014/main" id="{7D7733F6-6737-2B9A-9B20-6F02BA3081EF}"/>
              </a:ext>
            </a:extLst>
          </p:cNvPr>
          <p:cNvSpPr>
            <a:spLocks noGrp="1"/>
          </p:cNvSpPr>
          <p:nvPr>
            <p:ph type="title"/>
          </p:nvPr>
        </p:nvSpPr>
        <p:spPr>
          <a:xfrm rot="16200000">
            <a:off x="-537933" y="2952193"/>
            <a:ext cx="2977400" cy="640080"/>
          </a:xfrm>
        </p:spPr>
        <p:txBody>
          <a:bodyPr rtlCol="0">
            <a:normAutofit fontScale="90000"/>
          </a:bodyPr>
          <a:lstStyle>
            <a:defPPr>
              <a:defRPr lang="it-IT"/>
            </a:defPPr>
          </a:lstStyle>
          <a:p>
            <a:r>
              <a:rPr lang="it-IT" dirty="0"/>
              <a:t>5. Differimento</a:t>
            </a:r>
          </a:p>
        </p:txBody>
      </p:sp>
      <p:sp>
        <p:nvSpPr>
          <p:cNvPr id="15" name="Segnaposto contenuto 5">
            <a:extLst>
              <a:ext uri="{FF2B5EF4-FFF2-40B4-BE49-F238E27FC236}">
                <a16:creationId xmlns:a16="http://schemas.microsoft.com/office/drawing/2014/main" id="{86D8B199-CE89-4D44-1F5C-3C23943C93FE}"/>
              </a:ext>
            </a:extLst>
          </p:cNvPr>
          <p:cNvSpPr txBox="1">
            <a:spLocks/>
          </p:cNvSpPr>
          <p:nvPr/>
        </p:nvSpPr>
        <p:spPr>
          <a:xfrm>
            <a:off x="1270806" y="398102"/>
            <a:ext cx="8144798" cy="4096512"/>
          </a:xfrm>
          <a:prstGeom prst="rect">
            <a:avLst/>
          </a:prstGeom>
        </p:spPr>
        <p:txBody>
          <a:bodyPr vert="horz" lIns="91440" tIns="45720" rIns="91440" bIns="45720" rtlCol="0">
            <a:noAutofit/>
          </a:bodyPr>
          <a:lstStyle>
            <a:defPPr>
              <a:defRPr lang="it-IT"/>
            </a:defPPr>
            <a:lvl1pPr marL="0" indent="0" algn="l" defTabSz="914400" rtl="0" eaLnBrk="1" latinLnBrk="0" hangingPunct="1">
              <a:lnSpc>
                <a:spcPct val="100000"/>
              </a:lnSpc>
              <a:spcBef>
                <a:spcPts val="0"/>
              </a:spcBef>
              <a:spcAft>
                <a:spcPts val="0"/>
              </a:spcAft>
              <a:buFontTx/>
              <a:buNone/>
              <a:defRPr lang="it-IT" sz="1600" b="1" kern="1200">
                <a:solidFill>
                  <a:schemeClr val="tx2"/>
                </a:solidFill>
                <a:latin typeface="Segoe UI Semibold" panose="020B0702040204020203" pitchFamily="34" charset="0"/>
                <a:ea typeface="+mn-ea"/>
                <a:cs typeface="Segoe UI Semibold" panose="020B0702040204020203" pitchFamily="34" charset="0"/>
              </a:defRPr>
            </a:lvl1pPr>
            <a:lvl2pPr marL="0" indent="0" algn="l" defTabSz="914400" rtl="0" eaLnBrk="1" latinLnBrk="0" hangingPunct="1">
              <a:lnSpc>
                <a:spcPct val="100000"/>
              </a:lnSpc>
              <a:spcBef>
                <a:spcPts val="1200"/>
              </a:spcBef>
              <a:spcAft>
                <a:spcPts val="0"/>
              </a:spcAft>
              <a:buFont typeface="Arial" panose="020B0604020202020204" pitchFamily="34" charset="0"/>
              <a:buNone/>
              <a:defRPr lang="it-IT" sz="1800" kern="1200">
                <a:solidFill>
                  <a:schemeClr val="tx2"/>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r>
              <a:rPr lang="it-IT" sz="2000" dirty="0">
                <a:latin typeface="Segoe UI" panose="020B0502040204020203" pitchFamily="34" charset="0"/>
                <a:cs typeface="Segoe UI" panose="020B0502040204020203" pitchFamily="34" charset="0"/>
              </a:rPr>
              <a:t>È legittima la decisione dell’Amministrazione di differire l’accesso richiesto alla documentazione</a:t>
            </a:r>
            <a:r>
              <a:rPr lang="it-IT" sz="2000" b="0" dirty="0"/>
              <a:t> </a:t>
            </a:r>
            <a:r>
              <a:rPr lang="it-IT" sz="2000" dirty="0">
                <a:latin typeface="Segoe UI" panose="020B0502040204020203" pitchFamily="34" charset="0"/>
                <a:cs typeface="Segoe UI" panose="020B0502040204020203" pitchFamily="34" charset="0"/>
              </a:rPr>
              <a:t>amministrativa di una concorrente?</a:t>
            </a:r>
          </a:p>
        </p:txBody>
      </p:sp>
      <p:sp>
        <p:nvSpPr>
          <p:cNvPr id="16" name="Segnaposto contenuto 6">
            <a:extLst>
              <a:ext uri="{FF2B5EF4-FFF2-40B4-BE49-F238E27FC236}">
                <a16:creationId xmlns:a16="http://schemas.microsoft.com/office/drawing/2014/main" id="{272C010C-E5E2-891A-936B-51944626814C}"/>
              </a:ext>
            </a:extLst>
          </p:cNvPr>
          <p:cNvSpPr txBox="1">
            <a:spLocks/>
          </p:cNvSpPr>
          <p:nvPr/>
        </p:nvSpPr>
        <p:spPr>
          <a:xfrm>
            <a:off x="3748135" y="1272101"/>
            <a:ext cx="7529096" cy="4268620"/>
          </a:xfrm>
          <a:prstGeom prst="rect">
            <a:avLst/>
          </a:prstGeom>
          <a:solidFill>
            <a:schemeClr val="bg1"/>
          </a:solidFill>
        </p:spPr>
        <p:txBody>
          <a:bodyPr vert="horz" lIns="91440" tIns="45720" rIns="91440" bIns="45720" rtlCol="0">
            <a:noAutofit/>
          </a:bodyPr>
          <a:lstStyle>
            <a:defPPr>
              <a:defRPr lang="it-IT"/>
            </a:defPPr>
            <a:lvl1pPr marL="0" indent="0" algn="l" defTabSz="914400" rtl="0" eaLnBrk="1" latinLnBrk="0" hangingPunct="1">
              <a:lnSpc>
                <a:spcPct val="100000"/>
              </a:lnSpc>
              <a:spcBef>
                <a:spcPts val="0"/>
              </a:spcBef>
              <a:spcAft>
                <a:spcPts val="0"/>
              </a:spcAft>
              <a:buFontTx/>
              <a:buNone/>
              <a:defRPr lang="it-IT" sz="1600" b="1" kern="1200">
                <a:solidFill>
                  <a:schemeClr val="tx2"/>
                </a:solidFill>
                <a:latin typeface="Segoe UI Semibold" panose="020B0702040204020203" pitchFamily="34" charset="0"/>
                <a:ea typeface="+mn-ea"/>
                <a:cs typeface="Segoe UI Semibold" panose="020B0702040204020203" pitchFamily="34" charset="0"/>
              </a:defRPr>
            </a:lvl1pPr>
            <a:lvl2pPr marL="0" indent="0" algn="l" defTabSz="914400" rtl="0" eaLnBrk="1" latinLnBrk="0" hangingPunct="1">
              <a:lnSpc>
                <a:spcPct val="100000"/>
              </a:lnSpc>
              <a:spcBef>
                <a:spcPts val="1200"/>
              </a:spcBef>
              <a:spcAft>
                <a:spcPts val="0"/>
              </a:spcAft>
              <a:buFont typeface="Arial" panose="020B0604020202020204" pitchFamily="34" charset="0"/>
              <a:buNone/>
              <a:defRPr lang="it-IT" sz="1800" kern="1200">
                <a:solidFill>
                  <a:schemeClr val="tx2"/>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r>
              <a:rPr lang="it-IT" sz="1800" dirty="0">
                <a:latin typeface="Segoe UI" panose="020B0502040204020203" pitchFamily="34" charset="0"/>
                <a:cs typeface="Segoe UI" panose="020B0502040204020203" pitchFamily="34" charset="0"/>
              </a:rPr>
              <a:t>La risposta è affermativa per specifica previsione normativa.</a:t>
            </a:r>
            <a:r>
              <a:rPr lang="it-IT" sz="1800" b="0" dirty="0">
                <a:latin typeface="Segoe UI" panose="020B0502040204020203" pitchFamily="34" charset="0"/>
                <a:cs typeface="Segoe UI" panose="020B0502040204020203" pitchFamily="34" charset="0"/>
              </a:rPr>
              <a:t> </a:t>
            </a:r>
          </a:p>
          <a:p>
            <a:r>
              <a:rPr lang="it-IT" sz="1800" b="0" dirty="0">
                <a:latin typeface="Segoe UI" panose="020B0502040204020203" pitchFamily="34" charset="0"/>
                <a:cs typeface="Segoe UI" panose="020B0502040204020203" pitchFamily="34" charset="0"/>
              </a:rPr>
              <a:t>Infatti</a:t>
            </a:r>
            <a:r>
              <a:rPr lang="it-IT" sz="1800" dirty="0">
                <a:latin typeface="Segoe UI" panose="020B0502040204020203" pitchFamily="34" charset="0"/>
                <a:cs typeface="Segoe UI" panose="020B0502040204020203" pitchFamily="34" charset="0"/>
              </a:rPr>
              <a:t> “</a:t>
            </a:r>
            <a:r>
              <a:rPr lang="it-IT" sz="1800" b="0" dirty="0">
                <a:latin typeface="Segoe UI" panose="020B0502040204020203" pitchFamily="34" charset="0"/>
                <a:cs typeface="Segoe UI" panose="020B0502040204020203" pitchFamily="34" charset="0"/>
              </a:rPr>
              <a:t>ai sensi dell’articolo 35, comma 2, lettera c), </a:t>
            </a:r>
            <a:r>
              <a:rPr lang="it-IT" sz="1800" b="0" dirty="0" err="1">
                <a:latin typeface="Segoe UI" panose="020B0502040204020203" pitchFamily="34" charset="0"/>
                <a:cs typeface="Segoe UI" panose="020B0502040204020203" pitchFamily="34" charset="0"/>
              </a:rPr>
              <a:t>d.lgs</a:t>
            </a:r>
            <a:r>
              <a:rPr lang="it-IT" sz="1800" b="0" dirty="0">
                <a:latin typeface="Segoe UI" panose="020B0502040204020203" pitchFamily="34" charset="0"/>
                <a:cs typeface="Segoe UI" panose="020B0502040204020203" pitchFamily="34" charset="0"/>
              </a:rPr>
              <a:t> n. 36/2023, </a:t>
            </a:r>
            <a:r>
              <a:rPr lang="it-IT" sz="1800" b="0" i="1" dirty="0">
                <a:latin typeface="Segoe UI" panose="020B0502040204020203" pitchFamily="34" charset="0"/>
                <a:cs typeface="Segoe UI" panose="020B0502040204020203" pitchFamily="34" charset="0"/>
              </a:rPr>
              <a:t>“Fatta salva la disciplina prevista dal codice per i contratti secretati o la cui esecuzione richiede speciali misure di sicurezza, l'esercizio del diritto di accesso è differito: (…) c) in relazione alle domande di partecipazione e agli atti, dati e informazioni relativi ai requisiti di partecipazione di cui agli articoli 94, 95 e 98 e ai verbali relativi alla fase di ammissione dei candidati e offerenti, fino all'aggiudicazione”.</a:t>
            </a:r>
          </a:p>
          <a:p>
            <a:r>
              <a:rPr lang="it-IT" sz="1800" b="0" dirty="0">
                <a:latin typeface="Segoe UI" panose="020B0502040204020203" pitchFamily="34" charset="0"/>
                <a:cs typeface="Segoe UI" panose="020B0502040204020203" pitchFamily="34" charset="0"/>
              </a:rPr>
              <a:t>La procedura alla quale si riferiscono i documenti richiesti dalla ricorrente è una procedura competitiva alla quale deve intendersi applicabile la disciplina  dell’accesso in gara appena citato che, pertanto, rende legittima la decisione della P.A.</a:t>
            </a:r>
            <a:endParaRPr lang="it-IT" sz="1800" i="1" dirty="0">
              <a:latin typeface="Segoe UI" panose="020B0502040204020203" pitchFamily="34" charset="0"/>
              <a:cs typeface="Segoe UI" panose="020B0502040204020203" pitchFamily="34" charset="0"/>
            </a:endParaRPr>
          </a:p>
          <a:p>
            <a:endParaRPr lang="it-IT" sz="1800" i="1" dirty="0">
              <a:latin typeface="Segoe UI" panose="020B0502040204020203" pitchFamily="34" charset="0"/>
              <a:cs typeface="Segoe UI" panose="020B0502040204020203" pitchFamily="34" charset="0"/>
            </a:endParaRPr>
          </a:p>
          <a:p>
            <a:r>
              <a:rPr lang="it-IT" sz="1800" i="1" dirty="0">
                <a:latin typeface="Segoe UI" panose="020B0502040204020203" pitchFamily="34" charset="0"/>
                <a:cs typeface="Segoe UI" panose="020B0502040204020203" pitchFamily="34" charset="0"/>
              </a:rPr>
              <a:t>Tar Lazio-Roma, Sez. IV Ter, 10 novembre 2025, n. 19823</a:t>
            </a:r>
          </a:p>
          <a:p>
            <a:endParaRPr lang="it-IT" sz="1800" dirty="0">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28070870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7">
            <a:extLst>
              <a:ext uri="{FF2B5EF4-FFF2-40B4-BE49-F238E27FC236}">
                <a16:creationId xmlns:a16="http://schemas.microsoft.com/office/drawing/2014/main" id="{54569573-D30A-C114-8912-11A02E23955D}"/>
              </a:ext>
            </a:extLst>
          </p:cNvPr>
          <p:cNvSpPr>
            <a:spLocks noGrp="1"/>
          </p:cNvSpPr>
          <p:nvPr>
            <p:ph type="title"/>
          </p:nvPr>
        </p:nvSpPr>
        <p:spPr/>
        <p:txBody>
          <a:bodyPr/>
          <a:lstStyle/>
          <a:p>
            <a:r>
              <a:rPr lang="it-IT" dirty="0"/>
              <a:t>6a. Rito </a:t>
            </a:r>
            <a:r>
              <a:rPr lang="it-IT" dirty="0" err="1"/>
              <a:t>superaccelerato</a:t>
            </a:r>
            <a:endParaRPr lang="it-IT" dirty="0"/>
          </a:p>
        </p:txBody>
      </p:sp>
      <p:sp>
        <p:nvSpPr>
          <p:cNvPr id="11" name="Segnaposto contenuto 5">
            <a:extLst>
              <a:ext uri="{FF2B5EF4-FFF2-40B4-BE49-F238E27FC236}">
                <a16:creationId xmlns:a16="http://schemas.microsoft.com/office/drawing/2014/main" id="{1043AC11-0534-0386-5950-1EE0A05855B2}"/>
              </a:ext>
            </a:extLst>
          </p:cNvPr>
          <p:cNvSpPr>
            <a:spLocks noGrp="1"/>
          </p:cNvSpPr>
          <p:nvPr>
            <p:ph sz="quarter" idx="15"/>
          </p:nvPr>
        </p:nvSpPr>
        <p:spPr>
          <a:xfrm>
            <a:off x="5037620" y="1794306"/>
            <a:ext cx="6602692" cy="4096512"/>
          </a:xfrm>
          <a:noFill/>
          <a:ln>
            <a:noFill/>
          </a:ln>
        </p:spPr>
        <p:txBody>
          <a:bodyPr rtlCol="0"/>
          <a:lstStyle>
            <a:defPPr>
              <a:defRPr lang="it-IT"/>
            </a:defPPr>
          </a:lstStyle>
          <a:p>
            <a:r>
              <a:rPr lang="it-IT" dirty="0"/>
              <a:t>L’art. 36 del D. Lgs. n. 36 del 2023, applicabile alla procedura di gara per cui è causa, ha introdotto un rito super-accelerato per l’impugnazione delle decisioni delle stazioni appaltanti in materia di oscuramento di parti delle offerte, statuendo ai commi 3 e 4 del medesimo articolo che nella comunicazione dell'aggiudicazione la stazione appaltante o l'ente concedente “</a:t>
            </a:r>
            <a:r>
              <a:rPr lang="it-IT" i="1" dirty="0"/>
              <a:t>dà anche atto delle decisioni assunte sulle eventuali richieste di oscuramento di parti delle offerte….</a:t>
            </a:r>
            <a:r>
              <a:rPr lang="it-IT" dirty="0"/>
              <a:t>” : decisioni (sulle richieste di oscuramento) che sono impugnabili ai sensi dell'articolo 116 del codice del processo amministrativo, “</a:t>
            </a:r>
            <a:r>
              <a:rPr lang="it-IT" i="1" dirty="0"/>
              <a:t>con ricorso notificato e depositato entro dieci giorni dalla comunicazione digitale della </a:t>
            </a:r>
            <a:r>
              <a:rPr lang="it-IT" sz="1800" i="1" dirty="0"/>
              <a:t>aggiudicazione</a:t>
            </a:r>
            <a:r>
              <a:rPr lang="it-IT" dirty="0"/>
              <a:t>” (comma 4).</a:t>
            </a:r>
            <a:endParaRPr lang="it-IT" sz="2000" dirty="0">
              <a:solidFill>
                <a:schemeClr val="tx2"/>
              </a:solidFill>
              <a:ea typeface="+mn-lt"/>
              <a:cs typeface="+mn-lt"/>
            </a:endParaRPr>
          </a:p>
        </p:txBody>
      </p:sp>
      <p:sp>
        <p:nvSpPr>
          <p:cNvPr id="15" name="Segnaposto contenuto 5">
            <a:extLst>
              <a:ext uri="{FF2B5EF4-FFF2-40B4-BE49-F238E27FC236}">
                <a16:creationId xmlns:a16="http://schemas.microsoft.com/office/drawing/2014/main" id="{E2EB5ADD-11D7-25BF-E53B-57E695771710}"/>
              </a:ext>
            </a:extLst>
          </p:cNvPr>
          <p:cNvSpPr txBox="1">
            <a:spLocks/>
          </p:cNvSpPr>
          <p:nvPr/>
        </p:nvSpPr>
        <p:spPr>
          <a:xfrm>
            <a:off x="521208" y="1794306"/>
            <a:ext cx="4222808" cy="4096512"/>
          </a:xfrm>
          <a:prstGeom prst="rect">
            <a:avLst/>
          </a:prstGeom>
          <a:noFill/>
          <a:ln w="12700">
            <a:noFill/>
            <a:prstDash val="dash"/>
          </a:ln>
        </p:spPr>
        <p:txBody>
          <a:bodyPr vert="horz" lIns="91440" tIns="45720" rIns="91440" bIns="45720" rtlCol="0">
            <a:noAutofit/>
          </a:bodyPr>
          <a:lstStyle>
            <a:defPPr>
              <a:defRPr lang="it-IT"/>
            </a:defPPr>
            <a:lvl1pPr marL="0" indent="0" algn="l" defTabSz="914400" rtl="0" eaLnBrk="1" latinLnBrk="0" hangingPunct="1">
              <a:lnSpc>
                <a:spcPct val="100000"/>
              </a:lnSpc>
              <a:spcBef>
                <a:spcPts val="1000"/>
              </a:spcBef>
              <a:spcAft>
                <a:spcPts val="1200"/>
              </a:spcAft>
              <a:buFontTx/>
              <a:buNone/>
              <a:defRPr lang="it-IT" sz="2000" kern="1200">
                <a:solidFill>
                  <a:schemeClr val="tx2"/>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r>
              <a:rPr lang="it-IT" b="1" dirty="0"/>
              <a:t>Il termine di impugnazione di dieci giorni delle decisioni delle stazioni appaltanti in materia di oscuramento, ai sensi  dell’articolo 36, comma 4 del </a:t>
            </a:r>
            <a:r>
              <a:rPr lang="it-IT" b="1" dirty="0" err="1"/>
              <a:t>dlgs</a:t>
            </a:r>
            <a:r>
              <a:rPr lang="it-IT" b="1" dirty="0"/>
              <a:t>. 36 del 2023, decorrono dalla comunicazione dell’aggiudicazione. La comunicazione deve essere contestuale all’aggiudicazione?</a:t>
            </a:r>
            <a:endParaRPr lang="it-IT" dirty="0">
              <a:ea typeface="+mn-lt"/>
              <a:cs typeface="+mn-lt"/>
            </a:endParaRPr>
          </a:p>
        </p:txBody>
      </p:sp>
    </p:spTree>
    <p:extLst>
      <p:ext uri="{BB962C8B-B14F-4D97-AF65-F5344CB8AC3E}">
        <p14:creationId xmlns:p14="http://schemas.microsoft.com/office/powerpoint/2010/main" val="3184467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7F948B-1FB0-4BD8-5CC2-EED373A77FD1}"/>
            </a:ext>
          </a:extLst>
        </p:cNvPr>
        <p:cNvGrpSpPr/>
        <p:nvPr/>
      </p:nvGrpSpPr>
      <p:grpSpPr>
        <a:xfrm>
          <a:off x="0" y="0"/>
          <a:ext cx="0" cy="0"/>
          <a:chOff x="0" y="0"/>
          <a:chExt cx="0" cy="0"/>
        </a:xfrm>
      </p:grpSpPr>
      <p:sp>
        <p:nvSpPr>
          <p:cNvPr id="8" name="Titolo 7">
            <a:extLst>
              <a:ext uri="{FF2B5EF4-FFF2-40B4-BE49-F238E27FC236}">
                <a16:creationId xmlns:a16="http://schemas.microsoft.com/office/drawing/2014/main" id="{4F170EBB-D0A1-8E30-B2AE-EAD25C8CDF70}"/>
              </a:ext>
            </a:extLst>
          </p:cNvPr>
          <p:cNvSpPr>
            <a:spLocks noGrp="1"/>
          </p:cNvSpPr>
          <p:nvPr>
            <p:ph type="title"/>
          </p:nvPr>
        </p:nvSpPr>
        <p:spPr/>
        <p:txBody>
          <a:bodyPr/>
          <a:lstStyle/>
          <a:p>
            <a:r>
              <a:rPr lang="it-IT" dirty="0"/>
              <a:t>6b. Rito </a:t>
            </a:r>
            <a:r>
              <a:rPr lang="it-IT" dirty="0" err="1"/>
              <a:t>superaccelerato</a:t>
            </a:r>
            <a:endParaRPr lang="it-IT" dirty="0"/>
          </a:p>
        </p:txBody>
      </p:sp>
      <p:sp>
        <p:nvSpPr>
          <p:cNvPr id="11" name="Segnaposto contenuto 5">
            <a:extLst>
              <a:ext uri="{FF2B5EF4-FFF2-40B4-BE49-F238E27FC236}">
                <a16:creationId xmlns:a16="http://schemas.microsoft.com/office/drawing/2014/main" id="{F69C002B-7456-2E26-588F-68CF51DDFF2C}"/>
              </a:ext>
            </a:extLst>
          </p:cNvPr>
          <p:cNvSpPr>
            <a:spLocks noGrp="1"/>
          </p:cNvSpPr>
          <p:nvPr>
            <p:ph sz="quarter" idx="15"/>
          </p:nvPr>
        </p:nvSpPr>
        <p:spPr>
          <a:xfrm>
            <a:off x="733330" y="1857681"/>
            <a:ext cx="7484771" cy="4096512"/>
          </a:xfrm>
          <a:noFill/>
          <a:ln>
            <a:noFill/>
          </a:ln>
        </p:spPr>
        <p:txBody>
          <a:bodyPr rtlCol="0"/>
          <a:lstStyle>
            <a:defPPr>
              <a:defRPr lang="it-IT"/>
            </a:defPPr>
          </a:lstStyle>
          <a:p>
            <a:r>
              <a:rPr lang="it-IT" dirty="0"/>
              <a:t>Secondo la recente giurisprudenza “i</a:t>
            </a:r>
            <a:r>
              <a:rPr lang="it-IT" i="1" dirty="0"/>
              <a:t>l rito super-accelerato di cui agli artt. 36, commi 4 e ss., d.lgs. n. 36 del 2023 si applica all’impugnazione di tutte le decisioni assunte dalla stazione appaltante sulle richieste di oscuramento delle offerte che, in base ai commi precedenti del medesimo articolo, dovrebbero essere oggetto di ostensione, ma il termine di dieci giorni per la notifica del ricorso decorre dal momento della loro comunicazione, che può avvenire contestualmente all’aggiudicazione, come nel modello prefigurato dal legislatore, o successivamente</a:t>
            </a:r>
            <a:r>
              <a:rPr lang="it-IT" dirty="0"/>
              <a:t>..</a:t>
            </a:r>
            <a:r>
              <a:rPr lang="it-IT" i="1" dirty="0"/>
              <a:t>.” </a:t>
            </a:r>
            <a:r>
              <a:rPr lang="it-IT" dirty="0"/>
              <a:t>(Consiglio di Stato, sez. V, 24 marzo 2025, n. 2384, id. sez. 25 giugno 2025, n. 5547; T.A.R. Lazio, Latina, 2 novembre 2024, n. 689).</a:t>
            </a:r>
          </a:p>
          <a:p>
            <a:r>
              <a:rPr lang="it-IT" b="1" dirty="0"/>
              <a:t>Tar Lombardia-Milano, Sez. I, 10 novembre 2025, n. 3620</a:t>
            </a:r>
            <a:endParaRPr lang="it-IT" sz="2000" dirty="0">
              <a:solidFill>
                <a:schemeClr val="tx2"/>
              </a:solidFill>
              <a:ea typeface="+mn-lt"/>
              <a:cs typeface="+mn-lt"/>
            </a:endParaRPr>
          </a:p>
        </p:txBody>
      </p:sp>
    </p:spTree>
    <p:extLst>
      <p:ext uri="{BB962C8B-B14F-4D97-AF65-F5344CB8AC3E}">
        <p14:creationId xmlns:p14="http://schemas.microsoft.com/office/powerpoint/2010/main" val="20213728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4">
            <a:extLst>
              <a:ext uri="{FF2B5EF4-FFF2-40B4-BE49-F238E27FC236}">
                <a16:creationId xmlns:a16="http://schemas.microsoft.com/office/drawing/2014/main" id="{4512CBD8-57F2-1EFB-5C0A-47828ADDF549}"/>
              </a:ext>
            </a:extLst>
          </p:cNvPr>
          <p:cNvSpPr>
            <a:spLocks noGrp="1"/>
          </p:cNvSpPr>
          <p:nvPr>
            <p:ph type="title"/>
          </p:nvPr>
        </p:nvSpPr>
        <p:spPr>
          <a:xfrm>
            <a:off x="521208" y="566928"/>
            <a:ext cx="11119104" cy="640080"/>
          </a:xfrm>
        </p:spPr>
        <p:txBody>
          <a:bodyPr rtlCol="0"/>
          <a:lstStyle>
            <a:defPPr>
              <a:defRPr lang="it-IT"/>
            </a:defPPr>
          </a:lstStyle>
          <a:p>
            <a:r>
              <a:rPr lang="it-IT" dirty="0"/>
              <a:t>6c. Rito </a:t>
            </a:r>
            <a:r>
              <a:rPr lang="it-IT" dirty="0" err="1"/>
              <a:t>superaccelerato</a:t>
            </a:r>
            <a:endParaRPr lang="it-IT" dirty="0"/>
          </a:p>
        </p:txBody>
      </p:sp>
      <p:sp>
        <p:nvSpPr>
          <p:cNvPr id="9" name="Segnaposto contenuto 5">
            <a:extLst>
              <a:ext uri="{FF2B5EF4-FFF2-40B4-BE49-F238E27FC236}">
                <a16:creationId xmlns:a16="http://schemas.microsoft.com/office/drawing/2014/main" id="{46648100-DB1E-DBF1-0D84-8B4FA9F4E81D}"/>
              </a:ext>
            </a:extLst>
          </p:cNvPr>
          <p:cNvSpPr>
            <a:spLocks noGrp="1"/>
          </p:cNvSpPr>
          <p:nvPr>
            <p:ph sz="quarter" idx="15"/>
          </p:nvPr>
        </p:nvSpPr>
        <p:spPr>
          <a:xfrm>
            <a:off x="640080" y="2002536"/>
            <a:ext cx="5029200" cy="4096512"/>
          </a:xfrm>
          <a:noFill/>
          <a:ln>
            <a:noFill/>
          </a:ln>
        </p:spPr>
        <p:txBody>
          <a:bodyPr rtlCol="0"/>
          <a:lstStyle>
            <a:defPPr>
              <a:defRPr lang="it-IT"/>
            </a:defPPr>
          </a:lstStyle>
          <a:p>
            <a:r>
              <a:rPr lang="it-IT" b="1" dirty="0"/>
              <a:t>Il termine di impugnazione di dieci giorni (cd rito </a:t>
            </a:r>
            <a:r>
              <a:rPr lang="it-IT" b="1" dirty="0" err="1"/>
              <a:t>superaccelerato</a:t>
            </a:r>
            <a:r>
              <a:rPr lang="it-IT" b="1" dirty="0"/>
              <a:t>) quando si applica?</a:t>
            </a:r>
            <a:endParaRPr lang="it-IT" sz="2000" dirty="0">
              <a:solidFill>
                <a:schemeClr val="tx2"/>
              </a:solidFill>
              <a:ea typeface="+mn-lt"/>
              <a:cs typeface="+mn-lt"/>
            </a:endParaRPr>
          </a:p>
        </p:txBody>
      </p:sp>
      <p:sp>
        <p:nvSpPr>
          <p:cNvPr id="10" name="Segnaposto contenuto 6">
            <a:extLst>
              <a:ext uri="{FF2B5EF4-FFF2-40B4-BE49-F238E27FC236}">
                <a16:creationId xmlns:a16="http://schemas.microsoft.com/office/drawing/2014/main" id="{0EE90D8B-147C-B5A1-88C2-CFE194FCED9A}"/>
              </a:ext>
            </a:extLst>
          </p:cNvPr>
          <p:cNvSpPr txBox="1">
            <a:spLocks/>
          </p:cNvSpPr>
          <p:nvPr/>
        </p:nvSpPr>
        <p:spPr>
          <a:xfrm>
            <a:off x="6292158" y="1631344"/>
            <a:ext cx="5119916" cy="4096512"/>
          </a:xfrm>
          <a:prstGeom prst="rect">
            <a:avLst/>
          </a:prstGeom>
        </p:spPr>
        <p:txBody>
          <a:bodyPr rtlCol="0"/>
          <a:lstStyle>
            <a:defPPr>
              <a:defRPr lang="it-IT"/>
            </a:defPPr>
            <a:lvl1pPr marL="0" indent="0" algn="l" defTabSz="914400" rtl="0" eaLnBrk="1" latinLnBrk="0" hangingPunct="1">
              <a:lnSpc>
                <a:spcPct val="150000"/>
              </a:lnSpc>
              <a:spcBef>
                <a:spcPts val="1000"/>
              </a:spcBef>
              <a:spcAft>
                <a:spcPts val="1200"/>
              </a:spcAft>
              <a:buFontTx/>
              <a:buNone/>
              <a:defRPr lang="it-IT" sz="1200" kern="1200" dirty="0">
                <a:solidFill>
                  <a:schemeClr val="tx1"/>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pPr>
              <a:lnSpc>
                <a:spcPct val="100000"/>
              </a:lnSpc>
            </a:pPr>
            <a:r>
              <a:rPr lang="it-IT" sz="1800" dirty="0">
                <a:solidFill>
                  <a:schemeClr val="tx2"/>
                </a:solidFill>
              </a:rPr>
              <a:t>Il termine accelerato di 10 giorni (c.d. rito "super accelerato") previsto dall'art. 36, comma 4, del D.Lgs. n. 36/2023, si applica esclusivamente all'impugnazione della decisione esplicita della stazione appaltante sulla richiesta di oscuramento di parti dell'offerta. Tale rito non si applica nel caso in cui la stazione appaltante resti meramente inerte rispetto ai propri obblighi ostensivi (ex art. 36, commi 1 e 2) e non renda materialmente disponibili gli atti di gara, né adotti un provvedimento espresso di diniego. In caso di inerzia, l'operatore può agire con il rito ordinario sull'accesso (art. 116 </a:t>
            </a:r>
            <a:r>
              <a:rPr lang="it-IT" sz="1800" dirty="0" err="1">
                <a:solidFill>
                  <a:schemeClr val="tx2"/>
                </a:solidFill>
              </a:rPr>
              <a:t>c.p.a</a:t>
            </a:r>
            <a:r>
              <a:rPr lang="it-IT" sz="1800" dirty="0">
                <a:solidFill>
                  <a:schemeClr val="tx2"/>
                </a:solidFill>
              </a:rPr>
              <a:t>.).</a:t>
            </a:r>
          </a:p>
          <a:p>
            <a:pPr algn="r">
              <a:lnSpc>
                <a:spcPct val="100000"/>
              </a:lnSpc>
            </a:pPr>
            <a:r>
              <a:rPr lang="it-IT" sz="1800" b="1" dirty="0">
                <a:solidFill>
                  <a:schemeClr val="tx2"/>
                </a:solidFill>
              </a:rPr>
              <a:t>Tar Sicilia-Palermo, sez. II, 7 novembre 2025, n. n. 2431</a:t>
            </a:r>
          </a:p>
        </p:txBody>
      </p:sp>
    </p:spTree>
    <p:extLst>
      <p:ext uri="{BB962C8B-B14F-4D97-AF65-F5344CB8AC3E}">
        <p14:creationId xmlns:p14="http://schemas.microsoft.com/office/powerpoint/2010/main" val="40735722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88B323-26E1-DD1A-60D9-7517378B8885}"/>
            </a:ext>
          </a:extLst>
        </p:cNvPr>
        <p:cNvGrpSpPr/>
        <p:nvPr/>
      </p:nvGrpSpPr>
      <p:grpSpPr>
        <a:xfrm>
          <a:off x="0" y="0"/>
          <a:ext cx="0" cy="0"/>
          <a:chOff x="0" y="0"/>
          <a:chExt cx="0" cy="0"/>
        </a:xfrm>
      </p:grpSpPr>
      <p:sp>
        <p:nvSpPr>
          <p:cNvPr id="5" name="Titolo 4">
            <a:extLst>
              <a:ext uri="{FF2B5EF4-FFF2-40B4-BE49-F238E27FC236}">
                <a16:creationId xmlns:a16="http://schemas.microsoft.com/office/drawing/2014/main" id="{F4261FE7-8E5F-8D65-43B2-A64D2ACAA769}"/>
              </a:ext>
            </a:extLst>
          </p:cNvPr>
          <p:cNvSpPr>
            <a:spLocks noGrp="1"/>
          </p:cNvSpPr>
          <p:nvPr>
            <p:ph type="title"/>
          </p:nvPr>
        </p:nvSpPr>
        <p:spPr/>
        <p:txBody>
          <a:bodyPr rtlCol="0"/>
          <a:lstStyle>
            <a:defPPr>
              <a:defRPr lang="it-IT"/>
            </a:defPPr>
          </a:lstStyle>
          <a:p>
            <a:r>
              <a:rPr lang="it-IT" dirty="0"/>
              <a:t>7a. Segreti tecnici e commerciali</a:t>
            </a:r>
          </a:p>
        </p:txBody>
      </p:sp>
      <p:sp>
        <p:nvSpPr>
          <p:cNvPr id="6" name="Segnaposto contenuto 5">
            <a:extLst>
              <a:ext uri="{FF2B5EF4-FFF2-40B4-BE49-F238E27FC236}">
                <a16:creationId xmlns:a16="http://schemas.microsoft.com/office/drawing/2014/main" id="{4F7A6D45-A19D-9E21-6211-28CDF1789B90}"/>
              </a:ext>
            </a:extLst>
          </p:cNvPr>
          <p:cNvSpPr>
            <a:spLocks noGrp="1"/>
          </p:cNvSpPr>
          <p:nvPr>
            <p:ph sz="quarter" idx="15"/>
          </p:nvPr>
        </p:nvSpPr>
        <p:spPr>
          <a:xfrm>
            <a:off x="640080" y="1664318"/>
            <a:ext cx="5029200" cy="4326089"/>
          </a:xfrm>
        </p:spPr>
        <p:txBody>
          <a:bodyPr rtlCol="0"/>
          <a:lstStyle>
            <a:defPPr>
              <a:defRPr lang="it-IT"/>
            </a:defPPr>
          </a:lstStyle>
          <a:p>
            <a:r>
              <a:rPr lang="it-IT" b="1" dirty="0"/>
              <a:t>Quali elementi devono essere valutati per l’effettiva sussistenza di un segreto tecnico commerciale?</a:t>
            </a:r>
            <a:endParaRPr lang="it-IT" sz="2000" dirty="0">
              <a:solidFill>
                <a:schemeClr val="tx2"/>
              </a:solidFill>
              <a:ea typeface="+mn-lt"/>
              <a:cs typeface="+mn-lt"/>
            </a:endParaRPr>
          </a:p>
        </p:txBody>
      </p:sp>
      <p:sp>
        <p:nvSpPr>
          <p:cNvPr id="7" name="Segnaposto contenuto 6">
            <a:extLst>
              <a:ext uri="{FF2B5EF4-FFF2-40B4-BE49-F238E27FC236}">
                <a16:creationId xmlns:a16="http://schemas.microsoft.com/office/drawing/2014/main" id="{2FD636AA-B1E6-C270-A8BB-6C25EA619B80}"/>
              </a:ext>
            </a:extLst>
          </p:cNvPr>
          <p:cNvSpPr>
            <a:spLocks noGrp="1"/>
          </p:cNvSpPr>
          <p:nvPr>
            <p:ph sz="quarter" idx="16"/>
          </p:nvPr>
        </p:nvSpPr>
        <p:spPr>
          <a:xfrm>
            <a:off x="6522720" y="1598036"/>
            <a:ext cx="5029200" cy="4096512"/>
          </a:xfrm>
        </p:spPr>
        <p:txBody>
          <a:bodyPr rtlCol="0"/>
          <a:lstStyle>
            <a:defPPr>
              <a:defRPr lang="it-IT"/>
            </a:defPPr>
          </a:lstStyle>
          <a:p>
            <a:r>
              <a:rPr lang="it-IT" dirty="0"/>
              <a:t>Un consolidato approdo giurisprudenziale afferma che: </a:t>
            </a:r>
            <a:r>
              <a:rPr lang="it-IT" i="1" dirty="0"/>
              <a:t>“Nel valutare l'effettiva sussistenza di un segreto tecnico commerciale, l'Amministrazione non può ignorare la definizione normativa contenuta nel Codice della proprietà Industriale, di cui all'art. 98 del d.lgs. 10 febbraio 2005 n. 30, che richiede, ai fini della tutela, che le informazioni aziendali e commerciali ed esperienze sulle applicazioni tecnico industriali debbano avere i requisiti di segretezza e rilevanza economica ed </a:t>
            </a:r>
            <a:r>
              <a:rPr lang="it-IT" i="1" dirty="0" err="1"/>
              <a:t>esseresoggette</a:t>
            </a:r>
            <a:r>
              <a:rPr lang="it-IT" i="1" dirty="0"/>
              <a:t>, da parte del legittimo detentore, a misure di protezione ragionevolmente adeguate […]”</a:t>
            </a:r>
            <a:r>
              <a:rPr lang="it-IT" dirty="0"/>
              <a:t>(T.A.R. Trento, Sez. I, 28/10/2024, n.158; Cfr. T.A.R. Lazio, Roma, Sez. I, 11 agosto 2021, n. 9363; id. 22 luglio 2021, n. 8858; Consiglio di Stato, Sez. V, 7 gennaio 2020, n. 64)</a:t>
            </a:r>
            <a:endParaRPr lang="it-IT" i="1" dirty="0">
              <a:solidFill>
                <a:schemeClr val="tx2"/>
              </a:solidFill>
            </a:endParaRPr>
          </a:p>
        </p:txBody>
      </p:sp>
      <p:sp>
        <p:nvSpPr>
          <p:cNvPr id="2" name="Segnaposto contenuto 6">
            <a:extLst>
              <a:ext uri="{FF2B5EF4-FFF2-40B4-BE49-F238E27FC236}">
                <a16:creationId xmlns:a16="http://schemas.microsoft.com/office/drawing/2014/main" id="{D1DBDE8B-4AC8-F165-1C54-CD945F3A71DA}"/>
              </a:ext>
            </a:extLst>
          </p:cNvPr>
          <p:cNvSpPr txBox="1">
            <a:spLocks/>
          </p:cNvSpPr>
          <p:nvPr/>
        </p:nvSpPr>
        <p:spPr>
          <a:xfrm>
            <a:off x="640080" y="2670954"/>
            <a:ext cx="5029200" cy="4096512"/>
          </a:xfrm>
          <a:prstGeom prst="rect">
            <a:avLst/>
          </a:prstGeom>
          <a:noFill/>
          <a:ln w="12700">
            <a:noFill/>
            <a:prstDash val="dash"/>
          </a:ln>
        </p:spPr>
        <p:txBody>
          <a:bodyPr vert="horz" lIns="91440" tIns="45720" rIns="91440" bIns="45720" rtlCol="0">
            <a:noAutofit/>
          </a:bodyPr>
          <a:lstStyle>
            <a:defPPr>
              <a:defRPr lang="it-IT"/>
            </a:defPPr>
            <a:lvl1pPr marL="0" indent="0" algn="l" defTabSz="914400" rtl="0" eaLnBrk="1" latinLnBrk="0" hangingPunct="1">
              <a:lnSpc>
                <a:spcPct val="100000"/>
              </a:lnSpc>
              <a:spcBef>
                <a:spcPts val="1000"/>
              </a:spcBef>
              <a:spcAft>
                <a:spcPts val="1200"/>
              </a:spcAft>
              <a:buFontTx/>
              <a:buNone/>
              <a:defRPr lang="it-IT" sz="1800" kern="1200">
                <a:solidFill>
                  <a:schemeClr val="tx2"/>
                </a:solidFill>
                <a:latin typeface="+mn-lt"/>
                <a:ea typeface="+mn-ea"/>
                <a:cs typeface="+mn-cs"/>
              </a:defRPr>
            </a:lvl1pPr>
            <a:lvl2pPr marL="228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2pPr>
            <a:lvl3pPr marL="685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a:solidFill>
                  <a:schemeClr val="tx1"/>
                </a:solidFill>
                <a:latin typeface="+mn-lt"/>
                <a:ea typeface="+mn-ea"/>
                <a:cs typeface="+mn-cs"/>
              </a:defRPr>
            </a:lvl3pPr>
            <a:lvl4pPr marL="11430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4pPr>
            <a:lvl5pPr marL="16002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5pPr>
            <a:lvl6pPr marL="20574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6pPr>
            <a:lvl7pPr marL="25146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7pPr>
            <a:lvl8pPr marL="2971800" indent="-228600" algn="l" defTabSz="914400" rtl="0" eaLnBrk="1" latinLnBrk="0" hangingPunct="1">
              <a:lnSpc>
                <a:spcPct val="150000"/>
              </a:lnSpc>
              <a:spcBef>
                <a:spcPts val="1000"/>
              </a:spcBef>
              <a:spcAft>
                <a:spcPts val="1200"/>
              </a:spcAft>
              <a:buFont typeface="Arial" panose="020B0604020202020204" pitchFamily="34" charset="0"/>
              <a:buChar char="•"/>
              <a:defRPr lang="it-IT" sz="1200" kern="1200" dirty="0" smtClean="0">
                <a:solidFill>
                  <a:schemeClr val="tx1"/>
                </a:solidFill>
                <a:latin typeface="+mn-lt"/>
                <a:ea typeface="+mn-ea"/>
                <a:cs typeface="+mn-cs"/>
              </a:defRPr>
            </a:lvl8pPr>
            <a:lvl9pPr marL="3429000" indent="-228600" algn="l" defTabSz="914400" rtl="0" eaLnBrk="1" latinLnBrk="0" hangingPunct="1">
              <a:lnSpc>
                <a:spcPct val="90000"/>
              </a:lnSpc>
              <a:spcBef>
                <a:spcPct val="30000"/>
              </a:spcBef>
              <a:buFont typeface="Arial" panose="020B0604020202020204" pitchFamily="34" charset="0"/>
              <a:buNone/>
              <a:defRPr lang="it-IT" sz="1200" kern="1200">
                <a:solidFill>
                  <a:schemeClr val="tx1"/>
                </a:solidFill>
                <a:latin typeface="+mn-lt"/>
                <a:ea typeface="+mn-ea"/>
                <a:cs typeface="+mn-cs"/>
              </a:defRPr>
            </a:lvl9pPr>
          </a:lstStyle>
          <a:p>
            <a:pPr algn="just"/>
            <a:endParaRPr lang="it-IT" i="1" dirty="0"/>
          </a:p>
        </p:txBody>
      </p:sp>
    </p:spTree>
    <p:extLst>
      <p:ext uri="{BB962C8B-B14F-4D97-AF65-F5344CB8AC3E}">
        <p14:creationId xmlns:p14="http://schemas.microsoft.com/office/powerpoint/2010/main" val="1388183236"/>
      </p:ext>
    </p:extLst>
  </p:cSld>
  <p:clrMapOvr>
    <a:masterClrMapping/>
  </p:clrMapOvr>
</p:sld>
</file>

<file path=ppt/theme/theme1.xml><?xml version="1.0" encoding="utf-8"?>
<a:theme xmlns:a="http://schemas.openxmlformats.org/drawingml/2006/main" name="esercitazione su PowerPoint">
  <a:themeElements>
    <a:clrScheme name="Custom 27">
      <a:dk1>
        <a:srgbClr val="000000"/>
      </a:dk1>
      <a:lt1>
        <a:srgbClr val="FFFFFF"/>
      </a:lt1>
      <a:dk2>
        <a:srgbClr val="005F73"/>
      </a:dk2>
      <a:lt2>
        <a:srgbClr val="E7E6E6"/>
      </a:lt2>
      <a:accent1>
        <a:srgbClr val="6A205F"/>
      </a:accent1>
      <a:accent2>
        <a:srgbClr val="C74F66"/>
      </a:accent2>
      <a:accent3>
        <a:srgbClr val="C40C67"/>
      </a:accent3>
      <a:accent4>
        <a:srgbClr val="FF7675"/>
      </a:accent4>
      <a:accent5>
        <a:srgbClr val="0696D0"/>
      </a:accent5>
      <a:accent6>
        <a:srgbClr val="360070"/>
      </a:accent6>
      <a:hlink>
        <a:srgbClr val="0563C1"/>
      </a:hlink>
      <a:folHlink>
        <a:srgbClr val="954F72"/>
      </a:folHlink>
    </a:clrScheme>
    <a:fontScheme name="Custom 25">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68770939_TF23161501_Win32" id="{91FA49DC-4878-4EF6-896C-E5A066020F12}" vid="{5A54D612-CEF0-4269-9420-4DCE41D851B2}"/>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2834991f-e101-4e9e-98a5-661f58210f9f" xsi:nil="true"/>
    <lcf76f155ced4ddcb4097134ff3c332f xmlns="e12a972a-819d-4895-a949-d9ee9534714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o" ma:contentTypeID="0x010100474DD16C7D9FCC4ABBCD6FBEE5832381" ma:contentTypeVersion="12" ma:contentTypeDescription="Creare un nuovo documento." ma:contentTypeScope="" ma:versionID="3f1cb4d3bae187d939bd2bc69f68cfa5">
  <xsd:schema xmlns:xsd="http://www.w3.org/2001/XMLSchema" xmlns:xs="http://www.w3.org/2001/XMLSchema" xmlns:p="http://schemas.microsoft.com/office/2006/metadata/properties" xmlns:ns2="e12a972a-819d-4895-a949-d9ee9534714a" xmlns:ns3="2834991f-e101-4e9e-98a5-661f58210f9f" targetNamespace="http://schemas.microsoft.com/office/2006/metadata/properties" ma:root="true" ma:fieldsID="76ba21d07d5c13a725bf35e62a3b9840" ns2:_="" ns3:_="">
    <xsd:import namespace="e12a972a-819d-4895-a949-d9ee9534714a"/>
    <xsd:import namespace="2834991f-e101-4e9e-98a5-661f58210f9f"/>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2a972a-819d-4895-a949-d9ee9534714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lcf76f155ced4ddcb4097134ff3c332f" ma:index="12" nillable="true" ma:taxonomy="true" ma:internalName="lcf76f155ced4ddcb4097134ff3c332f" ma:taxonomyFieldName="MediaServiceImageTags" ma:displayName="Tag immagine" ma:readOnly="false" ma:fieldId="{5cf76f15-5ced-4ddc-b409-7134ff3c332f}" ma:taxonomyMulti="true" ma:sspId="b96d6b56-9229-47fc-a629-c3c0cfd3ea3e" ma:termSetId="09814cd3-568e-fe90-9814-8d621ff8fb84" ma:anchorId="fba54fb3-c3e1-fe81-a776-ca4b69148c4d" ma:open="true" ma:isKeyword="false">
      <xsd:complexType>
        <xsd:sequence>
          <xsd:element ref="pc:Terms" minOccurs="0" maxOccurs="1"/>
        </xsd:sequence>
      </xsd:complex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Location" ma:index="18" nillable="true" ma:displayName="Location" ma:indexed="true" ma:internalName="MediaServiceLocation"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834991f-e101-4e9e-98a5-661f58210f9f" elementFormDefault="qualified">
    <xsd:import namespace="http://schemas.microsoft.com/office/2006/documentManagement/types"/>
    <xsd:import namespace="http://schemas.microsoft.com/office/infopath/2007/PartnerControls"/>
    <xsd:element name="TaxCatchAll" ma:index="13" nillable="true" ma:displayName="Taxonomy Catch All Column" ma:hidden="true" ma:list="{89328ce7-7d3b-44be-9464-09230d03e605}" ma:internalName="TaxCatchAll" ma:showField="CatchAllData" ma:web="2834991f-e101-4e9e-98a5-661f58210f9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FD7310A-FFB4-4934-B18F-F9DA963B885B}">
  <ds:schemaRefs>
    <ds:schemaRef ds:uri="http://schemas.microsoft.com/sharepoint/v3/contenttype/forms"/>
  </ds:schemaRefs>
</ds:datastoreItem>
</file>

<file path=customXml/itemProps2.xml><?xml version="1.0" encoding="utf-8"?>
<ds:datastoreItem xmlns:ds="http://schemas.openxmlformats.org/officeDocument/2006/customXml" ds:itemID="{3064B850-7054-4B90-AA3C-8D8AC9F48160}">
  <ds:schemaRefs>
    <ds:schemaRef ds:uri="http://schemas.microsoft.com/office/2006/metadata/properties"/>
    <ds:schemaRef ds:uri="http://schemas.microsoft.com/office/infopath/2007/PartnerControls"/>
    <ds:schemaRef ds:uri="2834991f-e101-4e9e-98a5-661f58210f9f"/>
    <ds:schemaRef ds:uri="e12a972a-819d-4895-a949-d9ee9534714a"/>
  </ds:schemaRefs>
</ds:datastoreItem>
</file>

<file path=customXml/itemProps3.xml><?xml version="1.0" encoding="utf-8"?>
<ds:datastoreItem xmlns:ds="http://schemas.openxmlformats.org/officeDocument/2006/customXml" ds:itemID="{68C2B5E3-A0BB-405A-B812-6DCAB6619CF5}"/>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Sentirsi sopraffatto</Template>
  <TotalTime>56</TotalTime>
  <Words>1860</Words>
  <Application>Microsoft Office PowerPoint</Application>
  <PresentationFormat>Widescreen</PresentationFormat>
  <Paragraphs>62</Paragraphs>
  <Slides>12</Slides>
  <Notes>9</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12</vt:i4>
      </vt:variant>
    </vt:vector>
  </HeadingPairs>
  <TitlesOfParts>
    <vt:vector size="17" baseType="lpstr">
      <vt:lpstr>Arial</vt:lpstr>
      <vt:lpstr>Calibri</vt:lpstr>
      <vt:lpstr>Segoe UI</vt:lpstr>
      <vt:lpstr>Segoe UI Semibold</vt:lpstr>
      <vt:lpstr>esercitazione su PowerPoint</vt:lpstr>
      <vt:lpstr>1. Accesso agli atti</vt:lpstr>
      <vt:lpstr>2. Accesso agli atti</vt:lpstr>
      <vt:lpstr>3. Accesso difensivo</vt:lpstr>
      <vt:lpstr>4. Accesso difensivo</vt:lpstr>
      <vt:lpstr>5. Differimento</vt:lpstr>
      <vt:lpstr>6a. Rito superaccelerato</vt:lpstr>
      <vt:lpstr>6b. Rito superaccelerato</vt:lpstr>
      <vt:lpstr>6c. Rito superaccelerato</vt:lpstr>
      <vt:lpstr>7a. Segreti tecnici e commerciali</vt:lpstr>
      <vt:lpstr>7b. Segreti tecnici e commerciali</vt:lpstr>
      <vt:lpstr>7d. Segreti tecnici e commerciali</vt:lpstr>
      <vt:lpstr>8. Aggiudicazione – Revoca della proposta</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Roberta Nicoletta Roselli</dc:creator>
  <cp:lastModifiedBy>Elia Gonella</cp:lastModifiedBy>
  <cp:revision>1</cp:revision>
  <dcterms:created xsi:type="dcterms:W3CDTF">2025-11-14T08:58:21Z</dcterms:created>
  <dcterms:modified xsi:type="dcterms:W3CDTF">2025-11-17T13:34:11Z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0x010100474DD16C7D9FCC4ABBCD6FBEE5832381</vt:lpwstr>
  </property>
  <property fmtid="{D5CDD505-2E9C-101B-9397-08002B2CF9AE}" pid="3" name="MediaServiceImageTags">
    <vt:lpwstr/>
  </property>
</Properties>
</file>